
<file path=[Content_Types].xml><?xml version="1.0" encoding="utf-8"?>
<Types xmlns="http://schemas.openxmlformats.org/package/2006/content-types">
  <Default Extension="jpeg" ContentType="image/jpeg"/>
  <Default Extension="JPG" ContentType="image/.jpg"/>
  <Default Extension="vml" ContentType="application/vnd.openxmlformats-officedocument.vmlDrawing"/>
  <Default Extension="bin" ContentType="application/vnd.openxmlformats-officedocument.oleObject"/>
  <Default Extension="png" ContentType="image/png"/>
  <Default Extension="emf" ContentType="image/x-emf"/>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 id="2147483702" r:id="rId3"/>
  </p:sldMasterIdLst>
  <p:notesMasterIdLst>
    <p:notesMasterId r:id="rId49"/>
  </p:notesMasterIdLst>
  <p:sldIdLst>
    <p:sldId id="401" r:id="rId4"/>
    <p:sldId id="803" r:id="rId5"/>
    <p:sldId id="647" r:id="rId6"/>
    <p:sldId id="486" r:id="rId7"/>
    <p:sldId id="494" r:id="rId8"/>
    <p:sldId id="495" r:id="rId9"/>
    <p:sldId id="487" r:id="rId10"/>
    <p:sldId id="496" r:id="rId11"/>
    <p:sldId id="488" r:id="rId12"/>
    <p:sldId id="489" r:id="rId13"/>
    <p:sldId id="490" r:id="rId14"/>
    <p:sldId id="491" r:id="rId15"/>
    <p:sldId id="493" r:id="rId16"/>
    <p:sldId id="805" r:id="rId17"/>
    <p:sldId id="449" r:id="rId18"/>
    <p:sldId id="419" r:id="rId19"/>
    <p:sldId id="447" r:id="rId20"/>
    <p:sldId id="450" r:id="rId21"/>
    <p:sldId id="451" r:id="rId22"/>
    <p:sldId id="452" r:id="rId23"/>
    <p:sldId id="453" r:id="rId24"/>
    <p:sldId id="454" r:id="rId25"/>
    <p:sldId id="455" r:id="rId26"/>
    <p:sldId id="484" r:id="rId27"/>
    <p:sldId id="485" r:id="rId28"/>
    <p:sldId id="497" r:id="rId29"/>
    <p:sldId id="498" r:id="rId30"/>
    <p:sldId id="499" r:id="rId31"/>
    <p:sldId id="500" r:id="rId32"/>
    <p:sldId id="501" r:id="rId33"/>
    <p:sldId id="502" r:id="rId34"/>
    <p:sldId id="503" r:id="rId35"/>
    <p:sldId id="806" r:id="rId36"/>
    <p:sldId id="504" r:id="rId37"/>
    <p:sldId id="822" r:id="rId38"/>
    <p:sldId id="807" r:id="rId39"/>
    <p:sldId id="808" r:id="rId40"/>
    <p:sldId id="809" r:id="rId41"/>
    <p:sldId id="810" r:id="rId42"/>
    <p:sldId id="811" r:id="rId43"/>
    <p:sldId id="812" r:id="rId44"/>
    <p:sldId id="813" r:id="rId45"/>
    <p:sldId id="814" r:id="rId46"/>
    <p:sldId id="815" r:id="rId47"/>
    <p:sldId id="816" r:id="rId48"/>
    <p:sldId id="817" r:id="rId50"/>
    <p:sldId id="827" r:id="rId51"/>
    <p:sldId id="823" r:id="rId52"/>
    <p:sldId id="824" r:id="rId53"/>
    <p:sldId id="825" r:id="rId54"/>
    <p:sldId id="505" r:id="rId55"/>
    <p:sldId id="506" r:id="rId56"/>
    <p:sldId id="446" r:id="rId57"/>
    <p:sldId id="407" r:id="rId58"/>
    <p:sldId id="412" r:id="rId59"/>
    <p:sldId id="418" r:id="rId60"/>
    <p:sldId id="413" r:id="rId61"/>
    <p:sldId id="414" r:id="rId62"/>
    <p:sldId id="415" r:id="rId63"/>
    <p:sldId id="417" r:id="rId64"/>
    <p:sldId id="421" r:id="rId65"/>
    <p:sldId id="445" r:id="rId66"/>
    <p:sldId id="444" r:id="rId67"/>
    <p:sldId id="422" r:id="rId68"/>
    <p:sldId id="462" r:id="rId69"/>
    <p:sldId id="423" r:id="rId70"/>
    <p:sldId id="465" r:id="rId71"/>
    <p:sldId id="466" r:id="rId72"/>
    <p:sldId id="467" r:id="rId73"/>
    <p:sldId id="468" r:id="rId74"/>
    <p:sldId id="469" r:id="rId75"/>
    <p:sldId id="470" r:id="rId76"/>
    <p:sldId id="472" r:id="rId77"/>
    <p:sldId id="477" r:id="rId78"/>
    <p:sldId id="473" r:id="rId79"/>
    <p:sldId id="474" r:id="rId80"/>
    <p:sldId id="475" r:id="rId81"/>
    <p:sldId id="479" r:id="rId82"/>
    <p:sldId id="480" r:id="rId83"/>
    <p:sldId id="481" r:id="rId84"/>
    <p:sldId id="476" r:id="rId85"/>
    <p:sldId id="478" r:id="rId86"/>
    <p:sldId id="483" r:id="rId87"/>
    <p:sldId id="482" r:id="rId88"/>
    <p:sldId id="828" r:id="rId89"/>
    <p:sldId id="522" r:id="rId90"/>
    <p:sldId id="523" r:id="rId91"/>
    <p:sldId id="524" r:id="rId92"/>
    <p:sldId id="525" r:id="rId93"/>
    <p:sldId id="526" r:id="rId94"/>
    <p:sldId id="527" r:id="rId95"/>
    <p:sldId id="528" r:id="rId96"/>
    <p:sldId id="529" r:id="rId97"/>
    <p:sldId id="530" r:id="rId98"/>
    <p:sldId id="531" r:id="rId99"/>
    <p:sldId id="532" r:id="rId100"/>
    <p:sldId id="534" r:id="rId101"/>
    <p:sldId id="543" r:id="rId102"/>
    <p:sldId id="544" r:id="rId103"/>
    <p:sldId id="545" r:id="rId104"/>
    <p:sldId id="549" r:id="rId105"/>
    <p:sldId id="551" r:id="rId106"/>
    <p:sldId id="826" r:id="rId107"/>
    <p:sldId id="829" r:id="rId108"/>
  </p:sldIdLst>
  <p:sldSz cx="9144000" cy="6858000" type="screen4x3"/>
  <p:notesSz cx="6858000" cy="9144000"/>
  <p:defaultTextStyle>
    <a:defPPr>
      <a:defRPr lang="zh-CN"/>
    </a:defPPr>
    <a:lvl1pPr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0000"/>
    <a:srgbClr val="99FF66"/>
    <a:srgbClr val="61A8E9"/>
    <a:srgbClr val="59B4BB"/>
    <a:srgbClr val="EEEBE6"/>
    <a:srgbClr val="E2EEF2"/>
    <a:srgbClr val="FAFAF0"/>
    <a:srgbClr val="FFCC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2833802-FEF1-4C79-8D5D-14CF1EAF98D9}" styleName="浅色样式 2 - 强调 2">
    <a:wholeTbl>
      <a:tcTxStyle>
        <a:fontRef idx="minor">
          <a:scrgbClr r="0" g="0" b="0"/>
        </a:fontRef>
        <a:schemeClr val="tx1"/>
      </a:tcTxStyle>
      <a:tcStyle>
        <a:tcBdr>
          <a:left>
            <a:lnRef idx="1">
              <a:schemeClr val="accent2"/>
            </a:lnRef>
          </a:left>
          <a:right>
            <a:lnRef idx="1">
              <a:schemeClr val="accent2"/>
            </a:lnRef>
          </a:right>
          <a:top>
            <a:lnRef idx="1">
              <a:schemeClr val="accent2"/>
            </a:lnRef>
          </a:top>
          <a:bottom>
            <a:lnRef idx="1">
              <a:schemeClr val="accent2"/>
            </a:lnRef>
          </a:bottom>
          <a:insideH>
            <a:ln>
              <a:noFill/>
            </a:ln>
          </a:insideH>
          <a:insideV>
            <a:ln>
              <a:noFill/>
            </a:ln>
          </a:insideV>
        </a:tcBdr>
        <a:fill>
          <a:noFill/>
        </a:fill>
      </a:tcStyle>
    </a:wholeTbl>
    <a:band1H>
      <a:tcStyle>
        <a:tcBdr>
          <a:top>
            <a:lnRef idx="1">
              <a:schemeClr val="accent2"/>
            </a:lnRef>
          </a:top>
          <a:bottom>
            <a:lnRef idx="1">
              <a:schemeClr val="accent2"/>
            </a:lnRef>
          </a:bottom>
        </a:tcBdr>
      </a:tcStyle>
    </a:band1H>
    <a:band1V>
      <a:tcStyle>
        <a:tcBdr>
          <a:left>
            <a:lnRef idx="1">
              <a:schemeClr val="accent2"/>
            </a:lnRef>
          </a:left>
          <a:right>
            <a:lnRef idx="1">
              <a:schemeClr val="accent2"/>
            </a:lnRef>
          </a:right>
        </a:tcBdr>
      </a:tcStyle>
    </a:band1V>
    <a:band2V>
      <a:tcStyle>
        <a:tcBdr>
          <a:left>
            <a:lnRef idx="1">
              <a:schemeClr val="accent2"/>
            </a:lnRef>
          </a:left>
          <a:right>
            <a:lnRef idx="1">
              <a:schemeClr val="accent2"/>
            </a:lnRef>
          </a:right>
        </a:tcBdr>
      </a:tcStyle>
    </a:band2V>
    <a:lastCol>
      <a:tcTxStyle b="on"/>
      <a:tcStyle>
        <a:tcBdr/>
      </a:tcStyle>
    </a:lastCol>
    <a:firstCol>
      <a:tcTxStyle b="on"/>
      <a:tcStyle>
        <a:tcBdr/>
      </a:tcStyle>
    </a:firstCol>
    <a:lastRow>
      <a:tcTxStyle b="on"/>
      <a:tcStyle>
        <a:tcBdr>
          <a:top>
            <a:ln w="50800" cmpd="dbl">
              <a:solidFill>
                <a:schemeClr val="accent2"/>
              </a:solidFill>
            </a:ln>
          </a:top>
        </a:tcBdr>
      </a:tcStyle>
    </a:lastRow>
    <a:firstRow>
      <a:tcTxStyle b="on">
        <a:fontRef idx="minor">
          <a:scrgbClr r="0" g="0" b="0"/>
        </a:fontRef>
        <a:schemeClr val="bg1"/>
      </a:tcTxStyle>
      <a:tcStyle>
        <a:tcBdr/>
        <a:fillRef idx="1">
          <a:schemeClr val="accent2"/>
        </a:fillRef>
      </a:tcStyle>
    </a:firstRow>
  </a:tblStyle>
  <a:tblStyle styleId="{9D7B26C5-4107-4FEC-AEDC-1716B250A1EF}" styleName="浅色样式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8289" autoAdjust="0"/>
    <p:restoredTop sz="94704" autoAdjust="0"/>
  </p:normalViewPr>
  <p:slideViewPr>
    <p:cSldViewPr>
      <p:cViewPr varScale="1">
        <p:scale>
          <a:sx n="73" d="100"/>
          <a:sy n="73" d="100"/>
        </p:scale>
        <p:origin x="-1522" y="-77"/>
      </p:cViewPr>
      <p:guideLst>
        <p:guide orient="horz" pos="2160"/>
        <p:guide pos="2879"/>
      </p:guideLst>
    </p:cSldViewPr>
  </p:slideViewPr>
  <p:notesTextViewPr>
    <p:cViewPr>
      <p:scale>
        <a:sx n="100" d="100"/>
        <a:sy n="100" d="100"/>
      </p:scale>
      <p:origin x="0" y="0"/>
    </p:cViewPr>
  </p:notesTextViewPr>
  <p:sorterViewPr>
    <p:cViewPr>
      <p:scale>
        <a:sx n="66" d="100"/>
        <a:sy n="66" d="100"/>
      </p:scale>
      <p:origin x="0" y="12974"/>
    </p:cViewPr>
  </p:sorterViewPr>
  <p:gridSpacing cx="72008" cy="72008"/>
</p:viewPr>
</file>

<file path=ppt/_rels/presentation.xml.rels><?xml version="1.0" encoding="UTF-8" standalone="yes"?>
<Relationships xmlns="http://schemas.openxmlformats.org/package/2006/relationships"><Relationship Id="rId99" Type="http://schemas.openxmlformats.org/officeDocument/2006/relationships/slide" Target="slides/slide95.xml"/><Relationship Id="rId98" Type="http://schemas.openxmlformats.org/officeDocument/2006/relationships/slide" Target="slides/slide94.xml"/><Relationship Id="rId97" Type="http://schemas.openxmlformats.org/officeDocument/2006/relationships/slide" Target="slides/slide93.xml"/><Relationship Id="rId96" Type="http://schemas.openxmlformats.org/officeDocument/2006/relationships/slide" Target="slides/slide92.xml"/><Relationship Id="rId95" Type="http://schemas.openxmlformats.org/officeDocument/2006/relationships/slide" Target="slides/slide91.xml"/><Relationship Id="rId94" Type="http://schemas.openxmlformats.org/officeDocument/2006/relationships/slide" Target="slides/slide90.xml"/><Relationship Id="rId93" Type="http://schemas.openxmlformats.org/officeDocument/2006/relationships/slide" Target="slides/slide89.xml"/><Relationship Id="rId92" Type="http://schemas.openxmlformats.org/officeDocument/2006/relationships/slide" Target="slides/slide88.xml"/><Relationship Id="rId91" Type="http://schemas.openxmlformats.org/officeDocument/2006/relationships/slide" Target="slides/slide87.xml"/><Relationship Id="rId90" Type="http://schemas.openxmlformats.org/officeDocument/2006/relationships/slide" Target="slides/slide86.xml"/><Relationship Id="rId9" Type="http://schemas.openxmlformats.org/officeDocument/2006/relationships/slide" Target="slides/slide6.xml"/><Relationship Id="rId89" Type="http://schemas.openxmlformats.org/officeDocument/2006/relationships/slide" Target="slides/slide85.xml"/><Relationship Id="rId88" Type="http://schemas.openxmlformats.org/officeDocument/2006/relationships/slide" Target="slides/slide84.xml"/><Relationship Id="rId87" Type="http://schemas.openxmlformats.org/officeDocument/2006/relationships/slide" Target="slides/slide83.xml"/><Relationship Id="rId86" Type="http://schemas.openxmlformats.org/officeDocument/2006/relationships/slide" Target="slides/slide82.xml"/><Relationship Id="rId85" Type="http://schemas.openxmlformats.org/officeDocument/2006/relationships/slide" Target="slides/slide81.xml"/><Relationship Id="rId84" Type="http://schemas.openxmlformats.org/officeDocument/2006/relationships/slide" Target="slides/slide80.xml"/><Relationship Id="rId83" Type="http://schemas.openxmlformats.org/officeDocument/2006/relationships/slide" Target="slides/slide79.xml"/><Relationship Id="rId82" Type="http://schemas.openxmlformats.org/officeDocument/2006/relationships/slide" Target="slides/slide78.xml"/><Relationship Id="rId81" Type="http://schemas.openxmlformats.org/officeDocument/2006/relationships/slide" Target="slides/slide77.xml"/><Relationship Id="rId80" Type="http://schemas.openxmlformats.org/officeDocument/2006/relationships/slide" Target="slides/slide76.xml"/><Relationship Id="rId8" Type="http://schemas.openxmlformats.org/officeDocument/2006/relationships/slide" Target="slides/slide5.xml"/><Relationship Id="rId79" Type="http://schemas.openxmlformats.org/officeDocument/2006/relationships/slide" Target="slides/slide75.xml"/><Relationship Id="rId78" Type="http://schemas.openxmlformats.org/officeDocument/2006/relationships/slide" Target="slides/slide74.xml"/><Relationship Id="rId77" Type="http://schemas.openxmlformats.org/officeDocument/2006/relationships/slide" Target="slides/slide73.xml"/><Relationship Id="rId76" Type="http://schemas.openxmlformats.org/officeDocument/2006/relationships/slide" Target="slides/slide72.xml"/><Relationship Id="rId75" Type="http://schemas.openxmlformats.org/officeDocument/2006/relationships/slide" Target="slides/slide71.xml"/><Relationship Id="rId74" Type="http://schemas.openxmlformats.org/officeDocument/2006/relationships/slide" Target="slides/slide70.xml"/><Relationship Id="rId73" Type="http://schemas.openxmlformats.org/officeDocument/2006/relationships/slide" Target="slides/slide69.xml"/><Relationship Id="rId72" Type="http://schemas.openxmlformats.org/officeDocument/2006/relationships/slide" Target="slides/slide68.xml"/><Relationship Id="rId71" Type="http://schemas.openxmlformats.org/officeDocument/2006/relationships/slide" Target="slides/slide67.xml"/><Relationship Id="rId70" Type="http://schemas.openxmlformats.org/officeDocument/2006/relationships/slide" Target="slides/slide66.xml"/><Relationship Id="rId7" Type="http://schemas.openxmlformats.org/officeDocument/2006/relationships/slide" Target="slides/slide4.xml"/><Relationship Id="rId69" Type="http://schemas.openxmlformats.org/officeDocument/2006/relationships/slide" Target="slides/slide65.xml"/><Relationship Id="rId68" Type="http://schemas.openxmlformats.org/officeDocument/2006/relationships/slide" Target="slides/slide64.xml"/><Relationship Id="rId67" Type="http://schemas.openxmlformats.org/officeDocument/2006/relationships/slide" Target="slides/slide63.xml"/><Relationship Id="rId66" Type="http://schemas.openxmlformats.org/officeDocument/2006/relationships/slide" Target="slides/slide62.xml"/><Relationship Id="rId65" Type="http://schemas.openxmlformats.org/officeDocument/2006/relationships/slide" Target="slides/slide61.xml"/><Relationship Id="rId64" Type="http://schemas.openxmlformats.org/officeDocument/2006/relationships/slide" Target="slides/slide60.xml"/><Relationship Id="rId63" Type="http://schemas.openxmlformats.org/officeDocument/2006/relationships/slide" Target="slides/slide59.xml"/><Relationship Id="rId62" Type="http://schemas.openxmlformats.org/officeDocument/2006/relationships/slide" Target="slides/slide58.xml"/><Relationship Id="rId61" Type="http://schemas.openxmlformats.org/officeDocument/2006/relationships/slide" Target="slides/slide57.xml"/><Relationship Id="rId60" Type="http://schemas.openxmlformats.org/officeDocument/2006/relationships/slide" Target="slides/slide56.xml"/><Relationship Id="rId6" Type="http://schemas.openxmlformats.org/officeDocument/2006/relationships/slide" Target="slides/slide3.xml"/><Relationship Id="rId59" Type="http://schemas.openxmlformats.org/officeDocument/2006/relationships/slide" Target="slides/slide55.xml"/><Relationship Id="rId58" Type="http://schemas.openxmlformats.org/officeDocument/2006/relationships/slide" Target="slides/slide54.xml"/><Relationship Id="rId57" Type="http://schemas.openxmlformats.org/officeDocument/2006/relationships/slide" Target="slides/slide53.xml"/><Relationship Id="rId56" Type="http://schemas.openxmlformats.org/officeDocument/2006/relationships/slide" Target="slides/slide52.xml"/><Relationship Id="rId55" Type="http://schemas.openxmlformats.org/officeDocument/2006/relationships/slide" Target="slides/slide51.xml"/><Relationship Id="rId54" Type="http://schemas.openxmlformats.org/officeDocument/2006/relationships/slide" Target="slides/slide50.xml"/><Relationship Id="rId53" Type="http://schemas.openxmlformats.org/officeDocument/2006/relationships/slide" Target="slides/slide49.xml"/><Relationship Id="rId52" Type="http://schemas.openxmlformats.org/officeDocument/2006/relationships/slide" Target="slides/slide48.xml"/><Relationship Id="rId51" Type="http://schemas.openxmlformats.org/officeDocument/2006/relationships/slide" Target="slides/slide47.xml"/><Relationship Id="rId50" Type="http://schemas.openxmlformats.org/officeDocument/2006/relationships/slide" Target="slides/slide46.xml"/><Relationship Id="rId5" Type="http://schemas.openxmlformats.org/officeDocument/2006/relationships/slide" Target="slides/slide2.xml"/><Relationship Id="rId49" Type="http://schemas.openxmlformats.org/officeDocument/2006/relationships/notesMaster" Target="notesMasters/notesMaster1.xml"/><Relationship Id="rId48" Type="http://schemas.openxmlformats.org/officeDocument/2006/relationships/slide" Target="slides/slide45.xml"/><Relationship Id="rId47" Type="http://schemas.openxmlformats.org/officeDocument/2006/relationships/slide" Target="slides/slide44.xml"/><Relationship Id="rId46" Type="http://schemas.openxmlformats.org/officeDocument/2006/relationships/slide" Target="slides/slide43.xml"/><Relationship Id="rId45" Type="http://schemas.openxmlformats.org/officeDocument/2006/relationships/slide" Target="slides/slide42.xml"/><Relationship Id="rId44" Type="http://schemas.openxmlformats.org/officeDocument/2006/relationships/slide" Target="slides/slide41.xml"/><Relationship Id="rId43" Type="http://schemas.openxmlformats.org/officeDocument/2006/relationships/slide" Target="slides/slide40.xml"/><Relationship Id="rId42" Type="http://schemas.openxmlformats.org/officeDocument/2006/relationships/slide" Target="slides/slide39.xml"/><Relationship Id="rId41" Type="http://schemas.openxmlformats.org/officeDocument/2006/relationships/slide" Target="slides/slide38.xml"/><Relationship Id="rId40" Type="http://schemas.openxmlformats.org/officeDocument/2006/relationships/slide" Target="slides/slide37.xml"/><Relationship Id="rId4" Type="http://schemas.openxmlformats.org/officeDocument/2006/relationships/slide" Target="slides/slide1.xml"/><Relationship Id="rId39" Type="http://schemas.openxmlformats.org/officeDocument/2006/relationships/slide" Target="slides/slide36.xml"/><Relationship Id="rId38" Type="http://schemas.openxmlformats.org/officeDocument/2006/relationships/slide" Target="slides/slide35.xml"/><Relationship Id="rId37" Type="http://schemas.openxmlformats.org/officeDocument/2006/relationships/slide" Target="slides/slide34.xml"/><Relationship Id="rId36" Type="http://schemas.openxmlformats.org/officeDocument/2006/relationships/slide" Target="slides/slide33.xml"/><Relationship Id="rId35" Type="http://schemas.openxmlformats.org/officeDocument/2006/relationships/slide" Target="slides/slide32.xml"/><Relationship Id="rId34" Type="http://schemas.openxmlformats.org/officeDocument/2006/relationships/slide" Target="slides/slide31.xml"/><Relationship Id="rId33" Type="http://schemas.openxmlformats.org/officeDocument/2006/relationships/slide" Target="slides/slide30.xml"/><Relationship Id="rId32" Type="http://schemas.openxmlformats.org/officeDocument/2006/relationships/slide" Target="slides/slide29.xml"/><Relationship Id="rId31" Type="http://schemas.openxmlformats.org/officeDocument/2006/relationships/slide" Target="slides/slide28.xml"/><Relationship Id="rId30" Type="http://schemas.openxmlformats.org/officeDocument/2006/relationships/slide" Target="slides/slide27.xml"/><Relationship Id="rId3" Type="http://schemas.openxmlformats.org/officeDocument/2006/relationships/slideMaster" Target="slideMasters/slideMaster2.xml"/><Relationship Id="rId29" Type="http://schemas.openxmlformats.org/officeDocument/2006/relationships/slide" Target="slides/slide26.xml"/><Relationship Id="rId28" Type="http://schemas.openxmlformats.org/officeDocument/2006/relationships/slide" Target="slides/slide25.xml"/><Relationship Id="rId27" Type="http://schemas.openxmlformats.org/officeDocument/2006/relationships/slide" Target="slides/slide24.xml"/><Relationship Id="rId26" Type="http://schemas.openxmlformats.org/officeDocument/2006/relationships/slide" Target="slides/slide23.xml"/><Relationship Id="rId25" Type="http://schemas.openxmlformats.org/officeDocument/2006/relationships/slide" Target="slides/slide22.xml"/><Relationship Id="rId24" Type="http://schemas.openxmlformats.org/officeDocument/2006/relationships/slide" Target="slides/slide21.xml"/><Relationship Id="rId23" Type="http://schemas.openxmlformats.org/officeDocument/2006/relationships/slide" Target="slides/slide20.xml"/><Relationship Id="rId22" Type="http://schemas.openxmlformats.org/officeDocument/2006/relationships/slide" Target="slides/slide19.xml"/><Relationship Id="rId21" Type="http://schemas.openxmlformats.org/officeDocument/2006/relationships/slide" Target="slides/slide18.xml"/><Relationship Id="rId20" Type="http://schemas.openxmlformats.org/officeDocument/2006/relationships/slide" Target="slides/slide17.xml"/><Relationship Id="rId2" Type="http://schemas.openxmlformats.org/officeDocument/2006/relationships/theme" Target="theme/theme1.xml"/><Relationship Id="rId19" Type="http://schemas.openxmlformats.org/officeDocument/2006/relationships/slide" Target="slides/slide16.xml"/><Relationship Id="rId18" Type="http://schemas.openxmlformats.org/officeDocument/2006/relationships/slide" Target="slides/slide15.xml"/><Relationship Id="rId17" Type="http://schemas.openxmlformats.org/officeDocument/2006/relationships/slide" Target="slides/slide14.xml"/><Relationship Id="rId16" Type="http://schemas.openxmlformats.org/officeDocument/2006/relationships/slide" Target="slides/slide13.xml"/><Relationship Id="rId15" Type="http://schemas.openxmlformats.org/officeDocument/2006/relationships/slide" Target="slides/slide12.xml"/><Relationship Id="rId14" Type="http://schemas.openxmlformats.org/officeDocument/2006/relationships/slide" Target="slides/slide11.xml"/><Relationship Id="rId13" Type="http://schemas.openxmlformats.org/officeDocument/2006/relationships/slide" Target="slides/slide10.xml"/><Relationship Id="rId12" Type="http://schemas.openxmlformats.org/officeDocument/2006/relationships/slide" Target="slides/slide9.xml"/><Relationship Id="rId111" Type="http://schemas.openxmlformats.org/officeDocument/2006/relationships/tableStyles" Target="tableStyles.xml"/><Relationship Id="rId110" Type="http://schemas.openxmlformats.org/officeDocument/2006/relationships/viewProps" Target="viewProps.xml"/><Relationship Id="rId11" Type="http://schemas.openxmlformats.org/officeDocument/2006/relationships/slide" Target="slides/slide8.xml"/><Relationship Id="rId109" Type="http://schemas.openxmlformats.org/officeDocument/2006/relationships/presProps" Target="presProps.xml"/><Relationship Id="rId108" Type="http://schemas.openxmlformats.org/officeDocument/2006/relationships/slide" Target="slides/slide104.xml"/><Relationship Id="rId107" Type="http://schemas.openxmlformats.org/officeDocument/2006/relationships/slide" Target="slides/slide103.xml"/><Relationship Id="rId106" Type="http://schemas.openxmlformats.org/officeDocument/2006/relationships/slide" Target="slides/slide102.xml"/><Relationship Id="rId105" Type="http://schemas.openxmlformats.org/officeDocument/2006/relationships/slide" Target="slides/slide101.xml"/><Relationship Id="rId104" Type="http://schemas.openxmlformats.org/officeDocument/2006/relationships/slide" Target="slides/slide100.xml"/><Relationship Id="rId103" Type="http://schemas.openxmlformats.org/officeDocument/2006/relationships/slide" Target="slides/slide99.xml"/><Relationship Id="rId102" Type="http://schemas.openxmlformats.org/officeDocument/2006/relationships/slide" Target="slides/slide98.xml"/><Relationship Id="rId101" Type="http://schemas.openxmlformats.org/officeDocument/2006/relationships/slide" Target="slides/slide97.xml"/><Relationship Id="rId100" Type="http://schemas.openxmlformats.org/officeDocument/2006/relationships/slide" Target="slides/slide96.xml"/><Relationship Id="rId10" Type="http://schemas.openxmlformats.org/officeDocument/2006/relationships/slide" Target="slides/slide7.xml"/><Relationship Id="rId1" Type="http://schemas.openxmlformats.org/officeDocument/2006/relationships/slideMaster" Target="slideMasters/slideMaster1.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16.e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atin typeface="Arial" panose="020B0604020202020204" pitchFamily="34" charset="0"/>
              </a:defRPr>
            </a:lvl1pPr>
          </a:lstStyle>
          <a:p>
            <a:pPr>
              <a:defRPr/>
            </a:pPr>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atin typeface="Arial" panose="020B0604020202020204" pitchFamily="34" charset="0"/>
              </a:defRPr>
            </a:lvl1pPr>
          </a:lstStyle>
          <a:p>
            <a:pPr>
              <a:defRPr/>
            </a:pPr>
            <a:fld id="{4B76CD4E-B765-45E6-A23F-C137850543C1}" type="datetimeFigureOut">
              <a:rPr lang="zh-CN" altLang="en-US"/>
            </a:fld>
            <a:endParaRPr lang="zh-CN" altLang="en-US"/>
          </a:p>
        </p:txBody>
      </p:sp>
      <p:sp>
        <p:nvSpPr>
          <p:cNvPr id="4" name="幻灯片图像占位符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zh-CN" altLang="en-US" noProof="0"/>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zh-CN" altLang="en-US" noProof="0" smtClean="0"/>
              <a:t>单击此处编辑母版文本样式</a:t>
            </a:r>
            <a:endParaRPr lang="zh-CN" altLang="en-US" noProof="0" smtClean="0"/>
          </a:p>
          <a:p>
            <a:pPr lvl="1"/>
            <a:r>
              <a:rPr lang="zh-CN" altLang="en-US" noProof="0" smtClean="0"/>
              <a:t>第二级</a:t>
            </a:r>
            <a:endParaRPr lang="zh-CN" altLang="en-US" noProof="0" smtClean="0"/>
          </a:p>
          <a:p>
            <a:pPr lvl="2"/>
            <a:r>
              <a:rPr lang="zh-CN" altLang="en-US" noProof="0" smtClean="0"/>
              <a:t>第三级</a:t>
            </a:r>
            <a:endParaRPr lang="zh-CN" altLang="en-US" noProof="0" smtClean="0"/>
          </a:p>
          <a:p>
            <a:pPr lvl="3"/>
            <a:r>
              <a:rPr lang="zh-CN" altLang="en-US" noProof="0" smtClean="0"/>
              <a:t>第四级</a:t>
            </a:r>
            <a:endParaRPr lang="zh-CN" altLang="en-US" noProof="0" smtClean="0"/>
          </a:p>
          <a:p>
            <a:pPr lvl="4"/>
            <a:r>
              <a:rPr lang="zh-CN" altLang="en-US" noProof="0" smtClean="0"/>
              <a:t>第五级</a:t>
            </a:r>
            <a:endParaRPr lang="zh-CN" altLang="en-US" noProof="0"/>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atin typeface="Arial" panose="020B0604020202020204" pitchFamily="34" charset="0"/>
              </a:defRPr>
            </a:lvl1pPr>
          </a:lstStyle>
          <a:p>
            <a:pPr>
              <a:defRPr/>
            </a:pPr>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atin typeface="Arial" panose="020B0604020202020204" pitchFamily="34" charset="0"/>
              </a:defRPr>
            </a:lvl1pPr>
          </a:lstStyle>
          <a:p>
            <a:pPr>
              <a:defRPr/>
            </a:pPr>
            <a:fld id="{2EA7E364-4128-4C63-BBDB-E9282F2DE4FF}" type="slidenum">
              <a:rPr lang="zh-CN" altLang="en-US"/>
            </a:fld>
            <a:endParaRPr lang="zh-CN" alt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5.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8.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9.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5.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8.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9.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0.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050" name="幻灯片图像占位符 1"/>
          <p:cNvSpPr>
            <a:spLocks noGrp="1" noRot="1" noChangeAspect="1" noTextEdit="1"/>
          </p:cNvSpPr>
          <p:nvPr>
            <p:ph type="sldImg"/>
          </p:nvPr>
        </p:nvSpPr>
        <p:spPr>
          <a:ln>
            <a:solidFill>
              <a:srgbClr val="000000"/>
            </a:solidFill>
          </a:ln>
        </p:spPr>
      </p:sp>
      <p:sp>
        <p:nvSpPr>
          <p:cNvPr id="130051" name="备注占位符 2"/>
          <p:cNvSpPr>
            <a:spLocks noGrp="1"/>
          </p:cNvSpPr>
          <p:nvPr>
            <p:ph type="body" idx="1"/>
          </p:nvPr>
        </p:nvSpPr>
        <p:spPr>
          <a:noFill/>
          <a:ln w="9525"/>
        </p:spPr>
        <p:txBody>
          <a:bodyPr anchor="t"/>
          <a:lstStyle/>
          <a:p>
            <a:pPr eaLnBrk="1" hangingPunct="1">
              <a:spcBef>
                <a:spcPct val="0"/>
              </a:spcBef>
            </a:pPr>
            <a:endParaRPr lang="zh-CN" altLang="en-US" smtClean="0"/>
          </a:p>
        </p:txBody>
      </p:sp>
      <p:sp>
        <p:nvSpPr>
          <p:cNvPr id="130052" name="灯片编号占位符 3"/>
          <p:cNvSpPr txBox="1">
            <a:spLocks noGrp="1"/>
          </p:cNvSpPr>
          <p:nvPr/>
        </p:nvSpPr>
        <p:spPr bwMode="auto">
          <a:xfrm>
            <a:off x="3884613" y="8685213"/>
            <a:ext cx="2971800" cy="457200"/>
          </a:xfrm>
          <a:prstGeom prst="rect">
            <a:avLst/>
          </a:prstGeom>
          <a:noFill/>
          <a:ln w="9525">
            <a:noFill/>
            <a:miter lim="800000"/>
          </a:ln>
        </p:spPr>
        <p:txBody>
          <a:bodyPr anchor="b"/>
          <a:lstStyle/>
          <a:p>
            <a:pPr algn="r"/>
            <a:fld id="{1DEF6D7B-E8C9-437F-910C-AFE7583216EF}" type="slidenum">
              <a:rPr lang="zh-CN" altLang="en-US" sz="1200"/>
            </a:fld>
            <a:endParaRPr lang="en-US" altLang="zh-CN" sz="120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76EBC321-4D21-4216-B6AD-C204DD53B9D3}" type="slidenum">
              <a:rPr lang="zh-CN" altLang="en-US" smtClean="0"/>
            </a:fld>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76EBC321-4D21-4216-B6AD-C204DD53B9D3}" type="slidenum">
              <a:rPr lang="zh-CN" altLang="en-US" smtClean="0"/>
            </a:fld>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幻灯片图像占位符 1"/>
          <p:cNvSpPr>
            <a:spLocks noGrp="1" noRot="1" noChangeAspect="1" noTextEdit="1"/>
          </p:cNvSpPr>
          <p:nvPr>
            <p:ph type="sldImg"/>
          </p:nvPr>
        </p:nvSpPr>
        <p:spPr bwMode="auto">
          <a:noFill/>
          <a:ln>
            <a:solidFill>
              <a:srgbClr val="000000"/>
            </a:solidFill>
            <a:miter lim="800000"/>
          </a:ln>
        </p:spPr>
      </p:sp>
      <p:sp>
        <p:nvSpPr>
          <p:cNvPr id="36867" name="备注占位符 2"/>
          <p:cNvSpPr>
            <a:spLocks noGrp="1"/>
          </p:cNvSpPr>
          <p:nvPr>
            <p:ph type="body" idx="1"/>
          </p:nvPr>
        </p:nvSpPr>
        <p:spPr bwMode="auto">
          <a:noFill/>
        </p:spPr>
        <p:txBody>
          <a:bodyPr wrap="square" numCol="1" anchor="t" anchorCtr="0" compatLnSpc="1"/>
          <a:lstStyle/>
          <a:p>
            <a:pPr eaLnBrk="1" hangingPunct="1">
              <a:spcBef>
                <a:spcPct val="0"/>
              </a:spcBef>
            </a:pPr>
            <a:endParaRPr lang="zh-CN" altLang="en-US" smtClean="0"/>
          </a:p>
        </p:txBody>
      </p:sp>
      <p:sp>
        <p:nvSpPr>
          <p:cNvPr id="36868" name="灯片编号占位符 3"/>
          <p:cNvSpPr>
            <a:spLocks noGrp="1"/>
          </p:cNvSpPr>
          <p:nvPr>
            <p:ph type="sldNum" sz="quarter" idx="5"/>
          </p:nvPr>
        </p:nvSpPr>
        <p:spPr bwMode="auto">
          <a:noFill/>
          <a:ln>
            <a:miter lim="800000"/>
          </a:ln>
        </p:spPr>
        <p:txBody>
          <a:bodyPr wrap="square" numCol="1" anchorCtr="0" compatLnSpc="1"/>
          <a:lstStyle/>
          <a:p>
            <a:fld id="{E2DB9617-84AC-4612-8BC7-E52E257C9FDB}" type="slidenum">
              <a:rPr lang="zh-CN" altLang="en-US" smtClean="0">
                <a:latin typeface="Arial" panose="020B0604020202020204" pitchFamily="34" charset="0"/>
              </a:rPr>
            </a:fld>
            <a:endParaRPr lang="en-US" altLang="zh-CN" smtClean="0">
              <a:latin typeface="Arial" panose="020B0604020202020204" pitchFamily="34" charset="0"/>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9074" name="Rectangle 7"/>
          <p:cNvSpPr txBox="1">
            <a:spLocks noGrp="1" noChangeArrowheads="1"/>
          </p:cNvSpPr>
          <p:nvPr/>
        </p:nvSpPr>
        <p:spPr bwMode="auto">
          <a:xfrm>
            <a:off x="3884613" y="8685213"/>
            <a:ext cx="2971800" cy="457200"/>
          </a:xfrm>
          <a:prstGeom prst="rect">
            <a:avLst/>
          </a:prstGeom>
          <a:noFill/>
          <a:ln w="9525">
            <a:noFill/>
            <a:miter lim="800000"/>
          </a:ln>
        </p:spPr>
        <p:txBody>
          <a:bodyPr anchor="b"/>
          <a:lstStyle/>
          <a:p>
            <a:pPr algn="r"/>
            <a:fld id="{EB39BA6D-5965-4899-98F1-41B414145570}" type="slidenum">
              <a:rPr lang="zh-CN" altLang="en-US" sz="1200"/>
            </a:fld>
            <a:endParaRPr lang="en-US" altLang="zh-CN" sz="1200"/>
          </a:p>
        </p:txBody>
      </p:sp>
      <p:sp>
        <p:nvSpPr>
          <p:cNvPr id="259075" name="Rectangle 7"/>
          <p:cNvSpPr txBox="1">
            <a:spLocks noGrp="1" noChangeArrowheads="1"/>
          </p:cNvSpPr>
          <p:nvPr/>
        </p:nvSpPr>
        <p:spPr bwMode="auto">
          <a:xfrm>
            <a:off x="3884613" y="8685213"/>
            <a:ext cx="2971800" cy="457200"/>
          </a:xfrm>
          <a:prstGeom prst="rect">
            <a:avLst/>
          </a:prstGeom>
          <a:noFill/>
          <a:ln w="9525">
            <a:noFill/>
            <a:miter lim="800000"/>
          </a:ln>
        </p:spPr>
        <p:txBody>
          <a:bodyPr anchor="b"/>
          <a:lstStyle/>
          <a:p>
            <a:pPr algn="r"/>
            <a:fld id="{215AE76B-B43B-48EB-AD2D-A39CA7E2B511}" type="slidenum">
              <a:rPr lang="zh-CN" altLang="en-US" sz="1200"/>
            </a:fld>
            <a:endParaRPr lang="en-US" altLang="zh-CN" sz="1200"/>
          </a:p>
        </p:txBody>
      </p:sp>
      <p:sp>
        <p:nvSpPr>
          <p:cNvPr id="259076" name="Rectangle 7"/>
          <p:cNvSpPr txBox="1">
            <a:spLocks noGrp="1" noChangeArrowheads="1"/>
          </p:cNvSpPr>
          <p:nvPr/>
        </p:nvSpPr>
        <p:spPr bwMode="auto">
          <a:xfrm>
            <a:off x="3884613" y="8685213"/>
            <a:ext cx="2971800" cy="457200"/>
          </a:xfrm>
          <a:prstGeom prst="rect">
            <a:avLst/>
          </a:prstGeom>
          <a:noFill/>
          <a:ln w="9525">
            <a:noFill/>
            <a:miter lim="800000"/>
          </a:ln>
        </p:spPr>
        <p:txBody>
          <a:bodyPr anchor="b"/>
          <a:lstStyle/>
          <a:p>
            <a:pPr algn="r"/>
            <a:fld id="{B5DA4E8B-53DC-471A-881E-8F030E9EADDE}" type="slidenum">
              <a:rPr lang="zh-CN" altLang="en-US" sz="1200"/>
            </a:fld>
            <a:endParaRPr lang="en-US" altLang="zh-CN" sz="1200"/>
          </a:p>
        </p:txBody>
      </p:sp>
      <p:sp>
        <p:nvSpPr>
          <p:cNvPr id="259077" name="Rectangle 2"/>
          <p:cNvSpPr>
            <a:spLocks noGrp="1" noRot="1" noChangeAspect="1" noChangeArrowheads="1" noTextEdit="1"/>
          </p:cNvSpPr>
          <p:nvPr>
            <p:ph type="sldImg"/>
          </p:nvPr>
        </p:nvSpPr>
        <p:spPr/>
      </p:sp>
      <p:sp>
        <p:nvSpPr>
          <p:cNvPr id="259078" name="Rectangle 3"/>
          <p:cNvSpPr>
            <a:spLocks noGrp="1" noChangeArrowheads="1"/>
          </p:cNvSpPr>
          <p:nvPr>
            <p:ph type="body" idx="1"/>
          </p:nvPr>
        </p:nvSpPr>
        <p:spPr>
          <a:noFill/>
          <a:ln w="9525"/>
        </p:spPr>
        <p:txBody>
          <a:bodyPr anchor="t"/>
          <a:lstStyle/>
          <a:p>
            <a:pPr eaLnBrk="1" hangingPunct="1"/>
            <a:endParaRPr lang="zh-CN" altLang="en-US" smtClean="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42" name="Rectangle 7"/>
          <p:cNvSpPr txBox="1">
            <a:spLocks noGrp="1" noChangeArrowheads="1"/>
          </p:cNvSpPr>
          <p:nvPr/>
        </p:nvSpPr>
        <p:spPr bwMode="auto">
          <a:xfrm>
            <a:off x="3884613" y="8685213"/>
            <a:ext cx="2971800" cy="457200"/>
          </a:xfrm>
          <a:prstGeom prst="rect">
            <a:avLst/>
          </a:prstGeom>
          <a:noFill/>
          <a:ln w="9525">
            <a:noFill/>
            <a:miter lim="800000"/>
          </a:ln>
        </p:spPr>
        <p:txBody>
          <a:bodyPr anchor="b"/>
          <a:lstStyle/>
          <a:p>
            <a:pPr algn="r"/>
            <a:fld id="{FC453C80-401B-4D53-995F-FBF615ED6443}" type="slidenum">
              <a:rPr lang="zh-CN" altLang="en-US" sz="1200"/>
            </a:fld>
            <a:endParaRPr lang="en-US" altLang="zh-CN" sz="1200"/>
          </a:p>
        </p:txBody>
      </p:sp>
      <p:sp>
        <p:nvSpPr>
          <p:cNvPr id="266243" name="Rectangle 7"/>
          <p:cNvSpPr txBox="1">
            <a:spLocks noGrp="1" noChangeArrowheads="1"/>
          </p:cNvSpPr>
          <p:nvPr/>
        </p:nvSpPr>
        <p:spPr bwMode="auto">
          <a:xfrm>
            <a:off x="3884613" y="8685213"/>
            <a:ext cx="2971800" cy="457200"/>
          </a:xfrm>
          <a:prstGeom prst="rect">
            <a:avLst/>
          </a:prstGeom>
          <a:noFill/>
          <a:ln w="9525">
            <a:noFill/>
            <a:miter lim="800000"/>
          </a:ln>
        </p:spPr>
        <p:txBody>
          <a:bodyPr anchor="b"/>
          <a:lstStyle/>
          <a:p>
            <a:pPr algn="r"/>
            <a:fld id="{A40F69EA-B011-4FAC-893F-DB9C03CF05E6}" type="slidenum">
              <a:rPr lang="zh-CN" altLang="en-US" sz="1200"/>
            </a:fld>
            <a:endParaRPr lang="en-US" altLang="zh-CN" sz="1200"/>
          </a:p>
        </p:txBody>
      </p:sp>
      <p:sp>
        <p:nvSpPr>
          <p:cNvPr id="266244" name="Rectangle 7"/>
          <p:cNvSpPr txBox="1">
            <a:spLocks noGrp="1" noChangeArrowheads="1"/>
          </p:cNvSpPr>
          <p:nvPr/>
        </p:nvSpPr>
        <p:spPr bwMode="auto">
          <a:xfrm>
            <a:off x="3884613" y="8685213"/>
            <a:ext cx="2971800" cy="457200"/>
          </a:xfrm>
          <a:prstGeom prst="rect">
            <a:avLst/>
          </a:prstGeom>
          <a:noFill/>
          <a:ln w="9525">
            <a:noFill/>
            <a:miter lim="800000"/>
          </a:ln>
        </p:spPr>
        <p:txBody>
          <a:bodyPr anchor="b"/>
          <a:lstStyle/>
          <a:p>
            <a:pPr algn="r"/>
            <a:fld id="{729CCEEC-FA71-460F-AB4F-E086B7242B2C}" type="slidenum">
              <a:rPr lang="zh-CN" altLang="en-US" sz="1200"/>
            </a:fld>
            <a:endParaRPr lang="en-US" altLang="zh-CN" sz="1200"/>
          </a:p>
        </p:txBody>
      </p:sp>
      <p:sp>
        <p:nvSpPr>
          <p:cNvPr id="266245" name="Rectangle 2"/>
          <p:cNvSpPr>
            <a:spLocks noGrp="1" noRot="1" noChangeAspect="1" noChangeArrowheads="1" noTextEdit="1"/>
          </p:cNvSpPr>
          <p:nvPr>
            <p:ph type="sldImg"/>
          </p:nvPr>
        </p:nvSpPr>
        <p:spPr/>
      </p:sp>
      <p:sp>
        <p:nvSpPr>
          <p:cNvPr id="266246" name="Rectangle 3"/>
          <p:cNvSpPr>
            <a:spLocks noGrp="1" noChangeArrowheads="1"/>
          </p:cNvSpPr>
          <p:nvPr>
            <p:ph type="body" idx="1"/>
          </p:nvPr>
        </p:nvSpPr>
        <p:spPr>
          <a:noFill/>
          <a:ln w="9525"/>
        </p:spPr>
        <p:txBody>
          <a:bodyPr anchor="t"/>
          <a:lstStyle/>
          <a:p>
            <a:pPr eaLnBrk="1" hangingPunct="1"/>
            <a:r>
              <a:rPr lang="zh-CN" altLang="en-US" smtClean="0"/>
              <a:t>治疗病例   例，有效率    </a:t>
            </a:r>
            <a:endParaRPr lang="zh-CN" altLang="en-US" smtClean="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8290" name="Rectangle 7"/>
          <p:cNvSpPr txBox="1">
            <a:spLocks noGrp="1" noChangeArrowheads="1"/>
          </p:cNvSpPr>
          <p:nvPr/>
        </p:nvSpPr>
        <p:spPr bwMode="auto">
          <a:xfrm>
            <a:off x="3884613" y="8685213"/>
            <a:ext cx="2971800" cy="457200"/>
          </a:xfrm>
          <a:prstGeom prst="rect">
            <a:avLst/>
          </a:prstGeom>
          <a:noFill/>
          <a:ln w="9525">
            <a:noFill/>
            <a:miter lim="800000"/>
          </a:ln>
        </p:spPr>
        <p:txBody>
          <a:bodyPr anchor="b"/>
          <a:lstStyle/>
          <a:p>
            <a:pPr algn="r"/>
            <a:fld id="{7954004D-9970-4B3B-B49D-FAC61453B513}" type="slidenum">
              <a:rPr lang="en-US" altLang="zh-CN" sz="1200">
                <a:solidFill>
                  <a:srgbClr val="000000"/>
                </a:solidFill>
              </a:rPr>
            </a:fld>
            <a:endParaRPr lang="en-US" altLang="zh-CN" sz="1200">
              <a:solidFill>
                <a:srgbClr val="000000"/>
              </a:solidFill>
            </a:endParaRPr>
          </a:p>
        </p:txBody>
      </p:sp>
      <p:sp>
        <p:nvSpPr>
          <p:cNvPr id="268291" name="幻灯片图像占位符 1"/>
          <p:cNvSpPr>
            <a:spLocks noGrp="1" noRot="1" noChangeAspect="1" noTextEdit="1"/>
          </p:cNvSpPr>
          <p:nvPr>
            <p:ph type="sldImg"/>
          </p:nvPr>
        </p:nvSpPr>
        <p:spPr>
          <a:ln>
            <a:solidFill>
              <a:srgbClr val="000000"/>
            </a:solidFill>
          </a:ln>
        </p:spPr>
      </p:sp>
      <p:sp>
        <p:nvSpPr>
          <p:cNvPr id="268292" name="备注占位符 2"/>
          <p:cNvSpPr>
            <a:spLocks noGrp="1"/>
          </p:cNvSpPr>
          <p:nvPr>
            <p:ph type="body" idx="1"/>
          </p:nvPr>
        </p:nvSpPr>
        <p:spPr>
          <a:noFill/>
          <a:ln w="9525"/>
        </p:spPr>
        <p:txBody>
          <a:bodyPr/>
          <a:lstStyle/>
          <a:p>
            <a:r>
              <a:rPr lang="zh-CN" altLang="en-US" smtClean="0">
                <a:latin typeface="Arial" panose="020B0604020202020204" pitchFamily="34" charset="0"/>
              </a:rPr>
              <a:t>高血压是链接上下游的关键中间表型，</a:t>
            </a:r>
            <a:endParaRPr lang="en-US" altLang="zh-CN" smtClean="0">
              <a:latin typeface="Arial" panose="020B0604020202020204" pitchFamily="34" charset="0"/>
            </a:endParaRPr>
          </a:p>
          <a:p>
            <a:r>
              <a:rPr lang="zh-CN" altLang="en-US" smtClean="0">
                <a:latin typeface="Arial" panose="020B0604020202020204" pitchFamily="34" charset="0"/>
              </a:rPr>
              <a:t>上游有遗传、性别、年龄、高盐低钾等，下游有血压持续升高带来的动脉粥样硬化、卒中、心肾并发症</a:t>
            </a:r>
            <a:endParaRPr lang="en-US" altLang="zh-CN" smtClean="0">
              <a:latin typeface="Arial" panose="020B0604020202020204" pitchFamily="34" charset="0"/>
            </a:endParaRPr>
          </a:p>
          <a:p>
            <a:r>
              <a:rPr lang="zh-CN" altLang="en-US" smtClean="0">
                <a:latin typeface="Arial" panose="020B0604020202020204" pitchFamily="34" charset="0"/>
              </a:rPr>
              <a:t>起着重要的承上启下作用</a:t>
            </a:r>
            <a:endParaRPr lang="zh-CN" altLang="en-US" smtClean="0">
              <a:latin typeface="Arial" panose="020B0604020202020204" pitchFamily="34" charset="0"/>
            </a:endParaRPr>
          </a:p>
        </p:txBody>
      </p:sp>
      <p:sp>
        <p:nvSpPr>
          <p:cNvPr id="268293" name="灯片编号占位符 3"/>
          <p:cNvSpPr txBox="1">
            <a:spLocks noGrp="1"/>
          </p:cNvSpPr>
          <p:nvPr/>
        </p:nvSpPr>
        <p:spPr bwMode="auto">
          <a:xfrm>
            <a:off x="3884613" y="8685213"/>
            <a:ext cx="2971800" cy="457200"/>
          </a:xfrm>
          <a:prstGeom prst="rect">
            <a:avLst/>
          </a:prstGeom>
          <a:noFill/>
          <a:ln w="9525">
            <a:noFill/>
            <a:miter lim="800000"/>
          </a:ln>
        </p:spPr>
        <p:txBody>
          <a:bodyPr anchor="b"/>
          <a:lstStyle/>
          <a:p>
            <a:pPr algn="r"/>
            <a:fld id="{5E3D713D-B6A3-4D21-B770-DA25FE292F46}" type="slidenum">
              <a:rPr lang="en-US" altLang="zh-CN" sz="1200">
                <a:solidFill>
                  <a:srgbClr val="000000"/>
                </a:solidFill>
              </a:rPr>
            </a:fld>
            <a:endParaRPr lang="en-US" altLang="zh-CN" sz="1200">
              <a:solidFill>
                <a:srgbClr val="000000"/>
              </a:solidFill>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5.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6.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7.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8.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9.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0.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5.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2.xml"/></Relationships>
</file>

<file path=ppt/slideLayouts/_rels/slideLayout56.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2.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685800" y="2130425"/>
            <a:ext cx="7772400" cy="1470025"/>
          </a:xfrm>
        </p:spPr>
        <p:txBody>
          <a:body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zh-CN" altLang="en-US" smtClean="0"/>
              <a:t>单击此处编辑母版副标题样式</a:t>
            </a:r>
            <a:endParaRPr lang="zh-CN" altLang="en-US"/>
          </a:p>
        </p:txBody>
      </p:sp>
      <p:sp>
        <p:nvSpPr>
          <p:cNvPr id="4" name="Rectangle 4"/>
          <p:cNvSpPr>
            <a:spLocks noGrp="1" noChangeArrowheads="1"/>
          </p:cNvSpPr>
          <p:nvPr>
            <p:ph type="dt" sz="half" idx="10"/>
          </p:nvPr>
        </p:nvSpPr>
        <p:spPr/>
        <p:txBody>
          <a:bodyPr/>
          <a:lstStyle>
            <a:lvl1pPr>
              <a:defRPr/>
            </a:lvl1pPr>
          </a:lstStyle>
          <a:p>
            <a:pPr>
              <a:defRPr/>
            </a:pPr>
            <a:endParaRPr lang="en-US" altLang="zh-CN"/>
          </a:p>
        </p:txBody>
      </p:sp>
      <p:sp>
        <p:nvSpPr>
          <p:cNvPr id="5" name="Rectangle 5"/>
          <p:cNvSpPr>
            <a:spLocks noGrp="1" noChangeArrowheads="1"/>
          </p:cNvSpPr>
          <p:nvPr>
            <p:ph type="ftr" sz="quarter" idx="11"/>
          </p:nvPr>
        </p:nvSpPr>
        <p:spPr/>
        <p:txBody>
          <a:bodyPr/>
          <a:lstStyle>
            <a:lvl1pPr>
              <a:defRPr/>
            </a:lvl1pPr>
          </a:lstStyle>
          <a:p>
            <a:pPr>
              <a:defRPr/>
            </a:pPr>
            <a:endParaRPr lang="en-US" altLang="zh-CN"/>
          </a:p>
        </p:txBody>
      </p:sp>
      <p:sp>
        <p:nvSpPr>
          <p:cNvPr id="6" name="Rectangle 6"/>
          <p:cNvSpPr>
            <a:spLocks noGrp="1" noChangeArrowheads="1"/>
          </p:cNvSpPr>
          <p:nvPr>
            <p:ph type="sldNum" sz="quarter" idx="12"/>
          </p:nvPr>
        </p:nvSpPr>
        <p:spPr/>
        <p:txBody>
          <a:bodyPr/>
          <a:lstStyle>
            <a:lvl1pPr>
              <a:defRPr/>
            </a:lvl1pPr>
          </a:lstStyle>
          <a:p>
            <a:pPr>
              <a:defRPr/>
            </a:pPr>
            <a:fld id="{D8101791-C6D3-4462-A846-16EF81270E6B}" type="slidenum">
              <a:rPr lang="en-US" altLang="zh-CN"/>
            </a:fld>
            <a:endParaRPr lang="en-US" altLang="zh-CN"/>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Rectangle 4"/>
          <p:cNvSpPr>
            <a:spLocks noGrp="1" noChangeArrowheads="1"/>
          </p:cNvSpPr>
          <p:nvPr>
            <p:ph type="dt" sz="half" idx="10"/>
          </p:nvPr>
        </p:nvSpPr>
        <p:spPr/>
        <p:txBody>
          <a:bodyPr/>
          <a:lstStyle>
            <a:lvl1pPr>
              <a:defRPr/>
            </a:lvl1pPr>
          </a:lstStyle>
          <a:p>
            <a:pPr>
              <a:defRPr/>
            </a:pPr>
            <a:endParaRPr lang="en-US" altLang="zh-CN"/>
          </a:p>
        </p:txBody>
      </p:sp>
      <p:sp>
        <p:nvSpPr>
          <p:cNvPr id="5" name="Rectangle 5"/>
          <p:cNvSpPr>
            <a:spLocks noGrp="1" noChangeArrowheads="1"/>
          </p:cNvSpPr>
          <p:nvPr>
            <p:ph type="ftr" sz="quarter" idx="11"/>
          </p:nvPr>
        </p:nvSpPr>
        <p:spPr/>
        <p:txBody>
          <a:bodyPr/>
          <a:lstStyle>
            <a:lvl1pPr>
              <a:defRPr/>
            </a:lvl1pPr>
          </a:lstStyle>
          <a:p>
            <a:pPr>
              <a:defRPr/>
            </a:pPr>
            <a:endParaRPr lang="en-US" altLang="zh-CN"/>
          </a:p>
        </p:txBody>
      </p:sp>
      <p:sp>
        <p:nvSpPr>
          <p:cNvPr id="6" name="Rectangle 6"/>
          <p:cNvSpPr>
            <a:spLocks noGrp="1" noChangeArrowheads="1"/>
          </p:cNvSpPr>
          <p:nvPr>
            <p:ph type="sldNum" sz="quarter" idx="12"/>
          </p:nvPr>
        </p:nvSpPr>
        <p:spPr/>
        <p:txBody>
          <a:bodyPr/>
          <a:lstStyle>
            <a:lvl1pPr>
              <a:defRPr/>
            </a:lvl1pPr>
          </a:lstStyle>
          <a:p>
            <a:pPr>
              <a:defRPr/>
            </a:pPr>
            <a:fld id="{673CC0B5-2793-490F-881F-EC2EA2650871}" type="slidenum">
              <a:rPr lang="en-US" altLang="zh-CN"/>
            </a:fld>
            <a:endParaRPr lang="en-US" altLang="zh-CN"/>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22313" y="4406900"/>
            <a:ext cx="7772400" cy="1362075"/>
          </a:xfrm>
        </p:spPr>
        <p:txBody>
          <a:bodyPr anchor="t"/>
          <a:lstStyle>
            <a:lvl1pPr algn="l">
              <a:defRPr sz="4000" b="1" cap="all"/>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CN" altLang="en-US" smtClean="0"/>
              <a:t>单击此处编辑母版文本样式</a:t>
            </a:r>
            <a:endParaRPr lang="zh-CN" altLang="en-US" smtClean="0"/>
          </a:p>
        </p:txBody>
      </p:sp>
      <p:sp>
        <p:nvSpPr>
          <p:cNvPr id="4" name="Rectangle 4"/>
          <p:cNvSpPr>
            <a:spLocks noGrp="1" noChangeArrowheads="1"/>
          </p:cNvSpPr>
          <p:nvPr>
            <p:ph type="dt" sz="half" idx="10"/>
          </p:nvPr>
        </p:nvSpPr>
        <p:spPr/>
        <p:txBody>
          <a:bodyPr/>
          <a:lstStyle>
            <a:lvl1pPr>
              <a:defRPr/>
            </a:lvl1pPr>
          </a:lstStyle>
          <a:p>
            <a:pPr>
              <a:defRPr/>
            </a:pPr>
            <a:endParaRPr lang="en-US" altLang="zh-CN"/>
          </a:p>
        </p:txBody>
      </p:sp>
      <p:sp>
        <p:nvSpPr>
          <p:cNvPr id="5" name="Rectangle 5"/>
          <p:cNvSpPr>
            <a:spLocks noGrp="1" noChangeArrowheads="1"/>
          </p:cNvSpPr>
          <p:nvPr>
            <p:ph type="ftr" sz="quarter" idx="11"/>
          </p:nvPr>
        </p:nvSpPr>
        <p:spPr/>
        <p:txBody>
          <a:bodyPr/>
          <a:lstStyle>
            <a:lvl1pPr>
              <a:defRPr/>
            </a:lvl1pPr>
          </a:lstStyle>
          <a:p>
            <a:pPr>
              <a:defRPr/>
            </a:pPr>
            <a:endParaRPr lang="en-US" altLang="zh-CN"/>
          </a:p>
        </p:txBody>
      </p:sp>
      <p:sp>
        <p:nvSpPr>
          <p:cNvPr id="6" name="Rectangle 6"/>
          <p:cNvSpPr>
            <a:spLocks noGrp="1" noChangeArrowheads="1"/>
          </p:cNvSpPr>
          <p:nvPr>
            <p:ph type="sldNum" sz="quarter" idx="12"/>
          </p:nvPr>
        </p:nvSpPr>
        <p:spPr/>
        <p:txBody>
          <a:bodyPr/>
          <a:lstStyle>
            <a:lvl1pPr>
              <a:defRPr/>
            </a:lvl1pPr>
          </a:lstStyle>
          <a:p>
            <a:pPr>
              <a:defRPr/>
            </a:pPr>
            <a:fld id="{EC576798-91A9-4F0E-8931-88595B06C7AF}" type="slidenum">
              <a:rPr lang="en-US" altLang="zh-CN"/>
            </a:fld>
            <a:endParaRPr lang="en-US" altLang="zh-CN"/>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内容占位符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Rectangle 4"/>
          <p:cNvSpPr>
            <a:spLocks noGrp="1" noChangeArrowheads="1"/>
          </p:cNvSpPr>
          <p:nvPr>
            <p:ph type="dt" sz="half" idx="10"/>
          </p:nvPr>
        </p:nvSpPr>
        <p:spPr/>
        <p:txBody>
          <a:bodyPr/>
          <a:lstStyle>
            <a:lvl1pPr>
              <a:defRPr/>
            </a:lvl1pPr>
          </a:lstStyle>
          <a:p>
            <a:pPr>
              <a:defRPr/>
            </a:pPr>
            <a:endParaRPr lang="en-US" altLang="zh-CN"/>
          </a:p>
        </p:txBody>
      </p:sp>
      <p:sp>
        <p:nvSpPr>
          <p:cNvPr id="6" name="Rectangle 5"/>
          <p:cNvSpPr>
            <a:spLocks noGrp="1" noChangeArrowheads="1"/>
          </p:cNvSpPr>
          <p:nvPr>
            <p:ph type="ftr" sz="quarter" idx="11"/>
          </p:nvPr>
        </p:nvSpPr>
        <p:spPr/>
        <p:txBody>
          <a:bodyPr/>
          <a:lstStyle>
            <a:lvl1pPr>
              <a:defRPr/>
            </a:lvl1pPr>
          </a:lstStyle>
          <a:p>
            <a:pPr>
              <a:defRPr/>
            </a:pPr>
            <a:endParaRPr lang="en-US" altLang="zh-CN"/>
          </a:p>
        </p:txBody>
      </p:sp>
      <p:sp>
        <p:nvSpPr>
          <p:cNvPr id="7" name="Rectangle 6"/>
          <p:cNvSpPr>
            <a:spLocks noGrp="1" noChangeArrowheads="1"/>
          </p:cNvSpPr>
          <p:nvPr>
            <p:ph type="sldNum" sz="quarter" idx="12"/>
          </p:nvPr>
        </p:nvSpPr>
        <p:spPr/>
        <p:txBody>
          <a:bodyPr/>
          <a:lstStyle>
            <a:lvl1pPr>
              <a:defRPr/>
            </a:lvl1pPr>
          </a:lstStyle>
          <a:p>
            <a:pPr>
              <a:defRPr/>
            </a:pPr>
            <a:fld id="{4CDC5302-0C66-4871-A89C-5C5A22016D4F}" type="slidenum">
              <a:rPr lang="en-US" altLang="zh-CN"/>
            </a:fld>
            <a:endParaRPr lang="en-US" altLang="zh-CN"/>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lvl1pPr>
              <a:defRPr/>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endParaRPr lang="zh-CN" altLang="en-US" smtClean="0"/>
          </a:p>
        </p:txBody>
      </p:sp>
      <p:sp>
        <p:nvSpPr>
          <p:cNvPr id="4" name="内容占位符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文本占位符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endParaRPr lang="zh-CN" altLang="en-US" smtClean="0"/>
          </a:p>
        </p:txBody>
      </p:sp>
      <p:sp>
        <p:nvSpPr>
          <p:cNvPr id="6" name="内容占位符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7" name="Rectangle 4"/>
          <p:cNvSpPr>
            <a:spLocks noGrp="1" noChangeArrowheads="1"/>
          </p:cNvSpPr>
          <p:nvPr>
            <p:ph type="dt" sz="half" idx="10"/>
          </p:nvPr>
        </p:nvSpPr>
        <p:spPr/>
        <p:txBody>
          <a:bodyPr/>
          <a:lstStyle>
            <a:lvl1pPr>
              <a:defRPr/>
            </a:lvl1pPr>
          </a:lstStyle>
          <a:p>
            <a:pPr>
              <a:defRPr/>
            </a:pPr>
            <a:endParaRPr lang="en-US" altLang="zh-CN"/>
          </a:p>
        </p:txBody>
      </p:sp>
      <p:sp>
        <p:nvSpPr>
          <p:cNvPr id="8" name="Rectangle 5"/>
          <p:cNvSpPr>
            <a:spLocks noGrp="1" noChangeArrowheads="1"/>
          </p:cNvSpPr>
          <p:nvPr>
            <p:ph type="ftr" sz="quarter" idx="11"/>
          </p:nvPr>
        </p:nvSpPr>
        <p:spPr/>
        <p:txBody>
          <a:bodyPr/>
          <a:lstStyle>
            <a:lvl1pPr>
              <a:defRPr/>
            </a:lvl1pPr>
          </a:lstStyle>
          <a:p>
            <a:pPr>
              <a:defRPr/>
            </a:pPr>
            <a:endParaRPr lang="en-US" altLang="zh-CN"/>
          </a:p>
        </p:txBody>
      </p:sp>
      <p:sp>
        <p:nvSpPr>
          <p:cNvPr id="9" name="Rectangle 6"/>
          <p:cNvSpPr>
            <a:spLocks noGrp="1" noChangeArrowheads="1"/>
          </p:cNvSpPr>
          <p:nvPr>
            <p:ph type="sldNum" sz="quarter" idx="12"/>
          </p:nvPr>
        </p:nvSpPr>
        <p:spPr/>
        <p:txBody>
          <a:bodyPr/>
          <a:lstStyle>
            <a:lvl1pPr>
              <a:defRPr/>
            </a:lvl1pPr>
          </a:lstStyle>
          <a:p>
            <a:pPr>
              <a:defRPr/>
            </a:pPr>
            <a:fld id="{EE51FF95-9CEA-4B00-A9A5-E65ED974AB43}" type="slidenum">
              <a:rPr lang="en-US" altLang="zh-CN"/>
            </a:fld>
            <a:endParaRPr lang="en-US" altLang="zh-CN"/>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Rectangle 4"/>
          <p:cNvSpPr>
            <a:spLocks noGrp="1" noChangeArrowheads="1"/>
          </p:cNvSpPr>
          <p:nvPr>
            <p:ph type="dt" sz="half" idx="10"/>
          </p:nvPr>
        </p:nvSpPr>
        <p:spPr/>
        <p:txBody>
          <a:bodyPr/>
          <a:lstStyle>
            <a:lvl1pPr>
              <a:defRPr/>
            </a:lvl1pPr>
          </a:lstStyle>
          <a:p>
            <a:pPr>
              <a:defRPr/>
            </a:pPr>
            <a:endParaRPr lang="en-US" altLang="zh-CN"/>
          </a:p>
        </p:txBody>
      </p:sp>
      <p:sp>
        <p:nvSpPr>
          <p:cNvPr id="4" name="Rectangle 5"/>
          <p:cNvSpPr>
            <a:spLocks noGrp="1" noChangeArrowheads="1"/>
          </p:cNvSpPr>
          <p:nvPr>
            <p:ph type="ftr" sz="quarter" idx="11"/>
          </p:nvPr>
        </p:nvSpPr>
        <p:spPr/>
        <p:txBody>
          <a:bodyPr/>
          <a:lstStyle>
            <a:lvl1pPr>
              <a:defRPr/>
            </a:lvl1pPr>
          </a:lstStyle>
          <a:p>
            <a:pPr>
              <a:defRPr/>
            </a:pPr>
            <a:endParaRPr lang="en-US" altLang="zh-CN"/>
          </a:p>
        </p:txBody>
      </p:sp>
      <p:sp>
        <p:nvSpPr>
          <p:cNvPr id="5" name="Rectangle 6"/>
          <p:cNvSpPr>
            <a:spLocks noGrp="1" noChangeArrowheads="1"/>
          </p:cNvSpPr>
          <p:nvPr>
            <p:ph type="sldNum" sz="quarter" idx="12"/>
          </p:nvPr>
        </p:nvSpPr>
        <p:spPr/>
        <p:txBody>
          <a:bodyPr/>
          <a:lstStyle>
            <a:lvl1pPr>
              <a:defRPr/>
            </a:lvl1pPr>
          </a:lstStyle>
          <a:p>
            <a:pPr>
              <a:defRPr/>
            </a:pPr>
            <a:fld id="{E7E7E817-29E1-44DB-8E75-3ED632219EEC}" type="slidenum">
              <a:rPr lang="en-US" altLang="zh-CN"/>
            </a:fld>
            <a:endParaRPr lang="en-US" altLang="zh-CN"/>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p:txBody>
          <a:bodyPr/>
          <a:lstStyle>
            <a:lvl1pPr>
              <a:defRPr/>
            </a:lvl1pPr>
          </a:lstStyle>
          <a:p>
            <a:pPr>
              <a:defRPr/>
            </a:pPr>
            <a:endParaRPr lang="en-US" altLang="zh-CN"/>
          </a:p>
        </p:txBody>
      </p:sp>
      <p:sp>
        <p:nvSpPr>
          <p:cNvPr id="3" name="Rectangle 5"/>
          <p:cNvSpPr>
            <a:spLocks noGrp="1" noChangeArrowheads="1"/>
          </p:cNvSpPr>
          <p:nvPr>
            <p:ph type="ftr" sz="quarter" idx="11"/>
          </p:nvPr>
        </p:nvSpPr>
        <p:spPr/>
        <p:txBody>
          <a:bodyPr/>
          <a:lstStyle>
            <a:lvl1pPr>
              <a:defRPr/>
            </a:lvl1pPr>
          </a:lstStyle>
          <a:p>
            <a:pPr>
              <a:defRPr/>
            </a:pPr>
            <a:endParaRPr lang="en-US" altLang="zh-CN"/>
          </a:p>
        </p:txBody>
      </p:sp>
      <p:sp>
        <p:nvSpPr>
          <p:cNvPr id="4" name="Rectangle 6"/>
          <p:cNvSpPr>
            <a:spLocks noGrp="1" noChangeArrowheads="1"/>
          </p:cNvSpPr>
          <p:nvPr>
            <p:ph type="sldNum" sz="quarter" idx="12"/>
          </p:nvPr>
        </p:nvSpPr>
        <p:spPr/>
        <p:txBody>
          <a:bodyPr/>
          <a:lstStyle>
            <a:lvl1pPr>
              <a:defRPr/>
            </a:lvl1pPr>
          </a:lstStyle>
          <a:p>
            <a:pPr>
              <a:defRPr/>
            </a:pPr>
            <a:fld id="{828CDABB-CF73-4F3D-9E85-3CF5F18A3893}" type="slidenum">
              <a:rPr lang="en-US" altLang="zh-CN"/>
            </a:fld>
            <a:endParaRPr lang="en-US" altLang="zh-CN"/>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0" y="273050"/>
            <a:ext cx="3008313" cy="1162050"/>
          </a:xfrm>
        </p:spPr>
        <p:txBody>
          <a:bodyPr anchor="b"/>
          <a:lstStyle>
            <a:lvl1pPr algn="l">
              <a:defRPr sz="2000" b="1"/>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文本占位符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endParaRPr lang="zh-CN" altLang="en-US" smtClean="0"/>
          </a:p>
        </p:txBody>
      </p:sp>
      <p:sp>
        <p:nvSpPr>
          <p:cNvPr id="5" name="Rectangle 4"/>
          <p:cNvSpPr>
            <a:spLocks noGrp="1" noChangeArrowheads="1"/>
          </p:cNvSpPr>
          <p:nvPr>
            <p:ph type="dt" sz="half" idx="10"/>
          </p:nvPr>
        </p:nvSpPr>
        <p:spPr/>
        <p:txBody>
          <a:bodyPr/>
          <a:lstStyle>
            <a:lvl1pPr>
              <a:defRPr/>
            </a:lvl1pPr>
          </a:lstStyle>
          <a:p>
            <a:pPr>
              <a:defRPr/>
            </a:pPr>
            <a:endParaRPr lang="en-US" altLang="zh-CN"/>
          </a:p>
        </p:txBody>
      </p:sp>
      <p:sp>
        <p:nvSpPr>
          <p:cNvPr id="6" name="Rectangle 5"/>
          <p:cNvSpPr>
            <a:spLocks noGrp="1" noChangeArrowheads="1"/>
          </p:cNvSpPr>
          <p:nvPr>
            <p:ph type="ftr" sz="quarter" idx="11"/>
          </p:nvPr>
        </p:nvSpPr>
        <p:spPr/>
        <p:txBody>
          <a:bodyPr/>
          <a:lstStyle>
            <a:lvl1pPr>
              <a:defRPr/>
            </a:lvl1pPr>
          </a:lstStyle>
          <a:p>
            <a:pPr>
              <a:defRPr/>
            </a:pPr>
            <a:endParaRPr lang="en-US" altLang="zh-CN"/>
          </a:p>
        </p:txBody>
      </p:sp>
      <p:sp>
        <p:nvSpPr>
          <p:cNvPr id="7" name="Rectangle 6"/>
          <p:cNvSpPr>
            <a:spLocks noGrp="1" noChangeArrowheads="1"/>
          </p:cNvSpPr>
          <p:nvPr>
            <p:ph type="sldNum" sz="quarter" idx="12"/>
          </p:nvPr>
        </p:nvSpPr>
        <p:spPr/>
        <p:txBody>
          <a:bodyPr/>
          <a:lstStyle>
            <a:lvl1pPr>
              <a:defRPr/>
            </a:lvl1pPr>
          </a:lstStyle>
          <a:p>
            <a:pPr>
              <a:defRPr/>
            </a:pPr>
            <a:fld id="{5D864B37-BB4E-4AC2-A333-E12F0BE67D09}" type="slidenum">
              <a:rPr lang="en-US" altLang="zh-CN"/>
            </a:fld>
            <a:endParaRPr lang="en-US" altLang="zh-CN"/>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2288" y="4800600"/>
            <a:ext cx="5486400" cy="566738"/>
          </a:xfrm>
        </p:spPr>
        <p:txBody>
          <a:bodyPr anchor="b"/>
          <a:lstStyle>
            <a:lvl1pPr algn="l">
              <a:defRPr sz="2000" b="1"/>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zh-CN" altLang="en-US" noProof="0" smtClean="0"/>
          </a:p>
        </p:txBody>
      </p:sp>
      <p:sp>
        <p:nvSpPr>
          <p:cNvPr id="4" name="文本占位符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endParaRPr lang="zh-CN" altLang="en-US" smtClean="0"/>
          </a:p>
        </p:txBody>
      </p:sp>
      <p:sp>
        <p:nvSpPr>
          <p:cNvPr id="5" name="Rectangle 4"/>
          <p:cNvSpPr>
            <a:spLocks noGrp="1" noChangeArrowheads="1"/>
          </p:cNvSpPr>
          <p:nvPr>
            <p:ph type="dt" sz="half" idx="10"/>
          </p:nvPr>
        </p:nvSpPr>
        <p:spPr/>
        <p:txBody>
          <a:bodyPr/>
          <a:lstStyle>
            <a:lvl1pPr>
              <a:defRPr/>
            </a:lvl1pPr>
          </a:lstStyle>
          <a:p>
            <a:pPr>
              <a:defRPr/>
            </a:pPr>
            <a:endParaRPr lang="en-US" altLang="zh-CN"/>
          </a:p>
        </p:txBody>
      </p:sp>
      <p:sp>
        <p:nvSpPr>
          <p:cNvPr id="6" name="Rectangle 5"/>
          <p:cNvSpPr>
            <a:spLocks noGrp="1" noChangeArrowheads="1"/>
          </p:cNvSpPr>
          <p:nvPr>
            <p:ph type="ftr" sz="quarter" idx="11"/>
          </p:nvPr>
        </p:nvSpPr>
        <p:spPr/>
        <p:txBody>
          <a:bodyPr/>
          <a:lstStyle>
            <a:lvl1pPr>
              <a:defRPr/>
            </a:lvl1pPr>
          </a:lstStyle>
          <a:p>
            <a:pPr>
              <a:defRPr/>
            </a:pPr>
            <a:endParaRPr lang="en-US" altLang="zh-CN"/>
          </a:p>
        </p:txBody>
      </p:sp>
      <p:sp>
        <p:nvSpPr>
          <p:cNvPr id="7" name="Rectangle 6"/>
          <p:cNvSpPr>
            <a:spLocks noGrp="1" noChangeArrowheads="1"/>
          </p:cNvSpPr>
          <p:nvPr>
            <p:ph type="sldNum" sz="quarter" idx="12"/>
          </p:nvPr>
        </p:nvSpPr>
        <p:spPr/>
        <p:txBody>
          <a:bodyPr/>
          <a:lstStyle>
            <a:lvl1pPr>
              <a:defRPr/>
            </a:lvl1pPr>
          </a:lstStyle>
          <a:p>
            <a:pPr>
              <a:defRPr/>
            </a:pPr>
            <a:fld id="{6D2CDC79-F2F2-4172-8080-546D8C7C2672}" type="slidenum">
              <a:rPr lang="en-US" altLang="zh-CN"/>
            </a:fld>
            <a:endParaRPr lang="en-US" altLang="zh-CN"/>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Rectangle 4"/>
          <p:cNvSpPr>
            <a:spLocks noGrp="1" noChangeArrowheads="1"/>
          </p:cNvSpPr>
          <p:nvPr>
            <p:ph type="dt" sz="half" idx="10"/>
          </p:nvPr>
        </p:nvSpPr>
        <p:spPr/>
        <p:txBody>
          <a:bodyPr/>
          <a:lstStyle>
            <a:lvl1pPr>
              <a:defRPr/>
            </a:lvl1pPr>
          </a:lstStyle>
          <a:p>
            <a:pPr>
              <a:defRPr/>
            </a:pPr>
            <a:endParaRPr lang="en-US" altLang="zh-CN"/>
          </a:p>
        </p:txBody>
      </p:sp>
      <p:sp>
        <p:nvSpPr>
          <p:cNvPr id="5" name="Rectangle 5"/>
          <p:cNvSpPr>
            <a:spLocks noGrp="1" noChangeArrowheads="1"/>
          </p:cNvSpPr>
          <p:nvPr>
            <p:ph type="ftr" sz="quarter" idx="11"/>
          </p:nvPr>
        </p:nvSpPr>
        <p:spPr/>
        <p:txBody>
          <a:bodyPr/>
          <a:lstStyle>
            <a:lvl1pPr>
              <a:defRPr/>
            </a:lvl1pPr>
          </a:lstStyle>
          <a:p>
            <a:pPr>
              <a:defRPr/>
            </a:pPr>
            <a:endParaRPr lang="en-US" altLang="zh-CN"/>
          </a:p>
        </p:txBody>
      </p:sp>
      <p:sp>
        <p:nvSpPr>
          <p:cNvPr id="6" name="Rectangle 6"/>
          <p:cNvSpPr>
            <a:spLocks noGrp="1" noChangeArrowheads="1"/>
          </p:cNvSpPr>
          <p:nvPr>
            <p:ph type="sldNum" sz="quarter" idx="12"/>
          </p:nvPr>
        </p:nvSpPr>
        <p:spPr/>
        <p:txBody>
          <a:bodyPr/>
          <a:lstStyle>
            <a:lvl1pPr>
              <a:defRPr/>
            </a:lvl1pPr>
          </a:lstStyle>
          <a:p>
            <a:pPr>
              <a:defRPr/>
            </a:pPr>
            <a:fld id="{800C9607-2532-48D0-952A-14E1E06CBFA4}" type="slidenum">
              <a:rPr lang="en-US" altLang="zh-CN"/>
            </a:fld>
            <a:endParaRPr lang="en-US" altLang="zh-CN"/>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29400" y="274638"/>
            <a:ext cx="2057400" cy="5851525"/>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457200" y="274638"/>
            <a:ext cx="6019800" cy="5851525"/>
          </a:xfrm>
        </p:spPr>
        <p:txBody>
          <a:bodyPr vert="eaVert"/>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Rectangle 4"/>
          <p:cNvSpPr>
            <a:spLocks noGrp="1" noChangeArrowheads="1"/>
          </p:cNvSpPr>
          <p:nvPr>
            <p:ph type="dt" sz="half" idx="10"/>
          </p:nvPr>
        </p:nvSpPr>
        <p:spPr/>
        <p:txBody>
          <a:bodyPr/>
          <a:lstStyle>
            <a:lvl1pPr>
              <a:defRPr/>
            </a:lvl1pPr>
          </a:lstStyle>
          <a:p>
            <a:pPr>
              <a:defRPr/>
            </a:pPr>
            <a:endParaRPr lang="en-US" altLang="zh-CN"/>
          </a:p>
        </p:txBody>
      </p:sp>
      <p:sp>
        <p:nvSpPr>
          <p:cNvPr id="5" name="Rectangle 5"/>
          <p:cNvSpPr>
            <a:spLocks noGrp="1" noChangeArrowheads="1"/>
          </p:cNvSpPr>
          <p:nvPr>
            <p:ph type="ftr" sz="quarter" idx="11"/>
          </p:nvPr>
        </p:nvSpPr>
        <p:spPr/>
        <p:txBody>
          <a:bodyPr/>
          <a:lstStyle>
            <a:lvl1pPr>
              <a:defRPr/>
            </a:lvl1pPr>
          </a:lstStyle>
          <a:p>
            <a:pPr>
              <a:defRPr/>
            </a:pPr>
            <a:endParaRPr lang="en-US" altLang="zh-CN"/>
          </a:p>
        </p:txBody>
      </p:sp>
      <p:sp>
        <p:nvSpPr>
          <p:cNvPr id="6" name="Rectangle 6"/>
          <p:cNvSpPr>
            <a:spLocks noGrp="1" noChangeArrowheads="1"/>
          </p:cNvSpPr>
          <p:nvPr>
            <p:ph type="sldNum" sz="quarter" idx="12"/>
          </p:nvPr>
        </p:nvSpPr>
        <p:spPr/>
        <p:txBody>
          <a:bodyPr/>
          <a:lstStyle>
            <a:lvl1pPr>
              <a:defRPr/>
            </a:lvl1pPr>
          </a:lstStyle>
          <a:p>
            <a:pPr>
              <a:defRPr/>
            </a:pPr>
            <a:fld id="{8810BD9D-F224-4086-9F79-B5ADFD4427AD}" type="slidenum">
              <a:rPr lang="en-US" altLang="zh-CN"/>
            </a:fld>
            <a:endParaRPr lang="en-US" altLang="zh-CN"/>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bl">
  <p:cSld name="标题和表格">
    <p:spTree>
      <p:nvGrpSpPr>
        <p:cNvPr id="1" name=""/>
        <p:cNvGrpSpPr/>
        <p:nvPr/>
      </p:nvGrpSpPr>
      <p:grpSpPr>
        <a:xfrm>
          <a:off x="0" y="0"/>
          <a:ext cx="0" cy="0"/>
          <a:chOff x="0" y="0"/>
          <a:chExt cx="0" cy="0"/>
        </a:xfrm>
      </p:grpSpPr>
      <p:sp>
        <p:nvSpPr>
          <p:cNvPr id="2" name="标题 1"/>
          <p:cNvSpPr>
            <a:spLocks noGrp="1"/>
          </p:cNvSpPr>
          <p:nvPr>
            <p:ph type="title"/>
          </p:nvPr>
        </p:nvSpPr>
        <p:spPr>
          <a:xfrm>
            <a:off x="457200" y="274638"/>
            <a:ext cx="8229600" cy="1143000"/>
          </a:xfrm>
          <a:prstGeom prst="rect">
            <a:avLst/>
          </a:prstGeom>
        </p:spPr>
        <p:txBody>
          <a:bodyPr/>
          <a:lstStyle/>
          <a:p>
            <a:r>
              <a:rPr lang="zh-CN" altLang="en-US" smtClean="0"/>
              <a:t>单击此处编辑母版标题样式</a:t>
            </a:r>
            <a:endParaRPr lang="zh-CN" altLang="en-US"/>
          </a:p>
        </p:txBody>
      </p:sp>
      <p:sp>
        <p:nvSpPr>
          <p:cNvPr id="3" name="表格占位符 2"/>
          <p:cNvSpPr>
            <a:spLocks noGrp="1"/>
          </p:cNvSpPr>
          <p:nvPr>
            <p:ph type="tbl" idx="1"/>
          </p:nvPr>
        </p:nvSpPr>
        <p:spPr>
          <a:xfrm>
            <a:off x="457200" y="1600200"/>
            <a:ext cx="8229600" cy="4525963"/>
          </a:xfrm>
          <a:prstGeom prst="rect">
            <a:avLst/>
          </a:prstGeom>
        </p:spPr>
        <p:txBody>
          <a:bodyPr/>
          <a:lstStyle/>
          <a:p>
            <a:endParaRPr lang="zh-CN" altLang="en-US"/>
          </a:p>
        </p:txBody>
      </p:sp>
    </p:spTree>
  </p:cSld>
  <p:clrMapOvr>
    <a:masterClrMapping/>
  </p:clrMapOvr>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1_标题幻灯片">
    <p:spTree>
      <p:nvGrpSpPr>
        <p:cNvPr id="1" name=""/>
        <p:cNvGrpSpPr/>
        <p:nvPr/>
      </p:nvGrpSpPr>
      <p:grpSpPr>
        <a:xfrm>
          <a:off x="0" y="0"/>
          <a:ext cx="0" cy="0"/>
          <a:chOff x="0" y="0"/>
          <a:chExt cx="0" cy="0"/>
        </a:xfrm>
      </p:grpSpPr>
      <p:sp>
        <p:nvSpPr>
          <p:cNvPr id="8" name="文本占位符 7"/>
          <p:cNvSpPr>
            <a:spLocks noGrp="1"/>
          </p:cNvSpPr>
          <p:nvPr>
            <p:ph type="body" sz="quarter" idx="10"/>
          </p:nvPr>
        </p:nvSpPr>
        <p:spPr>
          <a:xfrm>
            <a:off x="452804" y="234828"/>
            <a:ext cx="8238392" cy="568202"/>
          </a:xfrm>
          <a:prstGeom prst="rect">
            <a:avLst/>
          </a:prstGeom>
        </p:spPr>
        <p:txBody>
          <a:bodyPr anchor="ctr"/>
          <a:lstStyle>
            <a:lvl1pPr marL="0" indent="0">
              <a:lnSpc>
                <a:spcPct val="100000"/>
              </a:lnSpc>
              <a:spcBef>
                <a:spcPts val="0"/>
              </a:spcBef>
              <a:buNone/>
              <a:defRPr sz="2400" b="1" spc="300">
                <a:solidFill>
                  <a:srgbClr val="203864"/>
                </a:solidFill>
                <a:latin typeface="微软雅黑" panose="020B0503020204020204" pitchFamily="34" charset="-122"/>
                <a:ea typeface="微软雅黑" panose="020B0503020204020204" pitchFamily="34" charset="-122"/>
              </a:defRPr>
            </a:lvl1pPr>
            <a:lvl2pPr>
              <a:defRPr sz="2000">
                <a:latin typeface="微软雅黑" panose="020B0503020204020204" pitchFamily="34" charset="-122"/>
                <a:ea typeface="微软雅黑" panose="020B0503020204020204" pitchFamily="34" charset="-122"/>
              </a:defRPr>
            </a:lvl2pPr>
            <a:lvl3pPr>
              <a:defRPr sz="2000">
                <a:latin typeface="微软雅黑" panose="020B0503020204020204" pitchFamily="34" charset="-122"/>
                <a:ea typeface="微软雅黑" panose="020B0503020204020204" pitchFamily="34" charset="-122"/>
              </a:defRPr>
            </a:lvl3pPr>
            <a:lvl4pPr>
              <a:defRPr sz="2000">
                <a:latin typeface="微软雅黑" panose="020B0503020204020204" pitchFamily="34" charset="-122"/>
                <a:ea typeface="微软雅黑" panose="020B0503020204020204" pitchFamily="34" charset="-122"/>
              </a:defRPr>
            </a:lvl4pPr>
            <a:lvl5pPr>
              <a:defRPr sz="2000">
                <a:latin typeface="微软雅黑" panose="020B0503020204020204" pitchFamily="34" charset="-122"/>
                <a:ea typeface="微软雅黑" panose="020B0503020204020204" pitchFamily="34" charset="-122"/>
              </a:defRPr>
            </a:lvl5pPr>
          </a:lstStyle>
          <a:p>
            <a:pPr lvl="0"/>
            <a:endParaRPr lang="zh-CN" altLang="en-US" dirty="0"/>
          </a:p>
        </p:txBody>
      </p:sp>
      <p:sp>
        <p:nvSpPr>
          <p:cNvPr id="10" name="文本占位符 9"/>
          <p:cNvSpPr>
            <a:spLocks noGrp="1"/>
          </p:cNvSpPr>
          <p:nvPr>
            <p:ph type="body" sz="quarter" idx="11"/>
          </p:nvPr>
        </p:nvSpPr>
        <p:spPr>
          <a:xfrm>
            <a:off x="307776" y="6455570"/>
            <a:ext cx="8532019" cy="402431"/>
          </a:xfrm>
          <a:prstGeom prst="rect">
            <a:avLst/>
          </a:prstGeom>
        </p:spPr>
        <p:txBody>
          <a:bodyPr/>
          <a:lstStyle>
            <a:lvl1pPr marL="0" indent="0">
              <a:lnSpc>
                <a:spcPct val="100000"/>
              </a:lnSpc>
              <a:spcBef>
                <a:spcPts val="0"/>
              </a:spcBef>
              <a:buNone/>
              <a:defRPr sz="600">
                <a:solidFill>
                  <a:schemeClr val="tx1">
                    <a:lumMod val="65000"/>
                    <a:lumOff val="35000"/>
                  </a:schemeClr>
                </a:solidFill>
                <a:latin typeface="微软雅黑" panose="020B0503020204020204" pitchFamily="34" charset="-122"/>
                <a:ea typeface="微软雅黑" panose="020B0503020204020204" pitchFamily="34" charset="-122"/>
              </a:defRPr>
            </a:lvl1pPr>
          </a:lstStyle>
          <a:p>
            <a:pPr lvl="0"/>
            <a:endParaRPr lang="en-US" altLang="zh-CN" dirty="0"/>
          </a:p>
        </p:txBody>
      </p:sp>
      <p:pic>
        <p:nvPicPr>
          <p:cNvPr id="9" name="图片 8"/>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60760" y="-7407"/>
            <a:ext cx="360760" cy="2491956"/>
          </a:xfrm>
          <a:prstGeom prst="rect">
            <a:avLst/>
          </a:prstGeom>
        </p:spPr>
      </p:pic>
      <p:pic>
        <p:nvPicPr>
          <p:cNvPr id="6" name="图片 5"/>
          <p:cNvPicPr>
            <a:picLocks noChangeAspect="1"/>
          </p:cNvPicPr>
          <p:nvPr userDrawn="1"/>
        </p:nvPicPr>
        <p:blipFill>
          <a:blip r:embed="rId3" cstate="print"/>
          <a:stretch>
            <a:fillRect/>
          </a:stretch>
        </p:blipFill>
        <p:spPr>
          <a:xfrm>
            <a:off x="0" y="7258"/>
            <a:ext cx="9144000" cy="6850743"/>
          </a:xfrm>
          <a:prstGeom prst="rect">
            <a:avLst/>
          </a:prstGeom>
        </p:spPr>
      </p:pic>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2_标题幻灯片">
    <p:spTree>
      <p:nvGrpSpPr>
        <p:cNvPr id="1" name=""/>
        <p:cNvGrpSpPr/>
        <p:nvPr/>
      </p:nvGrpSpPr>
      <p:grpSpPr>
        <a:xfrm>
          <a:off x="0" y="0"/>
          <a:ext cx="0" cy="0"/>
          <a:chOff x="0" y="0"/>
          <a:chExt cx="0" cy="0"/>
        </a:xfrm>
      </p:grpSpPr>
      <p:sp>
        <p:nvSpPr>
          <p:cNvPr id="8" name="文本占位符 7"/>
          <p:cNvSpPr>
            <a:spLocks noGrp="1"/>
          </p:cNvSpPr>
          <p:nvPr>
            <p:ph type="body" sz="quarter" idx="10"/>
          </p:nvPr>
        </p:nvSpPr>
        <p:spPr>
          <a:xfrm>
            <a:off x="452804" y="234828"/>
            <a:ext cx="8238392" cy="568202"/>
          </a:xfrm>
          <a:prstGeom prst="rect">
            <a:avLst/>
          </a:prstGeom>
        </p:spPr>
        <p:txBody>
          <a:bodyPr anchor="ctr"/>
          <a:lstStyle>
            <a:lvl1pPr marL="0" indent="0">
              <a:lnSpc>
                <a:spcPct val="100000"/>
              </a:lnSpc>
              <a:spcBef>
                <a:spcPts val="0"/>
              </a:spcBef>
              <a:buNone/>
              <a:defRPr sz="2400" b="1" spc="300">
                <a:solidFill>
                  <a:srgbClr val="203864"/>
                </a:solidFill>
                <a:latin typeface="微软雅黑" panose="020B0503020204020204" pitchFamily="34" charset="-122"/>
                <a:ea typeface="微软雅黑" panose="020B0503020204020204" pitchFamily="34" charset="-122"/>
              </a:defRPr>
            </a:lvl1pPr>
            <a:lvl2pPr>
              <a:defRPr sz="2000">
                <a:latin typeface="微软雅黑" panose="020B0503020204020204" pitchFamily="34" charset="-122"/>
                <a:ea typeface="微软雅黑" panose="020B0503020204020204" pitchFamily="34" charset="-122"/>
              </a:defRPr>
            </a:lvl2pPr>
            <a:lvl3pPr>
              <a:defRPr sz="2000">
                <a:latin typeface="微软雅黑" panose="020B0503020204020204" pitchFamily="34" charset="-122"/>
                <a:ea typeface="微软雅黑" panose="020B0503020204020204" pitchFamily="34" charset="-122"/>
              </a:defRPr>
            </a:lvl3pPr>
            <a:lvl4pPr>
              <a:defRPr sz="2000">
                <a:latin typeface="微软雅黑" panose="020B0503020204020204" pitchFamily="34" charset="-122"/>
                <a:ea typeface="微软雅黑" panose="020B0503020204020204" pitchFamily="34" charset="-122"/>
              </a:defRPr>
            </a:lvl4pPr>
            <a:lvl5pPr>
              <a:defRPr sz="2000">
                <a:latin typeface="微软雅黑" panose="020B0503020204020204" pitchFamily="34" charset="-122"/>
                <a:ea typeface="微软雅黑" panose="020B0503020204020204" pitchFamily="34" charset="-122"/>
              </a:defRPr>
            </a:lvl5pPr>
          </a:lstStyle>
          <a:p>
            <a:pPr lvl="0"/>
            <a:endParaRPr lang="zh-CN" altLang="en-US" dirty="0"/>
          </a:p>
        </p:txBody>
      </p:sp>
      <p:sp>
        <p:nvSpPr>
          <p:cNvPr id="10" name="文本占位符 9"/>
          <p:cNvSpPr>
            <a:spLocks noGrp="1"/>
          </p:cNvSpPr>
          <p:nvPr>
            <p:ph type="body" sz="quarter" idx="11"/>
          </p:nvPr>
        </p:nvSpPr>
        <p:spPr>
          <a:xfrm>
            <a:off x="307776" y="6455570"/>
            <a:ext cx="8532019" cy="402431"/>
          </a:xfrm>
          <a:prstGeom prst="rect">
            <a:avLst/>
          </a:prstGeom>
        </p:spPr>
        <p:txBody>
          <a:bodyPr/>
          <a:lstStyle>
            <a:lvl1pPr marL="0" indent="0">
              <a:lnSpc>
                <a:spcPct val="100000"/>
              </a:lnSpc>
              <a:spcBef>
                <a:spcPts val="0"/>
              </a:spcBef>
              <a:buNone/>
              <a:defRPr sz="600">
                <a:solidFill>
                  <a:schemeClr val="tx1">
                    <a:lumMod val="65000"/>
                    <a:lumOff val="35000"/>
                  </a:schemeClr>
                </a:solidFill>
                <a:latin typeface="微软雅黑" panose="020B0503020204020204" pitchFamily="34" charset="-122"/>
                <a:ea typeface="微软雅黑" panose="020B0503020204020204" pitchFamily="34" charset="-122"/>
              </a:defRPr>
            </a:lvl1pPr>
          </a:lstStyle>
          <a:p>
            <a:pPr lvl="0"/>
            <a:endParaRPr lang="en-US" altLang="zh-CN" dirty="0"/>
          </a:p>
        </p:txBody>
      </p:sp>
      <p:pic>
        <p:nvPicPr>
          <p:cNvPr id="9" name="图片 8"/>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60760" y="-7407"/>
            <a:ext cx="360760" cy="2491956"/>
          </a:xfrm>
          <a:prstGeom prst="rect">
            <a:avLst/>
          </a:prstGeom>
        </p:spPr>
      </p:pic>
      <p:pic>
        <p:nvPicPr>
          <p:cNvPr id="6" name="图片 5"/>
          <p:cNvPicPr>
            <a:picLocks noChangeAspect="1"/>
          </p:cNvPicPr>
          <p:nvPr userDrawn="1"/>
        </p:nvPicPr>
        <p:blipFill>
          <a:blip r:embed="rId3" cstate="print"/>
          <a:stretch>
            <a:fillRect/>
          </a:stretch>
        </p:blipFill>
        <p:spPr>
          <a:xfrm>
            <a:off x="0" y="7258"/>
            <a:ext cx="9144000" cy="6850743"/>
          </a:xfrm>
          <a:prstGeom prst="rect">
            <a:avLst/>
          </a:prstGeom>
        </p:spPr>
      </p:pic>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3_标题幻灯片">
    <p:spTree>
      <p:nvGrpSpPr>
        <p:cNvPr id="1" name=""/>
        <p:cNvGrpSpPr/>
        <p:nvPr/>
      </p:nvGrpSpPr>
      <p:grpSpPr>
        <a:xfrm>
          <a:off x="0" y="0"/>
          <a:ext cx="0" cy="0"/>
          <a:chOff x="0" y="0"/>
          <a:chExt cx="0" cy="0"/>
        </a:xfrm>
      </p:grpSpPr>
      <p:sp>
        <p:nvSpPr>
          <p:cNvPr id="8" name="文本占位符 7"/>
          <p:cNvSpPr>
            <a:spLocks noGrp="1"/>
          </p:cNvSpPr>
          <p:nvPr>
            <p:ph type="body" sz="quarter" idx="10"/>
          </p:nvPr>
        </p:nvSpPr>
        <p:spPr>
          <a:xfrm>
            <a:off x="452804" y="234828"/>
            <a:ext cx="8238392" cy="568202"/>
          </a:xfrm>
          <a:prstGeom prst="rect">
            <a:avLst/>
          </a:prstGeom>
        </p:spPr>
        <p:txBody>
          <a:bodyPr anchor="ctr"/>
          <a:lstStyle>
            <a:lvl1pPr marL="0" indent="0">
              <a:lnSpc>
                <a:spcPct val="100000"/>
              </a:lnSpc>
              <a:spcBef>
                <a:spcPts val="0"/>
              </a:spcBef>
              <a:buNone/>
              <a:defRPr sz="2400" b="1" spc="300">
                <a:solidFill>
                  <a:srgbClr val="203864"/>
                </a:solidFill>
                <a:latin typeface="微软雅黑" panose="020B0503020204020204" pitchFamily="34" charset="-122"/>
                <a:ea typeface="微软雅黑" panose="020B0503020204020204" pitchFamily="34" charset="-122"/>
              </a:defRPr>
            </a:lvl1pPr>
            <a:lvl2pPr>
              <a:defRPr sz="2000">
                <a:latin typeface="微软雅黑" panose="020B0503020204020204" pitchFamily="34" charset="-122"/>
                <a:ea typeface="微软雅黑" panose="020B0503020204020204" pitchFamily="34" charset="-122"/>
              </a:defRPr>
            </a:lvl2pPr>
            <a:lvl3pPr>
              <a:defRPr sz="2000">
                <a:latin typeface="微软雅黑" panose="020B0503020204020204" pitchFamily="34" charset="-122"/>
                <a:ea typeface="微软雅黑" panose="020B0503020204020204" pitchFamily="34" charset="-122"/>
              </a:defRPr>
            </a:lvl3pPr>
            <a:lvl4pPr>
              <a:defRPr sz="2000">
                <a:latin typeface="微软雅黑" panose="020B0503020204020204" pitchFamily="34" charset="-122"/>
                <a:ea typeface="微软雅黑" panose="020B0503020204020204" pitchFamily="34" charset="-122"/>
              </a:defRPr>
            </a:lvl4pPr>
            <a:lvl5pPr>
              <a:defRPr sz="2000">
                <a:latin typeface="微软雅黑" panose="020B0503020204020204" pitchFamily="34" charset="-122"/>
                <a:ea typeface="微软雅黑" panose="020B0503020204020204" pitchFamily="34" charset="-122"/>
              </a:defRPr>
            </a:lvl5pPr>
          </a:lstStyle>
          <a:p>
            <a:pPr lvl="0"/>
            <a:endParaRPr lang="zh-CN" altLang="en-US" dirty="0"/>
          </a:p>
        </p:txBody>
      </p:sp>
      <p:sp>
        <p:nvSpPr>
          <p:cNvPr id="10" name="文本占位符 9"/>
          <p:cNvSpPr>
            <a:spLocks noGrp="1"/>
          </p:cNvSpPr>
          <p:nvPr>
            <p:ph type="body" sz="quarter" idx="11"/>
          </p:nvPr>
        </p:nvSpPr>
        <p:spPr>
          <a:xfrm>
            <a:off x="307776" y="6455570"/>
            <a:ext cx="8532019" cy="402431"/>
          </a:xfrm>
          <a:prstGeom prst="rect">
            <a:avLst/>
          </a:prstGeom>
        </p:spPr>
        <p:txBody>
          <a:bodyPr/>
          <a:lstStyle>
            <a:lvl1pPr marL="0" indent="0">
              <a:lnSpc>
                <a:spcPct val="100000"/>
              </a:lnSpc>
              <a:spcBef>
                <a:spcPts val="0"/>
              </a:spcBef>
              <a:buNone/>
              <a:defRPr sz="600">
                <a:solidFill>
                  <a:schemeClr val="tx1">
                    <a:lumMod val="65000"/>
                    <a:lumOff val="35000"/>
                  </a:schemeClr>
                </a:solidFill>
                <a:latin typeface="微软雅黑" panose="020B0503020204020204" pitchFamily="34" charset="-122"/>
                <a:ea typeface="微软雅黑" panose="020B0503020204020204" pitchFamily="34" charset="-122"/>
              </a:defRPr>
            </a:lvl1pPr>
          </a:lstStyle>
          <a:p>
            <a:pPr lvl="0"/>
            <a:endParaRPr lang="en-US" altLang="zh-CN" dirty="0"/>
          </a:p>
        </p:txBody>
      </p:sp>
      <p:pic>
        <p:nvPicPr>
          <p:cNvPr id="9" name="图片 8"/>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60760" y="-7407"/>
            <a:ext cx="360760" cy="2491956"/>
          </a:xfrm>
          <a:prstGeom prst="rect">
            <a:avLst/>
          </a:prstGeom>
        </p:spPr>
      </p:pic>
      <p:pic>
        <p:nvPicPr>
          <p:cNvPr id="6" name="图片 5"/>
          <p:cNvPicPr>
            <a:picLocks noChangeAspect="1"/>
          </p:cNvPicPr>
          <p:nvPr userDrawn="1"/>
        </p:nvPicPr>
        <p:blipFill>
          <a:blip r:embed="rId3" cstate="print"/>
          <a:stretch>
            <a:fillRect/>
          </a:stretch>
        </p:blipFill>
        <p:spPr>
          <a:xfrm>
            <a:off x="0" y="7258"/>
            <a:ext cx="9144000" cy="6850743"/>
          </a:xfrm>
          <a:prstGeom prst="rect">
            <a:avLst/>
          </a:prstGeom>
        </p:spPr>
      </p:pic>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4_标题幻灯片">
    <p:spTree>
      <p:nvGrpSpPr>
        <p:cNvPr id="1" name=""/>
        <p:cNvGrpSpPr/>
        <p:nvPr/>
      </p:nvGrpSpPr>
      <p:grpSpPr>
        <a:xfrm>
          <a:off x="0" y="0"/>
          <a:ext cx="0" cy="0"/>
          <a:chOff x="0" y="0"/>
          <a:chExt cx="0" cy="0"/>
        </a:xfrm>
      </p:grpSpPr>
      <p:sp>
        <p:nvSpPr>
          <p:cNvPr id="8" name="文本占位符 7"/>
          <p:cNvSpPr>
            <a:spLocks noGrp="1"/>
          </p:cNvSpPr>
          <p:nvPr>
            <p:ph type="body" sz="quarter" idx="10"/>
          </p:nvPr>
        </p:nvSpPr>
        <p:spPr>
          <a:xfrm>
            <a:off x="452804" y="234828"/>
            <a:ext cx="8238392" cy="568202"/>
          </a:xfrm>
          <a:prstGeom prst="rect">
            <a:avLst/>
          </a:prstGeom>
        </p:spPr>
        <p:txBody>
          <a:bodyPr anchor="ctr"/>
          <a:lstStyle>
            <a:lvl1pPr marL="0" indent="0">
              <a:lnSpc>
                <a:spcPct val="100000"/>
              </a:lnSpc>
              <a:spcBef>
                <a:spcPts val="0"/>
              </a:spcBef>
              <a:buNone/>
              <a:defRPr sz="2400" b="1" spc="300">
                <a:solidFill>
                  <a:srgbClr val="203864"/>
                </a:solidFill>
                <a:latin typeface="微软雅黑" panose="020B0503020204020204" pitchFamily="34" charset="-122"/>
                <a:ea typeface="微软雅黑" panose="020B0503020204020204" pitchFamily="34" charset="-122"/>
              </a:defRPr>
            </a:lvl1pPr>
            <a:lvl2pPr>
              <a:defRPr sz="2000">
                <a:latin typeface="微软雅黑" panose="020B0503020204020204" pitchFamily="34" charset="-122"/>
                <a:ea typeface="微软雅黑" panose="020B0503020204020204" pitchFamily="34" charset="-122"/>
              </a:defRPr>
            </a:lvl2pPr>
            <a:lvl3pPr>
              <a:defRPr sz="2000">
                <a:latin typeface="微软雅黑" panose="020B0503020204020204" pitchFamily="34" charset="-122"/>
                <a:ea typeface="微软雅黑" panose="020B0503020204020204" pitchFamily="34" charset="-122"/>
              </a:defRPr>
            </a:lvl3pPr>
            <a:lvl4pPr>
              <a:defRPr sz="2000">
                <a:latin typeface="微软雅黑" panose="020B0503020204020204" pitchFamily="34" charset="-122"/>
                <a:ea typeface="微软雅黑" panose="020B0503020204020204" pitchFamily="34" charset="-122"/>
              </a:defRPr>
            </a:lvl4pPr>
            <a:lvl5pPr>
              <a:defRPr sz="2000">
                <a:latin typeface="微软雅黑" panose="020B0503020204020204" pitchFamily="34" charset="-122"/>
                <a:ea typeface="微软雅黑" panose="020B0503020204020204" pitchFamily="34" charset="-122"/>
              </a:defRPr>
            </a:lvl5pPr>
          </a:lstStyle>
          <a:p>
            <a:pPr lvl="0"/>
            <a:endParaRPr lang="zh-CN" altLang="en-US" dirty="0"/>
          </a:p>
        </p:txBody>
      </p:sp>
      <p:sp>
        <p:nvSpPr>
          <p:cNvPr id="10" name="文本占位符 9"/>
          <p:cNvSpPr>
            <a:spLocks noGrp="1"/>
          </p:cNvSpPr>
          <p:nvPr>
            <p:ph type="body" sz="quarter" idx="11"/>
          </p:nvPr>
        </p:nvSpPr>
        <p:spPr>
          <a:xfrm>
            <a:off x="307776" y="6455570"/>
            <a:ext cx="8532019" cy="402431"/>
          </a:xfrm>
          <a:prstGeom prst="rect">
            <a:avLst/>
          </a:prstGeom>
        </p:spPr>
        <p:txBody>
          <a:bodyPr/>
          <a:lstStyle>
            <a:lvl1pPr marL="0" indent="0">
              <a:lnSpc>
                <a:spcPct val="100000"/>
              </a:lnSpc>
              <a:spcBef>
                <a:spcPts val="0"/>
              </a:spcBef>
              <a:buNone/>
              <a:defRPr sz="600">
                <a:solidFill>
                  <a:schemeClr val="tx1">
                    <a:lumMod val="65000"/>
                    <a:lumOff val="35000"/>
                  </a:schemeClr>
                </a:solidFill>
                <a:latin typeface="微软雅黑" panose="020B0503020204020204" pitchFamily="34" charset="-122"/>
                <a:ea typeface="微软雅黑" panose="020B0503020204020204" pitchFamily="34" charset="-122"/>
              </a:defRPr>
            </a:lvl1pPr>
          </a:lstStyle>
          <a:p>
            <a:pPr lvl="0"/>
            <a:endParaRPr lang="en-US" altLang="zh-CN" dirty="0"/>
          </a:p>
        </p:txBody>
      </p:sp>
      <p:pic>
        <p:nvPicPr>
          <p:cNvPr id="9" name="图片 8"/>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60760" y="-7407"/>
            <a:ext cx="360760" cy="2491956"/>
          </a:xfrm>
          <a:prstGeom prst="rect">
            <a:avLst/>
          </a:prstGeom>
        </p:spPr>
      </p:pic>
      <p:pic>
        <p:nvPicPr>
          <p:cNvPr id="6" name="图片 5"/>
          <p:cNvPicPr>
            <a:picLocks noChangeAspect="1"/>
          </p:cNvPicPr>
          <p:nvPr userDrawn="1"/>
        </p:nvPicPr>
        <p:blipFill>
          <a:blip r:embed="rId3" cstate="print"/>
          <a:stretch>
            <a:fillRect/>
          </a:stretch>
        </p:blipFill>
        <p:spPr>
          <a:xfrm>
            <a:off x="0" y="7258"/>
            <a:ext cx="9144000" cy="6850743"/>
          </a:xfrm>
          <a:prstGeom prst="rect">
            <a:avLst/>
          </a:prstGeom>
        </p:spPr>
      </p:pic>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5_标题幻灯片">
    <p:spTree>
      <p:nvGrpSpPr>
        <p:cNvPr id="1" name=""/>
        <p:cNvGrpSpPr/>
        <p:nvPr/>
      </p:nvGrpSpPr>
      <p:grpSpPr>
        <a:xfrm>
          <a:off x="0" y="0"/>
          <a:ext cx="0" cy="0"/>
          <a:chOff x="0" y="0"/>
          <a:chExt cx="0" cy="0"/>
        </a:xfrm>
      </p:grpSpPr>
      <p:sp>
        <p:nvSpPr>
          <p:cNvPr id="8" name="文本占位符 7"/>
          <p:cNvSpPr>
            <a:spLocks noGrp="1"/>
          </p:cNvSpPr>
          <p:nvPr>
            <p:ph type="body" sz="quarter" idx="10"/>
          </p:nvPr>
        </p:nvSpPr>
        <p:spPr>
          <a:xfrm>
            <a:off x="452804" y="234828"/>
            <a:ext cx="8238392" cy="568202"/>
          </a:xfrm>
          <a:prstGeom prst="rect">
            <a:avLst/>
          </a:prstGeom>
        </p:spPr>
        <p:txBody>
          <a:bodyPr anchor="ctr"/>
          <a:lstStyle>
            <a:lvl1pPr marL="0" indent="0">
              <a:lnSpc>
                <a:spcPct val="100000"/>
              </a:lnSpc>
              <a:spcBef>
                <a:spcPts val="0"/>
              </a:spcBef>
              <a:buNone/>
              <a:defRPr sz="2400" b="1" spc="300">
                <a:solidFill>
                  <a:srgbClr val="203864"/>
                </a:solidFill>
                <a:latin typeface="微软雅黑" panose="020B0503020204020204" pitchFamily="34" charset="-122"/>
                <a:ea typeface="微软雅黑" panose="020B0503020204020204" pitchFamily="34" charset="-122"/>
              </a:defRPr>
            </a:lvl1pPr>
            <a:lvl2pPr>
              <a:defRPr sz="2000">
                <a:latin typeface="微软雅黑" panose="020B0503020204020204" pitchFamily="34" charset="-122"/>
                <a:ea typeface="微软雅黑" panose="020B0503020204020204" pitchFamily="34" charset="-122"/>
              </a:defRPr>
            </a:lvl2pPr>
            <a:lvl3pPr>
              <a:defRPr sz="2000">
                <a:latin typeface="微软雅黑" panose="020B0503020204020204" pitchFamily="34" charset="-122"/>
                <a:ea typeface="微软雅黑" panose="020B0503020204020204" pitchFamily="34" charset="-122"/>
              </a:defRPr>
            </a:lvl3pPr>
            <a:lvl4pPr>
              <a:defRPr sz="2000">
                <a:latin typeface="微软雅黑" panose="020B0503020204020204" pitchFamily="34" charset="-122"/>
                <a:ea typeface="微软雅黑" panose="020B0503020204020204" pitchFamily="34" charset="-122"/>
              </a:defRPr>
            </a:lvl4pPr>
            <a:lvl5pPr>
              <a:defRPr sz="2000">
                <a:latin typeface="微软雅黑" panose="020B0503020204020204" pitchFamily="34" charset="-122"/>
                <a:ea typeface="微软雅黑" panose="020B0503020204020204" pitchFamily="34" charset="-122"/>
              </a:defRPr>
            </a:lvl5pPr>
          </a:lstStyle>
          <a:p>
            <a:pPr lvl="0"/>
            <a:endParaRPr lang="zh-CN" altLang="en-US" dirty="0"/>
          </a:p>
        </p:txBody>
      </p:sp>
      <p:sp>
        <p:nvSpPr>
          <p:cNvPr id="10" name="文本占位符 9"/>
          <p:cNvSpPr>
            <a:spLocks noGrp="1"/>
          </p:cNvSpPr>
          <p:nvPr>
            <p:ph type="body" sz="quarter" idx="11"/>
          </p:nvPr>
        </p:nvSpPr>
        <p:spPr>
          <a:xfrm>
            <a:off x="307776" y="6455570"/>
            <a:ext cx="8532019" cy="402431"/>
          </a:xfrm>
          <a:prstGeom prst="rect">
            <a:avLst/>
          </a:prstGeom>
        </p:spPr>
        <p:txBody>
          <a:bodyPr/>
          <a:lstStyle>
            <a:lvl1pPr marL="0" indent="0">
              <a:lnSpc>
                <a:spcPct val="100000"/>
              </a:lnSpc>
              <a:spcBef>
                <a:spcPts val="0"/>
              </a:spcBef>
              <a:buNone/>
              <a:defRPr sz="600">
                <a:solidFill>
                  <a:schemeClr val="tx1">
                    <a:lumMod val="65000"/>
                    <a:lumOff val="35000"/>
                  </a:schemeClr>
                </a:solidFill>
                <a:latin typeface="微软雅黑" panose="020B0503020204020204" pitchFamily="34" charset="-122"/>
                <a:ea typeface="微软雅黑" panose="020B0503020204020204" pitchFamily="34" charset="-122"/>
              </a:defRPr>
            </a:lvl1pPr>
          </a:lstStyle>
          <a:p>
            <a:pPr lvl="0"/>
            <a:endParaRPr lang="en-US" altLang="zh-CN" dirty="0"/>
          </a:p>
        </p:txBody>
      </p:sp>
      <p:pic>
        <p:nvPicPr>
          <p:cNvPr id="9" name="图片 8"/>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60760" y="-7407"/>
            <a:ext cx="360760" cy="2491956"/>
          </a:xfrm>
          <a:prstGeom prst="rect">
            <a:avLst/>
          </a:prstGeom>
        </p:spPr>
      </p:pic>
      <p:pic>
        <p:nvPicPr>
          <p:cNvPr id="6" name="图片 5"/>
          <p:cNvPicPr>
            <a:picLocks noChangeAspect="1"/>
          </p:cNvPicPr>
          <p:nvPr userDrawn="1"/>
        </p:nvPicPr>
        <p:blipFill>
          <a:blip r:embed="rId3" cstate="print"/>
          <a:stretch>
            <a:fillRect/>
          </a:stretch>
        </p:blipFill>
        <p:spPr>
          <a:xfrm>
            <a:off x="0" y="7258"/>
            <a:ext cx="9144000" cy="6850743"/>
          </a:xfrm>
          <a:prstGeom prst="rect">
            <a:avLst/>
          </a:prstGeom>
        </p:spPr>
      </p:pic>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userDrawn="1">
  <p:cSld name="6_标题幻灯片">
    <p:spTree>
      <p:nvGrpSpPr>
        <p:cNvPr id="1" name=""/>
        <p:cNvGrpSpPr/>
        <p:nvPr/>
      </p:nvGrpSpPr>
      <p:grpSpPr>
        <a:xfrm>
          <a:off x="0" y="0"/>
          <a:ext cx="0" cy="0"/>
          <a:chOff x="0" y="0"/>
          <a:chExt cx="0" cy="0"/>
        </a:xfrm>
      </p:grpSpPr>
      <p:sp>
        <p:nvSpPr>
          <p:cNvPr id="8" name="文本占位符 7"/>
          <p:cNvSpPr>
            <a:spLocks noGrp="1"/>
          </p:cNvSpPr>
          <p:nvPr>
            <p:ph type="body" sz="quarter" idx="10"/>
          </p:nvPr>
        </p:nvSpPr>
        <p:spPr>
          <a:xfrm>
            <a:off x="452804" y="234828"/>
            <a:ext cx="8238392" cy="568202"/>
          </a:xfrm>
          <a:prstGeom prst="rect">
            <a:avLst/>
          </a:prstGeom>
        </p:spPr>
        <p:txBody>
          <a:bodyPr anchor="ctr"/>
          <a:lstStyle>
            <a:lvl1pPr marL="0" indent="0">
              <a:lnSpc>
                <a:spcPct val="100000"/>
              </a:lnSpc>
              <a:spcBef>
                <a:spcPts val="0"/>
              </a:spcBef>
              <a:buNone/>
              <a:defRPr sz="2400" b="1" spc="300">
                <a:solidFill>
                  <a:srgbClr val="203864"/>
                </a:solidFill>
                <a:latin typeface="微软雅黑" panose="020B0503020204020204" pitchFamily="34" charset="-122"/>
                <a:ea typeface="微软雅黑" panose="020B0503020204020204" pitchFamily="34" charset="-122"/>
              </a:defRPr>
            </a:lvl1pPr>
            <a:lvl2pPr>
              <a:defRPr sz="2000">
                <a:latin typeface="微软雅黑" panose="020B0503020204020204" pitchFamily="34" charset="-122"/>
                <a:ea typeface="微软雅黑" panose="020B0503020204020204" pitchFamily="34" charset="-122"/>
              </a:defRPr>
            </a:lvl2pPr>
            <a:lvl3pPr>
              <a:defRPr sz="2000">
                <a:latin typeface="微软雅黑" panose="020B0503020204020204" pitchFamily="34" charset="-122"/>
                <a:ea typeface="微软雅黑" panose="020B0503020204020204" pitchFamily="34" charset="-122"/>
              </a:defRPr>
            </a:lvl3pPr>
            <a:lvl4pPr>
              <a:defRPr sz="2000">
                <a:latin typeface="微软雅黑" panose="020B0503020204020204" pitchFamily="34" charset="-122"/>
                <a:ea typeface="微软雅黑" panose="020B0503020204020204" pitchFamily="34" charset="-122"/>
              </a:defRPr>
            </a:lvl4pPr>
            <a:lvl5pPr>
              <a:defRPr sz="2000">
                <a:latin typeface="微软雅黑" panose="020B0503020204020204" pitchFamily="34" charset="-122"/>
                <a:ea typeface="微软雅黑" panose="020B0503020204020204" pitchFamily="34" charset="-122"/>
              </a:defRPr>
            </a:lvl5pPr>
          </a:lstStyle>
          <a:p>
            <a:pPr lvl="0"/>
            <a:endParaRPr lang="zh-CN" altLang="en-US" dirty="0"/>
          </a:p>
        </p:txBody>
      </p:sp>
      <p:sp>
        <p:nvSpPr>
          <p:cNvPr id="10" name="文本占位符 9"/>
          <p:cNvSpPr>
            <a:spLocks noGrp="1"/>
          </p:cNvSpPr>
          <p:nvPr>
            <p:ph type="body" sz="quarter" idx="11"/>
          </p:nvPr>
        </p:nvSpPr>
        <p:spPr>
          <a:xfrm>
            <a:off x="307776" y="6455570"/>
            <a:ext cx="8532019" cy="402431"/>
          </a:xfrm>
          <a:prstGeom prst="rect">
            <a:avLst/>
          </a:prstGeom>
        </p:spPr>
        <p:txBody>
          <a:bodyPr/>
          <a:lstStyle>
            <a:lvl1pPr marL="0" indent="0">
              <a:lnSpc>
                <a:spcPct val="100000"/>
              </a:lnSpc>
              <a:spcBef>
                <a:spcPts val="0"/>
              </a:spcBef>
              <a:buNone/>
              <a:defRPr sz="600">
                <a:solidFill>
                  <a:schemeClr val="tx1">
                    <a:lumMod val="65000"/>
                    <a:lumOff val="35000"/>
                  </a:schemeClr>
                </a:solidFill>
                <a:latin typeface="微软雅黑" panose="020B0503020204020204" pitchFamily="34" charset="-122"/>
                <a:ea typeface="微软雅黑" panose="020B0503020204020204" pitchFamily="34" charset="-122"/>
              </a:defRPr>
            </a:lvl1pPr>
          </a:lstStyle>
          <a:p>
            <a:pPr lvl="0"/>
            <a:endParaRPr lang="en-US" altLang="zh-CN" dirty="0"/>
          </a:p>
        </p:txBody>
      </p:sp>
      <p:pic>
        <p:nvPicPr>
          <p:cNvPr id="9" name="图片 8"/>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60760" y="-7407"/>
            <a:ext cx="360760" cy="2491956"/>
          </a:xfrm>
          <a:prstGeom prst="rect">
            <a:avLst/>
          </a:prstGeom>
        </p:spPr>
      </p:pic>
      <p:pic>
        <p:nvPicPr>
          <p:cNvPr id="6" name="图片 5"/>
          <p:cNvPicPr>
            <a:picLocks noChangeAspect="1"/>
          </p:cNvPicPr>
          <p:nvPr userDrawn="1"/>
        </p:nvPicPr>
        <p:blipFill>
          <a:blip r:embed="rId3" cstate="print"/>
          <a:stretch>
            <a:fillRect/>
          </a:stretch>
        </p:blipFill>
        <p:spPr>
          <a:xfrm>
            <a:off x="0" y="7258"/>
            <a:ext cx="9144000" cy="6850743"/>
          </a:xfrm>
          <a:prstGeom prst="rect">
            <a:avLst/>
          </a:prstGeom>
        </p:spPr>
      </p:pic>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userDrawn="1">
  <p:cSld name="7_标题幻灯片">
    <p:spTree>
      <p:nvGrpSpPr>
        <p:cNvPr id="1" name=""/>
        <p:cNvGrpSpPr/>
        <p:nvPr/>
      </p:nvGrpSpPr>
      <p:grpSpPr>
        <a:xfrm>
          <a:off x="0" y="0"/>
          <a:ext cx="0" cy="0"/>
          <a:chOff x="0" y="0"/>
          <a:chExt cx="0" cy="0"/>
        </a:xfrm>
      </p:grpSpPr>
      <p:sp>
        <p:nvSpPr>
          <p:cNvPr id="8" name="文本占位符 7"/>
          <p:cNvSpPr>
            <a:spLocks noGrp="1"/>
          </p:cNvSpPr>
          <p:nvPr>
            <p:ph type="body" sz="quarter" idx="10"/>
          </p:nvPr>
        </p:nvSpPr>
        <p:spPr>
          <a:xfrm>
            <a:off x="452804" y="234828"/>
            <a:ext cx="8238392" cy="568202"/>
          </a:xfrm>
          <a:prstGeom prst="rect">
            <a:avLst/>
          </a:prstGeom>
        </p:spPr>
        <p:txBody>
          <a:bodyPr anchor="ctr"/>
          <a:lstStyle>
            <a:lvl1pPr marL="0" indent="0">
              <a:lnSpc>
                <a:spcPct val="100000"/>
              </a:lnSpc>
              <a:spcBef>
                <a:spcPts val="0"/>
              </a:spcBef>
              <a:buNone/>
              <a:defRPr sz="2400" b="1" spc="300">
                <a:solidFill>
                  <a:srgbClr val="203864"/>
                </a:solidFill>
                <a:latin typeface="微软雅黑" panose="020B0503020204020204" pitchFamily="34" charset="-122"/>
                <a:ea typeface="微软雅黑" panose="020B0503020204020204" pitchFamily="34" charset="-122"/>
              </a:defRPr>
            </a:lvl1pPr>
            <a:lvl2pPr>
              <a:defRPr sz="2000">
                <a:latin typeface="微软雅黑" panose="020B0503020204020204" pitchFamily="34" charset="-122"/>
                <a:ea typeface="微软雅黑" panose="020B0503020204020204" pitchFamily="34" charset="-122"/>
              </a:defRPr>
            </a:lvl2pPr>
            <a:lvl3pPr>
              <a:defRPr sz="2000">
                <a:latin typeface="微软雅黑" panose="020B0503020204020204" pitchFamily="34" charset="-122"/>
                <a:ea typeface="微软雅黑" panose="020B0503020204020204" pitchFamily="34" charset="-122"/>
              </a:defRPr>
            </a:lvl3pPr>
            <a:lvl4pPr>
              <a:defRPr sz="2000">
                <a:latin typeface="微软雅黑" panose="020B0503020204020204" pitchFamily="34" charset="-122"/>
                <a:ea typeface="微软雅黑" panose="020B0503020204020204" pitchFamily="34" charset="-122"/>
              </a:defRPr>
            </a:lvl4pPr>
            <a:lvl5pPr>
              <a:defRPr sz="2000">
                <a:latin typeface="微软雅黑" panose="020B0503020204020204" pitchFamily="34" charset="-122"/>
                <a:ea typeface="微软雅黑" panose="020B0503020204020204" pitchFamily="34" charset="-122"/>
              </a:defRPr>
            </a:lvl5pPr>
          </a:lstStyle>
          <a:p>
            <a:pPr lvl="0"/>
            <a:endParaRPr lang="zh-CN" altLang="en-US" dirty="0"/>
          </a:p>
        </p:txBody>
      </p:sp>
      <p:sp>
        <p:nvSpPr>
          <p:cNvPr id="10" name="文本占位符 9"/>
          <p:cNvSpPr>
            <a:spLocks noGrp="1"/>
          </p:cNvSpPr>
          <p:nvPr>
            <p:ph type="body" sz="quarter" idx="11"/>
          </p:nvPr>
        </p:nvSpPr>
        <p:spPr>
          <a:xfrm>
            <a:off x="307776" y="6455570"/>
            <a:ext cx="8532019" cy="402431"/>
          </a:xfrm>
          <a:prstGeom prst="rect">
            <a:avLst/>
          </a:prstGeom>
        </p:spPr>
        <p:txBody>
          <a:bodyPr/>
          <a:lstStyle>
            <a:lvl1pPr marL="0" indent="0">
              <a:lnSpc>
                <a:spcPct val="100000"/>
              </a:lnSpc>
              <a:spcBef>
                <a:spcPts val="0"/>
              </a:spcBef>
              <a:buNone/>
              <a:defRPr sz="600">
                <a:solidFill>
                  <a:schemeClr val="tx1">
                    <a:lumMod val="65000"/>
                    <a:lumOff val="35000"/>
                  </a:schemeClr>
                </a:solidFill>
                <a:latin typeface="微软雅黑" panose="020B0503020204020204" pitchFamily="34" charset="-122"/>
                <a:ea typeface="微软雅黑" panose="020B0503020204020204" pitchFamily="34" charset="-122"/>
              </a:defRPr>
            </a:lvl1pPr>
          </a:lstStyle>
          <a:p>
            <a:pPr lvl="0"/>
            <a:endParaRPr lang="en-US" altLang="zh-CN" dirty="0"/>
          </a:p>
        </p:txBody>
      </p:sp>
      <p:pic>
        <p:nvPicPr>
          <p:cNvPr id="9" name="图片 8"/>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60760" y="-7407"/>
            <a:ext cx="360760" cy="2491956"/>
          </a:xfrm>
          <a:prstGeom prst="rect">
            <a:avLst/>
          </a:prstGeom>
        </p:spPr>
      </p:pic>
      <p:pic>
        <p:nvPicPr>
          <p:cNvPr id="6" name="图片 5"/>
          <p:cNvPicPr>
            <a:picLocks noChangeAspect="1"/>
          </p:cNvPicPr>
          <p:nvPr userDrawn="1"/>
        </p:nvPicPr>
        <p:blipFill>
          <a:blip r:embed="rId3" cstate="print"/>
          <a:stretch>
            <a:fillRect/>
          </a:stretch>
        </p:blipFill>
        <p:spPr>
          <a:xfrm>
            <a:off x="0" y="7258"/>
            <a:ext cx="9144000" cy="6850743"/>
          </a:xfrm>
          <a:prstGeom prst="rect">
            <a:avLst/>
          </a:prstGeom>
        </p:spPr>
      </p:pic>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userDrawn="1">
  <p:cSld name="8_标题幻灯片">
    <p:spTree>
      <p:nvGrpSpPr>
        <p:cNvPr id="1" name=""/>
        <p:cNvGrpSpPr/>
        <p:nvPr/>
      </p:nvGrpSpPr>
      <p:grpSpPr>
        <a:xfrm>
          <a:off x="0" y="0"/>
          <a:ext cx="0" cy="0"/>
          <a:chOff x="0" y="0"/>
          <a:chExt cx="0" cy="0"/>
        </a:xfrm>
      </p:grpSpPr>
      <p:sp>
        <p:nvSpPr>
          <p:cNvPr id="8" name="文本占位符 7"/>
          <p:cNvSpPr>
            <a:spLocks noGrp="1"/>
          </p:cNvSpPr>
          <p:nvPr>
            <p:ph type="body" sz="quarter" idx="10"/>
          </p:nvPr>
        </p:nvSpPr>
        <p:spPr>
          <a:xfrm>
            <a:off x="452804" y="234828"/>
            <a:ext cx="8238392" cy="568202"/>
          </a:xfrm>
          <a:prstGeom prst="rect">
            <a:avLst/>
          </a:prstGeom>
        </p:spPr>
        <p:txBody>
          <a:bodyPr anchor="ctr"/>
          <a:lstStyle>
            <a:lvl1pPr marL="0" indent="0">
              <a:lnSpc>
                <a:spcPct val="100000"/>
              </a:lnSpc>
              <a:spcBef>
                <a:spcPts val="0"/>
              </a:spcBef>
              <a:buNone/>
              <a:defRPr sz="2400" b="1" spc="300">
                <a:solidFill>
                  <a:srgbClr val="203864"/>
                </a:solidFill>
                <a:latin typeface="微软雅黑" panose="020B0503020204020204" pitchFamily="34" charset="-122"/>
                <a:ea typeface="微软雅黑" panose="020B0503020204020204" pitchFamily="34" charset="-122"/>
              </a:defRPr>
            </a:lvl1pPr>
            <a:lvl2pPr>
              <a:defRPr sz="2000">
                <a:latin typeface="微软雅黑" panose="020B0503020204020204" pitchFamily="34" charset="-122"/>
                <a:ea typeface="微软雅黑" panose="020B0503020204020204" pitchFamily="34" charset="-122"/>
              </a:defRPr>
            </a:lvl2pPr>
            <a:lvl3pPr>
              <a:defRPr sz="2000">
                <a:latin typeface="微软雅黑" panose="020B0503020204020204" pitchFamily="34" charset="-122"/>
                <a:ea typeface="微软雅黑" panose="020B0503020204020204" pitchFamily="34" charset="-122"/>
              </a:defRPr>
            </a:lvl3pPr>
            <a:lvl4pPr>
              <a:defRPr sz="2000">
                <a:latin typeface="微软雅黑" panose="020B0503020204020204" pitchFamily="34" charset="-122"/>
                <a:ea typeface="微软雅黑" panose="020B0503020204020204" pitchFamily="34" charset="-122"/>
              </a:defRPr>
            </a:lvl4pPr>
            <a:lvl5pPr>
              <a:defRPr sz="2000">
                <a:latin typeface="微软雅黑" panose="020B0503020204020204" pitchFamily="34" charset="-122"/>
                <a:ea typeface="微软雅黑" panose="020B0503020204020204" pitchFamily="34" charset="-122"/>
              </a:defRPr>
            </a:lvl5pPr>
          </a:lstStyle>
          <a:p>
            <a:pPr lvl="0"/>
            <a:endParaRPr lang="zh-CN" altLang="en-US" dirty="0"/>
          </a:p>
        </p:txBody>
      </p:sp>
      <p:sp>
        <p:nvSpPr>
          <p:cNvPr id="10" name="文本占位符 9"/>
          <p:cNvSpPr>
            <a:spLocks noGrp="1"/>
          </p:cNvSpPr>
          <p:nvPr>
            <p:ph type="body" sz="quarter" idx="11"/>
          </p:nvPr>
        </p:nvSpPr>
        <p:spPr>
          <a:xfrm>
            <a:off x="307776" y="6455570"/>
            <a:ext cx="8532019" cy="402431"/>
          </a:xfrm>
          <a:prstGeom prst="rect">
            <a:avLst/>
          </a:prstGeom>
        </p:spPr>
        <p:txBody>
          <a:bodyPr/>
          <a:lstStyle>
            <a:lvl1pPr marL="0" indent="0">
              <a:lnSpc>
                <a:spcPct val="100000"/>
              </a:lnSpc>
              <a:spcBef>
                <a:spcPts val="0"/>
              </a:spcBef>
              <a:buNone/>
              <a:defRPr sz="600">
                <a:solidFill>
                  <a:schemeClr val="tx1">
                    <a:lumMod val="65000"/>
                    <a:lumOff val="35000"/>
                  </a:schemeClr>
                </a:solidFill>
                <a:latin typeface="微软雅黑" panose="020B0503020204020204" pitchFamily="34" charset="-122"/>
                <a:ea typeface="微软雅黑" panose="020B0503020204020204" pitchFamily="34" charset="-122"/>
              </a:defRPr>
            </a:lvl1pPr>
          </a:lstStyle>
          <a:p>
            <a:pPr lvl="0"/>
            <a:endParaRPr lang="en-US" altLang="zh-CN" dirty="0"/>
          </a:p>
        </p:txBody>
      </p:sp>
      <p:pic>
        <p:nvPicPr>
          <p:cNvPr id="9" name="图片 8"/>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60760" y="-7407"/>
            <a:ext cx="360760" cy="2491956"/>
          </a:xfrm>
          <a:prstGeom prst="rect">
            <a:avLst/>
          </a:prstGeom>
        </p:spPr>
      </p:pic>
      <p:pic>
        <p:nvPicPr>
          <p:cNvPr id="6" name="图片 5"/>
          <p:cNvPicPr>
            <a:picLocks noChangeAspect="1"/>
          </p:cNvPicPr>
          <p:nvPr userDrawn="1"/>
        </p:nvPicPr>
        <p:blipFill>
          <a:blip r:embed="rId3" cstate="print"/>
          <a:stretch>
            <a:fillRect/>
          </a:stretch>
        </p:blipFill>
        <p:spPr>
          <a:xfrm>
            <a:off x="0" y="7258"/>
            <a:ext cx="9144000" cy="6850743"/>
          </a:xfrm>
          <a:prstGeom prst="rect">
            <a:avLst/>
          </a:prstGeom>
        </p:spPr>
      </p:pic>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userDrawn="1">
  <p:cSld name="9_标题幻灯片">
    <p:spTree>
      <p:nvGrpSpPr>
        <p:cNvPr id="1" name=""/>
        <p:cNvGrpSpPr/>
        <p:nvPr/>
      </p:nvGrpSpPr>
      <p:grpSpPr>
        <a:xfrm>
          <a:off x="0" y="0"/>
          <a:ext cx="0" cy="0"/>
          <a:chOff x="0" y="0"/>
          <a:chExt cx="0" cy="0"/>
        </a:xfrm>
      </p:grpSpPr>
      <p:sp>
        <p:nvSpPr>
          <p:cNvPr id="8" name="文本占位符 7"/>
          <p:cNvSpPr>
            <a:spLocks noGrp="1"/>
          </p:cNvSpPr>
          <p:nvPr>
            <p:ph type="body" sz="quarter" idx="10"/>
          </p:nvPr>
        </p:nvSpPr>
        <p:spPr>
          <a:xfrm>
            <a:off x="452804" y="234828"/>
            <a:ext cx="8238392" cy="568202"/>
          </a:xfrm>
          <a:prstGeom prst="rect">
            <a:avLst/>
          </a:prstGeom>
        </p:spPr>
        <p:txBody>
          <a:bodyPr anchor="ctr"/>
          <a:lstStyle>
            <a:lvl1pPr marL="0" indent="0">
              <a:lnSpc>
                <a:spcPct val="100000"/>
              </a:lnSpc>
              <a:spcBef>
                <a:spcPts val="0"/>
              </a:spcBef>
              <a:buNone/>
              <a:defRPr sz="2400" b="1" spc="300">
                <a:solidFill>
                  <a:srgbClr val="203864"/>
                </a:solidFill>
                <a:latin typeface="微软雅黑" panose="020B0503020204020204" pitchFamily="34" charset="-122"/>
                <a:ea typeface="微软雅黑" panose="020B0503020204020204" pitchFamily="34" charset="-122"/>
              </a:defRPr>
            </a:lvl1pPr>
            <a:lvl2pPr>
              <a:defRPr sz="2000">
                <a:latin typeface="微软雅黑" panose="020B0503020204020204" pitchFamily="34" charset="-122"/>
                <a:ea typeface="微软雅黑" panose="020B0503020204020204" pitchFamily="34" charset="-122"/>
              </a:defRPr>
            </a:lvl2pPr>
            <a:lvl3pPr>
              <a:defRPr sz="2000">
                <a:latin typeface="微软雅黑" panose="020B0503020204020204" pitchFamily="34" charset="-122"/>
                <a:ea typeface="微软雅黑" panose="020B0503020204020204" pitchFamily="34" charset="-122"/>
              </a:defRPr>
            </a:lvl3pPr>
            <a:lvl4pPr>
              <a:defRPr sz="2000">
                <a:latin typeface="微软雅黑" panose="020B0503020204020204" pitchFamily="34" charset="-122"/>
                <a:ea typeface="微软雅黑" panose="020B0503020204020204" pitchFamily="34" charset="-122"/>
              </a:defRPr>
            </a:lvl4pPr>
            <a:lvl5pPr>
              <a:defRPr sz="2000">
                <a:latin typeface="微软雅黑" panose="020B0503020204020204" pitchFamily="34" charset="-122"/>
                <a:ea typeface="微软雅黑" panose="020B0503020204020204" pitchFamily="34" charset="-122"/>
              </a:defRPr>
            </a:lvl5pPr>
          </a:lstStyle>
          <a:p>
            <a:pPr lvl="0"/>
            <a:endParaRPr lang="zh-CN" altLang="en-US" dirty="0"/>
          </a:p>
        </p:txBody>
      </p:sp>
      <p:sp>
        <p:nvSpPr>
          <p:cNvPr id="10" name="文本占位符 9"/>
          <p:cNvSpPr>
            <a:spLocks noGrp="1"/>
          </p:cNvSpPr>
          <p:nvPr>
            <p:ph type="body" sz="quarter" idx="11"/>
          </p:nvPr>
        </p:nvSpPr>
        <p:spPr>
          <a:xfrm>
            <a:off x="307776" y="6455570"/>
            <a:ext cx="8532019" cy="402431"/>
          </a:xfrm>
          <a:prstGeom prst="rect">
            <a:avLst/>
          </a:prstGeom>
        </p:spPr>
        <p:txBody>
          <a:bodyPr/>
          <a:lstStyle>
            <a:lvl1pPr marL="0" indent="0">
              <a:lnSpc>
                <a:spcPct val="100000"/>
              </a:lnSpc>
              <a:spcBef>
                <a:spcPts val="0"/>
              </a:spcBef>
              <a:buNone/>
              <a:defRPr sz="600">
                <a:solidFill>
                  <a:schemeClr val="tx1">
                    <a:lumMod val="65000"/>
                    <a:lumOff val="35000"/>
                  </a:schemeClr>
                </a:solidFill>
                <a:latin typeface="微软雅黑" panose="020B0503020204020204" pitchFamily="34" charset="-122"/>
                <a:ea typeface="微软雅黑" panose="020B0503020204020204" pitchFamily="34" charset="-122"/>
              </a:defRPr>
            </a:lvl1pPr>
          </a:lstStyle>
          <a:p>
            <a:pPr lvl="0"/>
            <a:endParaRPr lang="en-US" altLang="zh-CN" dirty="0"/>
          </a:p>
        </p:txBody>
      </p:sp>
      <p:pic>
        <p:nvPicPr>
          <p:cNvPr id="9" name="图片 8"/>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60760" y="-7407"/>
            <a:ext cx="360760" cy="2491956"/>
          </a:xfrm>
          <a:prstGeom prst="rect">
            <a:avLst/>
          </a:prstGeom>
        </p:spPr>
      </p:pic>
      <p:pic>
        <p:nvPicPr>
          <p:cNvPr id="6" name="图片 5"/>
          <p:cNvPicPr>
            <a:picLocks noChangeAspect="1"/>
          </p:cNvPicPr>
          <p:nvPr userDrawn="1"/>
        </p:nvPicPr>
        <p:blipFill>
          <a:blip r:embed="rId3" cstate="print"/>
          <a:stretch>
            <a:fillRect/>
          </a:stretch>
        </p:blipFill>
        <p:spPr>
          <a:xfrm>
            <a:off x="0" y="7258"/>
            <a:ext cx="9144000" cy="6850743"/>
          </a:xfrm>
          <a:prstGeom prst="rect">
            <a:avLst/>
          </a:prstGeom>
        </p:spPr>
      </p:pic>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userDrawn="1">
  <p:cSld name="10_标题幻灯片">
    <p:spTree>
      <p:nvGrpSpPr>
        <p:cNvPr id="1" name=""/>
        <p:cNvGrpSpPr/>
        <p:nvPr/>
      </p:nvGrpSpPr>
      <p:grpSpPr>
        <a:xfrm>
          <a:off x="0" y="0"/>
          <a:ext cx="0" cy="0"/>
          <a:chOff x="0" y="0"/>
          <a:chExt cx="0" cy="0"/>
        </a:xfrm>
      </p:grpSpPr>
      <p:sp>
        <p:nvSpPr>
          <p:cNvPr id="8" name="文本占位符 7"/>
          <p:cNvSpPr>
            <a:spLocks noGrp="1"/>
          </p:cNvSpPr>
          <p:nvPr>
            <p:ph type="body" sz="quarter" idx="10"/>
          </p:nvPr>
        </p:nvSpPr>
        <p:spPr>
          <a:xfrm>
            <a:off x="452804" y="234828"/>
            <a:ext cx="8238392" cy="568202"/>
          </a:xfrm>
          <a:prstGeom prst="rect">
            <a:avLst/>
          </a:prstGeom>
        </p:spPr>
        <p:txBody>
          <a:bodyPr anchor="ctr"/>
          <a:lstStyle>
            <a:lvl1pPr marL="0" indent="0">
              <a:lnSpc>
                <a:spcPct val="100000"/>
              </a:lnSpc>
              <a:spcBef>
                <a:spcPts val="0"/>
              </a:spcBef>
              <a:buNone/>
              <a:defRPr sz="2400" b="1" spc="300">
                <a:solidFill>
                  <a:srgbClr val="203864"/>
                </a:solidFill>
                <a:latin typeface="微软雅黑" panose="020B0503020204020204" pitchFamily="34" charset="-122"/>
                <a:ea typeface="微软雅黑" panose="020B0503020204020204" pitchFamily="34" charset="-122"/>
              </a:defRPr>
            </a:lvl1pPr>
            <a:lvl2pPr>
              <a:defRPr sz="2000">
                <a:latin typeface="微软雅黑" panose="020B0503020204020204" pitchFamily="34" charset="-122"/>
                <a:ea typeface="微软雅黑" panose="020B0503020204020204" pitchFamily="34" charset="-122"/>
              </a:defRPr>
            </a:lvl2pPr>
            <a:lvl3pPr>
              <a:defRPr sz="2000">
                <a:latin typeface="微软雅黑" panose="020B0503020204020204" pitchFamily="34" charset="-122"/>
                <a:ea typeface="微软雅黑" panose="020B0503020204020204" pitchFamily="34" charset="-122"/>
              </a:defRPr>
            </a:lvl3pPr>
            <a:lvl4pPr>
              <a:defRPr sz="2000">
                <a:latin typeface="微软雅黑" panose="020B0503020204020204" pitchFamily="34" charset="-122"/>
                <a:ea typeface="微软雅黑" panose="020B0503020204020204" pitchFamily="34" charset="-122"/>
              </a:defRPr>
            </a:lvl4pPr>
            <a:lvl5pPr>
              <a:defRPr sz="2000">
                <a:latin typeface="微软雅黑" panose="020B0503020204020204" pitchFamily="34" charset="-122"/>
                <a:ea typeface="微软雅黑" panose="020B0503020204020204" pitchFamily="34" charset="-122"/>
              </a:defRPr>
            </a:lvl5pPr>
          </a:lstStyle>
          <a:p>
            <a:pPr lvl="0"/>
            <a:endParaRPr lang="zh-CN" altLang="en-US" dirty="0"/>
          </a:p>
        </p:txBody>
      </p:sp>
      <p:sp>
        <p:nvSpPr>
          <p:cNvPr id="10" name="文本占位符 9"/>
          <p:cNvSpPr>
            <a:spLocks noGrp="1"/>
          </p:cNvSpPr>
          <p:nvPr>
            <p:ph type="body" sz="quarter" idx="11"/>
          </p:nvPr>
        </p:nvSpPr>
        <p:spPr>
          <a:xfrm>
            <a:off x="307776" y="6455570"/>
            <a:ext cx="8532019" cy="402431"/>
          </a:xfrm>
          <a:prstGeom prst="rect">
            <a:avLst/>
          </a:prstGeom>
        </p:spPr>
        <p:txBody>
          <a:bodyPr/>
          <a:lstStyle>
            <a:lvl1pPr marL="0" indent="0">
              <a:lnSpc>
                <a:spcPct val="100000"/>
              </a:lnSpc>
              <a:spcBef>
                <a:spcPts val="0"/>
              </a:spcBef>
              <a:buNone/>
              <a:defRPr sz="600">
                <a:solidFill>
                  <a:schemeClr val="tx1">
                    <a:lumMod val="65000"/>
                    <a:lumOff val="35000"/>
                  </a:schemeClr>
                </a:solidFill>
                <a:latin typeface="微软雅黑" panose="020B0503020204020204" pitchFamily="34" charset="-122"/>
                <a:ea typeface="微软雅黑" panose="020B0503020204020204" pitchFamily="34" charset="-122"/>
              </a:defRPr>
            </a:lvl1pPr>
          </a:lstStyle>
          <a:p>
            <a:pPr lvl="0"/>
            <a:endParaRPr lang="en-US" altLang="zh-CN" dirty="0"/>
          </a:p>
        </p:txBody>
      </p:sp>
      <p:pic>
        <p:nvPicPr>
          <p:cNvPr id="9" name="图片 8"/>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60760" y="-7407"/>
            <a:ext cx="360760" cy="2491956"/>
          </a:xfrm>
          <a:prstGeom prst="rect">
            <a:avLst/>
          </a:prstGeom>
        </p:spPr>
      </p:pic>
      <p:pic>
        <p:nvPicPr>
          <p:cNvPr id="6" name="图片 5"/>
          <p:cNvPicPr>
            <a:picLocks noChangeAspect="1"/>
          </p:cNvPicPr>
          <p:nvPr userDrawn="1"/>
        </p:nvPicPr>
        <p:blipFill>
          <a:blip r:embed="rId3" cstate="print"/>
          <a:stretch>
            <a:fillRect/>
          </a:stretch>
        </p:blipFill>
        <p:spPr>
          <a:xfrm>
            <a:off x="0" y="7258"/>
            <a:ext cx="9144000" cy="6850743"/>
          </a:xfrm>
          <a:prstGeom prst="rect">
            <a:avLst/>
          </a:prstGeom>
        </p:spPr>
      </p:pic>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userDrawn="1">
  <p:cSld name="11_标题幻灯片">
    <p:spTree>
      <p:nvGrpSpPr>
        <p:cNvPr id="1" name=""/>
        <p:cNvGrpSpPr/>
        <p:nvPr/>
      </p:nvGrpSpPr>
      <p:grpSpPr>
        <a:xfrm>
          <a:off x="0" y="0"/>
          <a:ext cx="0" cy="0"/>
          <a:chOff x="0" y="0"/>
          <a:chExt cx="0" cy="0"/>
        </a:xfrm>
      </p:grpSpPr>
      <p:sp>
        <p:nvSpPr>
          <p:cNvPr id="8" name="文本占位符 7"/>
          <p:cNvSpPr>
            <a:spLocks noGrp="1"/>
          </p:cNvSpPr>
          <p:nvPr>
            <p:ph type="body" sz="quarter" idx="10"/>
          </p:nvPr>
        </p:nvSpPr>
        <p:spPr>
          <a:xfrm>
            <a:off x="452804" y="234828"/>
            <a:ext cx="8238392" cy="568202"/>
          </a:xfrm>
          <a:prstGeom prst="rect">
            <a:avLst/>
          </a:prstGeom>
        </p:spPr>
        <p:txBody>
          <a:bodyPr anchor="ctr"/>
          <a:lstStyle>
            <a:lvl1pPr marL="0" indent="0">
              <a:lnSpc>
                <a:spcPct val="100000"/>
              </a:lnSpc>
              <a:spcBef>
                <a:spcPts val="0"/>
              </a:spcBef>
              <a:buNone/>
              <a:defRPr sz="2400" b="1" spc="300">
                <a:solidFill>
                  <a:srgbClr val="203864"/>
                </a:solidFill>
                <a:latin typeface="微软雅黑" panose="020B0503020204020204" pitchFamily="34" charset="-122"/>
                <a:ea typeface="微软雅黑" panose="020B0503020204020204" pitchFamily="34" charset="-122"/>
              </a:defRPr>
            </a:lvl1pPr>
            <a:lvl2pPr>
              <a:defRPr sz="2000">
                <a:latin typeface="微软雅黑" panose="020B0503020204020204" pitchFamily="34" charset="-122"/>
                <a:ea typeface="微软雅黑" panose="020B0503020204020204" pitchFamily="34" charset="-122"/>
              </a:defRPr>
            </a:lvl2pPr>
            <a:lvl3pPr>
              <a:defRPr sz="2000">
                <a:latin typeface="微软雅黑" panose="020B0503020204020204" pitchFamily="34" charset="-122"/>
                <a:ea typeface="微软雅黑" panose="020B0503020204020204" pitchFamily="34" charset="-122"/>
              </a:defRPr>
            </a:lvl3pPr>
            <a:lvl4pPr>
              <a:defRPr sz="2000">
                <a:latin typeface="微软雅黑" panose="020B0503020204020204" pitchFamily="34" charset="-122"/>
                <a:ea typeface="微软雅黑" panose="020B0503020204020204" pitchFamily="34" charset="-122"/>
              </a:defRPr>
            </a:lvl4pPr>
            <a:lvl5pPr>
              <a:defRPr sz="2000">
                <a:latin typeface="微软雅黑" panose="020B0503020204020204" pitchFamily="34" charset="-122"/>
                <a:ea typeface="微软雅黑" panose="020B0503020204020204" pitchFamily="34" charset="-122"/>
              </a:defRPr>
            </a:lvl5pPr>
          </a:lstStyle>
          <a:p>
            <a:pPr lvl="0"/>
            <a:endParaRPr lang="zh-CN" altLang="en-US" dirty="0"/>
          </a:p>
        </p:txBody>
      </p:sp>
      <p:sp>
        <p:nvSpPr>
          <p:cNvPr id="10" name="文本占位符 9"/>
          <p:cNvSpPr>
            <a:spLocks noGrp="1"/>
          </p:cNvSpPr>
          <p:nvPr>
            <p:ph type="body" sz="quarter" idx="11"/>
          </p:nvPr>
        </p:nvSpPr>
        <p:spPr>
          <a:xfrm>
            <a:off x="307776" y="6455570"/>
            <a:ext cx="8532019" cy="402431"/>
          </a:xfrm>
          <a:prstGeom prst="rect">
            <a:avLst/>
          </a:prstGeom>
        </p:spPr>
        <p:txBody>
          <a:bodyPr/>
          <a:lstStyle>
            <a:lvl1pPr marL="0" indent="0">
              <a:lnSpc>
                <a:spcPct val="100000"/>
              </a:lnSpc>
              <a:spcBef>
                <a:spcPts val="0"/>
              </a:spcBef>
              <a:buNone/>
              <a:defRPr sz="600">
                <a:solidFill>
                  <a:schemeClr val="tx1">
                    <a:lumMod val="65000"/>
                    <a:lumOff val="35000"/>
                  </a:schemeClr>
                </a:solidFill>
                <a:latin typeface="微软雅黑" panose="020B0503020204020204" pitchFamily="34" charset="-122"/>
                <a:ea typeface="微软雅黑" panose="020B0503020204020204" pitchFamily="34" charset="-122"/>
              </a:defRPr>
            </a:lvl1pPr>
          </a:lstStyle>
          <a:p>
            <a:pPr lvl="0"/>
            <a:endParaRPr lang="en-US" altLang="zh-CN" dirty="0"/>
          </a:p>
        </p:txBody>
      </p:sp>
      <p:pic>
        <p:nvPicPr>
          <p:cNvPr id="9" name="图片 8"/>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60760" y="-7407"/>
            <a:ext cx="360760" cy="2491956"/>
          </a:xfrm>
          <a:prstGeom prst="rect">
            <a:avLst/>
          </a:prstGeom>
        </p:spPr>
      </p:pic>
      <p:pic>
        <p:nvPicPr>
          <p:cNvPr id="6" name="图片 5"/>
          <p:cNvPicPr>
            <a:picLocks noChangeAspect="1"/>
          </p:cNvPicPr>
          <p:nvPr userDrawn="1"/>
        </p:nvPicPr>
        <p:blipFill>
          <a:blip r:embed="rId3" cstate="print"/>
          <a:stretch>
            <a:fillRect/>
          </a:stretch>
        </p:blipFill>
        <p:spPr>
          <a:xfrm>
            <a:off x="0" y="7258"/>
            <a:ext cx="9144000" cy="6850743"/>
          </a:xfrm>
          <a:prstGeom prst="rect">
            <a:avLst/>
          </a:prstGeom>
        </p:spPr>
      </p:pic>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userDrawn="1">
  <p:cSld name="12_标题幻灯片">
    <p:spTree>
      <p:nvGrpSpPr>
        <p:cNvPr id="1" name=""/>
        <p:cNvGrpSpPr/>
        <p:nvPr/>
      </p:nvGrpSpPr>
      <p:grpSpPr>
        <a:xfrm>
          <a:off x="0" y="0"/>
          <a:ext cx="0" cy="0"/>
          <a:chOff x="0" y="0"/>
          <a:chExt cx="0" cy="0"/>
        </a:xfrm>
      </p:grpSpPr>
      <p:sp>
        <p:nvSpPr>
          <p:cNvPr id="8" name="文本占位符 7"/>
          <p:cNvSpPr>
            <a:spLocks noGrp="1"/>
          </p:cNvSpPr>
          <p:nvPr>
            <p:ph type="body" sz="quarter" idx="10"/>
          </p:nvPr>
        </p:nvSpPr>
        <p:spPr>
          <a:xfrm>
            <a:off x="452804" y="234828"/>
            <a:ext cx="8238392" cy="568202"/>
          </a:xfrm>
          <a:prstGeom prst="rect">
            <a:avLst/>
          </a:prstGeom>
        </p:spPr>
        <p:txBody>
          <a:bodyPr anchor="ctr"/>
          <a:lstStyle>
            <a:lvl1pPr marL="0" indent="0">
              <a:lnSpc>
                <a:spcPct val="100000"/>
              </a:lnSpc>
              <a:spcBef>
                <a:spcPts val="0"/>
              </a:spcBef>
              <a:buNone/>
              <a:defRPr sz="2400" b="1" spc="300">
                <a:solidFill>
                  <a:srgbClr val="203864"/>
                </a:solidFill>
                <a:latin typeface="微软雅黑" panose="020B0503020204020204" pitchFamily="34" charset="-122"/>
                <a:ea typeface="微软雅黑" panose="020B0503020204020204" pitchFamily="34" charset="-122"/>
              </a:defRPr>
            </a:lvl1pPr>
            <a:lvl2pPr>
              <a:defRPr sz="2000">
                <a:latin typeface="微软雅黑" panose="020B0503020204020204" pitchFamily="34" charset="-122"/>
                <a:ea typeface="微软雅黑" panose="020B0503020204020204" pitchFamily="34" charset="-122"/>
              </a:defRPr>
            </a:lvl2pPr>
            <a:lvl3pPr>
              <a:defRPr sz="2000">
                <a:latin typeface="微软雅黑" panose="020B0503020204020204" pitchFamily="34" charset="-122"/>
                <a:ea typeface="微软雅黑" panose="020B0503020204020204" pitchFamily="34" charset="-122"/>
              </a:defRPr>
            </a:lvl3pPr>
            <a:lvl4pPr>
              <a:defRPr sz="2000">
                <a:latin typeface="微软雅黑" panose="020B0503020204020204" pitchFamily="34" charset="-122"/>
                <a:ea typeface="微软雅黑" panose="020B0503020204020204" pitchFamily="34" charset="-122"/>
              </a:defRPr>
            </a:lvl4pPr>
            <a:lvl5pPr>
              <a:defRPr sz="2000">
                <a:latin typeface="微软雅黑" panose="020B0503020204020204" pitchFamily="34" charset="-122"/>
                <a:ea typeface="微软雅黑" panose="020B0503020204020204" pitchFamily="34" charset="-122"/>
              </a:defRPr>
            </a:lvl5pPr>
          </a:lstStyle>
          <a:p>
            <a:pPr lvl="0"/>
            <a:endParaRPr lang="zh-CN" altLang="en-US" dirty="0"/>
          </a:p>
        </p:txBody>
      </p:sp>
      <p:sp>
        <p:nvSpPr>
          <p:cNvPr id="10" name="文本占位符 9"/>
          <p:cNvSpPr>
            <a:spLocks noGrp="1"/>
          </p:cNvSpPr>
          <p:nvPr>
            <p:ph type="body" sz="quarter" idx="11"/>
          </p:nvPr>
        </p:nvSpPr>
        <p:spPr>
          <a:xfrm>
            <a:off x="307776" y="6455570"/>
            <a:ext cx="8532019" cy="402431"/>
          </a:xfrm>
          <a:prstGeom prst="rect">
            <a:avLst/>
          </a:prstGeom>
        </p:spPr>
        <p:txBody>
          <a:bodyPr/>
          <a:lstStyle>
            <a:lvl1pPr marL="0" indent="0">
              <a:lnSpc>
                <a:spcPct val="100000"/>
              </a:lnSpc>
              <a:spcBef>
                <a:spcPts val="0"/>
              </a:spcBef>
              <a:buNone/>
              <a:defRPr sz="600">
                <a:solidFill>
                  <a:schemeClr val="tx1">
                    <a:lumMod val="65000"/>
                    <a:lumOff val="35000"/>
                  </a:schemeClr>
                </a:solidFill>
                <a:latin typeface="微软雅黑" panose="020B0503020204020204" pitchFamily="34" charset="-122"/>
                <a:ea typeface="微软雅黑" panose="020B0503020204020204" pitchFamily="34" charset="-122"/>
              </a:defRPr>
            </a:lvl1pPr>
          </a:lstStyle>
          <a:p>
            <a:pPr lvl="0"/>
            <a:endParaRPr lang="en-US" altLang="zh-CN" dirty="0"/>
          </a:p>
        </p:txBody>
      </p:sp>
      <p:pic>
        <p:nvPicPr>
          <p:cNvPr id="9" name="图片 8"/>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60760" y="-7407"/>
            <a:ext cx="360760" cy="2491956"/>
          </a:xfrm>
          <a:prstGeom prst="rect">
            <a:avLst/>
          </a:prstGeom>
        </p:spPr>
      </p:pic>
      <p:pic>
        <p:nvPicPr>
          <p:cNvPr id="6" name="图片 5"/>
          <p:cNvPicPr>
            <a:picLocks noChangeAspect="1"/>
          </p:cNvPicPr>
          <p:nvPr userDrawn="1"/>
        </p:nvPicPr>
        <p:blipFill>
          <a:blip r:embed="rId3" cstate="print"/>
          <a:stretch>
            <a:fillRect/>
          </a:stretch>
        </p:blipFill>
        <p:spPr>
          <a:xfrm>
            <a:off x="0" y="7258"/>
            <a:ext cx="9144000" cy="6850743"/>
          </a:xfrm>
          <a:prstGeom prst="rect">
            <a:avLst/>
          </a:prstGeom>
        </p:spPr>
      </p:pic>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userDrawn="1">
  <p:cSld name="13_标题幻灯片">
    <p:spTree>
      <p:nvGrpSpPr>
        <p:cNvPr id="1" name=""/>
        <p:cNvGrpSpPr/>
        <p:nvPr/>
      </p:nvGrpSpPr>
      <p:grpSpPr>
        <a:xfrm>
          <a:off x="0" y="0"/>
          <a:ext cx="0" cy="0"/>
          <a:chOff x="0" y="0"/>
          <a:chExt cx="0" cy="0"/>
        </a:xfrm>
      </p:grpSpPr>
      <p:sp>
        <p:nvSpPr>
          <p:cNvPr id="8" name="文本占位符 7"/>
          <p:cNvSpPr>
            <a:spLocks noGrp="1"/>
          </p:cNvSpPr>
          <p:nvPr>
            <p:ph type="body" sz="quarter" idx="10"/>
          </p:nvPr>
        </p:nvSpPr>
        <p:spPr>
          <a:xfrm>
            <a:off x="452804" y="234828"/>
            <a:ext cx="8238392" cy="568202"/>
          </a:xfrm>
          <a:prstGeom prst="rect">
            <a:avLst/>
          </a:prstGeom>
        </p:spPr>
        <p:txBody>
          <a:bodyPr anchor="ctr"/>
          <a:lstStyle>
            <a:lvl1pPr marL="0" indent="0">
              <a:lnSpc>
                <a:spcPct val="100000"/>
              </a:lnSpc>
              <a:spcBef>
                <a:spcPts val="0"/>
              </a:spcBef>
              <a:buNone/>
              <a:defRPr sz="2400" b="1" spc="300">
                <a:solidFill>
                  <a:srgbClr val="203864"/>
                </a:solidFill>
                <a:latin typeface="微软雅黑" panose="020B0503020204020204" pitchFamily="34" charset="-122"/>
                <a:ea typeface="微软雅黑" panose="020B0503020204020204" pitchFamily="34" charset="-122"/>
              </a:defRPr>
            </a:lvl1pPr>
            <a:lvl2pPr>
              <a:defRPr sz="2000">
                <a:latin typeface="微软雅黑" panose="020B0503020204020204" pitchFamily="34" charset="-122"/>
                <a:ea typeface="微软雅黑" panose="020B0503020204020204" pitchFamily="34" charset="-122"/>
              </a:defRPr>
            </a:lvl2pPr>
            <a:lvl3pPr>
              <a:defRPr sz="2000">
                <a:latin typeface="微软雅黑" panose="020B0503020204020204" pitchFamily="34" charset="-122"/>
                <a:ea typeface="微软雅黑" panose="020B0503020204020204" pitchFamily="34" charset="-122"/>
              </a:defRPr>
            </a:lvl3pPr>
            <a:lvl4pPr>
              <a:defRPr sz="2000">
                <a:latin typeface="微软雅黑" panose="020B0503020204020204" pitchFamily="34" charset="-122"/>
                <a:ea typeface="微软雅黑" panose="020B0503020204020204" pitchFamily="34" charset="-122"/>
              </a:defRPr>
            </a:lvl4pPr>
            <a:lvl5pPr>
              <a:defRPr sz="2000">
                <a:latin typeface="微软雅黑" panose="020B0503020204020204" pitchFamily="34" charset="-122"/>
                <a:ea typeface="微软雅黑" panose="020B0503020204020204" pitchFamily="34" charset="-122"/>
              </a:defRPr>
            </a:lvl5pPr>
          </a:lstStyle>
          <a:p>
            <a:pPr lvl="0"/>
            <a:endParaRPr lang="zh-CN" altLang="en-US" dirty="0"/>
          </a:p>
        </p:txBody>
      </p:sp>
      <p:sp>
        <p:nvSpPr>
          <p:cNvPr id="10" name="文本占位符 9"/>
          <p:cNvSpPr>
            <a:spLocks noGrp="1"/>
          </p:cNvSpPr>
          <p:nvPr>
            <p:ph type="body" sz="quarter" idx="11"/>
          </p:nvPr>
        </p:nvSpPr>
        <p:spPr>
          <a:xfrm>
            <a:off x="307776" y="6455570"/>
            <a:ext cx="8532019" cy="402431"/>
          </a:xfrm>
          <a:prstGeom prst="rect">
            <a:avLst/>
          </a:prstGeom>
        </p:spPr>
        <p:txBody>
          <a:bodyPr/>
          <a:lstStyle>
            <a:lvl1pPr marL="0" indent="0">
              <a:lnSpc>
                <a:spcPct val="100000"/>
              </a:lnSpc>
              <a:spcBef>
                <a:spcPts val="0"/>
              </a:spcBef>
              <a:buNone/>
              <a:defRPr sz="600">
                <a:solidFill>
                  <a:schemeClr val="tx1">
                    <a:lumMod val="65000"/>
                    <a:lumOff val="35000"/>
                  </a:schemeClr>
                </a:solidFill>
                <a:latin typeface="微软雅黑" panose="020B0503020204020204" pitchFamily="34" charset="-122"/>
                <a:ea typeface="微软雅黑" panose="020B0503020204020204" pitchFamily="34" charset="-122"/>
              </a:defRPr>
            </a:lvl1pPr>
          </a:lstStyle>
          <a:p>
            <a:pPr lvl="0"/>
            <a:endParaRPr lang="en-US" altLang="zh-CN" dirty="0"/>
          </a:p>
        </p:txBody>
      </p:sp>
      <p:pic>
        <p:nvPicPr>
          <p:cNvPr id="9" name="图片 8"/>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60760" y="-7407"/>
            <a:ext cx="360760" cy="2491956"/>
          </a:xfrm>
          <a:prstGeom prst="rect">
            <a:avLst/>
          </a:prstGeom>
        </p:spPr>
      </p:pic>
      <p:pic>
        <p:nvPicPr>
          <p:cNvPr id="6" name="图片 5"/>
          <p:cNvPicPr>
            <a:picLocks noChangeAspect="1"/>
          </p:cNvPicPr>
          <p:nvPr userDrawn="1"/>
        </p:nvPicPr>
        <p:blipFill>
          <a:blip r:embed="rId3" cstate="print"/>
          <a:stretch>
            <a:fillRect/>
          </a:stretch>
        </p:blipFill>
        <p:spPr>
          <a:xfrm>
            <a:off x="0" y="7258"/>
            <a:ext cx="9144000" cy="6850743"/>
          </a:xfrm>
          <a:prstGeom prst="rect">
            <a:avLst/>
          </a:prstGeom>
        </p:spPr>
      </p:pic>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userDrawn="1">
  <p:cSld name="14_标题幻灯片">
    <p:spTree>
      <p:nvGrpSpPr>
        <p:cNvPr id="1" name=""/>
        <p:cNvGrpSpPr/>
        <p:nvPr/>
      </p:nvGrpSpPr>
      <p:grpSpPr>
        <a:xfrm>
          <a:off x="0" y="0"/>
          <a:ext cx="0" cy="0"/>
          <a:chOff x="0" y="0"/>
          <a:chExt cx="0" cy="0"/>
        </a:xfrm>
      </p:grpSpPr>
      <p:sp>
        <p:nvSpPr>
          <p:cNvPr id="8" name="文本占位符 7"/>
          <p:cNvSpPr>
            <a:spLocks noGrp="1"/>
          </p:cNvSpPr>
          <p:nvPr>
            <p:ph type="body" sz="quarter" idx="10"/>
          </p:nvPr>
        </p:nvSpPr>
        <p:spPr>
          <a:xfrm>
            <a:off x="452804" y="234828"/>
            <a:ext cx="8238392" cy="568202"/>
          </a:xfrm>
          <a:prstGeom prst="rect">
            <a:avLst/>
          </a:prstGeom>
        </p:spPr>
        <p:txBody>
          <a:bodyPr anchor="ctr"/>
          <a:lstStyle>
            <a:lvl1pPr marL="0" indent="0">
              <a:lnSpc>
                <a:spcPct val="100000"/>
              </a:lnSpc>
              <a:spcBef>
                <a:spcPts val="0"/>
              </a:spcBef>
              <a:buNone/>
              <a:defRPr sz="2400" b="1" spc="300">
                <a:solidFill>
                  <a:srgbClr val="203864"/>
                </a:solidFill>
                <a:latin typeface="微软雅黑" panose="020B0503020204020204" pitchFamily="34" charset="-122"/>
                <a:ea typeface="微软雅黑" panose="020B0503020204020204" pitchFamily="34" charset="-122"/>
              </a:defRPr>
            </a:lvl1pPr>
            <a:lvl2pPr>
              <a:defRPr sz="2000">
                <a:latin typeface="微软雅黑" panose="020B0503020204020204" pitchFamily="34" charset="-122"/>
                <a:ea typeface="微软雅黑" panose="020B0503020204020204" pitchFamily="34" charset="-122"/>
              </a:defRPr>
            </a:lvl2pPr>
            <a:lvl3pPr>
              <a:defRPr sz="2000">
                <a:latin typeface="微软雅黑" panose="020B0503020204020204" pitchFamily="34" charset="-122"/>
                <a:ea typeface="微软雅黑" panose="020B0503020204020204" pitchFamily="34" charset="-122"/>
              </a:defRPr>
            </a:lvl3pPr>
            <a:lvl4pPr>
              <a:defRPr sz="2000">
                <a:latin typeface="微软雅黑" panose="020B0503020204020204" pitchFamily="34" charset="-122"/>
                <a:ea typeface="微软雅黑" panose="020B0503020204020204" pitchFamily="34" charset="-122"/>
              </a:defRPr>
            </a:lvl4pPr>
            <a:lvl5pPr>
              <a:defRPr sz="2000">
                <a:latin typeface="微软雅黑" panose="020B0503020204020204" pitchFamily="34" charset="-122"/>
                <a:ea typeface="微软雅黑" panose="020B0503020204020204" pitchFamily="34" charset="-122"/>
              </a:defRPr>
            </a:lvl5pPr>
          </a:lstStyle>
          <a:p>
            <a:pPr lvl="0"/>
            <a:endParaRPr lang="zh-CN" altLang="en-US" dirty="0"/>
          </a:p>
        </p:txBody>
      </p:sp>
      <p:sp>
        <p:nvSpPr>
          <p:cNvPr id="10" name="文本占位符 9"/>
          <p:cNvSpPr>
            <a:spLocks noGrp="1"/>
          </p:cNvSpPr>
          <p:nvPr>
            <p:ph type="body" sz="quarter" idx="11"/>
          </p:nvPr>
        </p:nvSpPr>
        <p:spPr>
          <a:xfrm>
            <a:off x="307776" y="6455570"/>
            <a:ext cx="8532019" cy="402431"/>
          </a:xfrm>
          <a:prstGeom prst="rect">
            <a:avLst/>
          </a:prstGeom>
        </p:spPr>
        <p:txBody>
          <a:bodyPr/>
          <a:lstStyle>
            <a:lvl1pPr marL="0" indent="0">
              <a:lnSpc>
                <a:spcPct val="100000"/>
              </a:lnSpc>
              <a:spcBef>
                <a:spcPts val="0"/>
              </a:spcBef>
              <a:buNone/>
              <a:defRPr sz="600">
                <a:solidFill>
                  <a:schemeClr val="tx1">
                    <a:lumMod val="65000"/>
                    <a:lumOff val="35000"/>
                  </a:schemeClr>
                </a:solidFill>
                <a:latin typeface="微软雅黑" panose="020B0503020204020204" pitchFamily="34" charset="-122"/>
                <a:ea typeface="微软雅黑" panose="020B0503020204020204" pitchFamily="34" charset="-122"/>
              </a:defRPr>
            </a:lvl1pPr>
          </a:lstStyle>
          <a:p>
            <a:pPr lvl="0"/>
            <a:endParaRPr lang="en-US" altLang="zh-CN" dirty="0"/>
          </a:p>
        </p:txBody>
      </p:sp>
      <p:pic>
        <p:nvPicPr>
          <p:cNvPr id="9" name="图片 8"/>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60760" y="-7407"/>
            <a:ext cx="360760" cy="2491956"/>
          </a:xfrm>
          <a:prstGeom prst="rect">
            <a:avLst/>
          </a:prstGeom>
        </p:spPr>
      </p:pic>
      <p:pic>
        <p:nvPicPr>
          <p:cNvPr id="6" name="图片 5"/>
          <p:cNvPicPr>
            <a:picLocks noChangeAspect="1"/>
          </p:cNvPicPr>
          <p:nvPr userDrawn="1"/>
        </p:nvPicPr>
        <p:blipFill>
          <a:blip r:embed="rId3" cstate="print"/>
          <a:stretch>
            <a:fillRect/>
          </a:stretch>
        </p:blipFill>
        <p:spPr>
          <a:xfrm>
            <a:off x="0" y="7258"/>
            <a:ext cx="9144000" cy="6850743"/>
          </a:xfrm>
          <a:prstGeom prst="rect">
            <a:avLst/>
          </a:prstGeom>
        </p:spPr>
      </p:pic>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userDrawn="1">
  <p:cSld name="15_标题幻灯片">
    <p:spTree>
      <p:nvGrpSpPr>
        <p:cNvPr id="1" name=""/>
        <p:cNvGrpSpPr/>
        <p:nvPr/>
      </p:nvGrpSpPr>
      <p:grpSpPr>
        <a:xfrm>
          <a:off x="0" y="0"/>
          <a:ext cx="0" cy="0"/>
          <a:chOff x="0" y="0"/>
          <a:chExt cx="0" cy="0"/>
        </a:xfrm>
      </p:grpSpPr>
      <p:sp>
        <p:nvSpPr>
          <p:cNvPr id="8" name="文本占位符 7"/>
          <p:cNvSpPr>
            <a:spLocks noGrp="1"/>
          </p:cNvSpPr>
          <p:nvPr>
            <p:ph type="body" sz="quarter" idx="10"/>
          </p:nvPr>
        </p:nvSpPr>
        <p:spPr>
          <a:xfrm>
            <a:off x="452804" y="234828"/>
            <a:ext cx="8238392" cy="568202"/>
          </a:xfrm>
          <a:prstGeom prst="rect">
            <a:avLst/>
          </a:prstGeom>
        </p:spPr>
        <p:txBody>
          <a:bodyPr anchor="ctr"/>
          <a:lstStyle>
            <a:lvl1pPr marL="0" indent="0">
              <a:lnSpc>
                <a:spcPct val="100000"/>
              </a:lnSpc>
              <a:spcBef>
                <a:spcPts val="0"/>
              </a:spcBef>
              <a:buNone/>
              <a:defRPr sz="2400" b="1" spc="300">
                <a:solidFill>
                  <a:srgbClr val="203864"/>
                </a:solidFill>
                <a:latin typeface="微软雅黑" panose="020B0503020204020204" pitchFamily="34" charset="-122"/>
                <a:ea typeface="微软雅黑" panose="020B0503020204020204" pitchFamily="34" charset="-122"/>
              </a:defRPr>
            </a:lvl1pPr>
            <a:lvl2pPr>
              <a:defRPr sz="2000">
                <a:latin typeface="微软雅黑" panose="020B0503020204020204" pitchFamily="34" charset="-122"/>
                <a:ea typeface="微软雅黑" panose="020B0503020204020204" pitchFamily="34" charset="-122"/>
              </a:defRPr>
            </a:lvl2pPr>
            <a:lvl3pPr>
              <a:defRPr sz="2000">
                <a:latin typeface="微软雅黑" panose="020B0503020204020204" pitchFamily="34" charset="-122"/>
                <a:ea typeface="微软雅黑" panose="020B0503020204020204" pitchFamily="34" charset="-122"/>
              </a:defRPr>
            </a:lvl3pPr>
            <a:lvl4pPr>
              <a:defRPr sz="2000">
                <a:latin typeface="微软雅黑" panose="020B0503020204020204" pitchFamily="34" charset="-122"/>
                <a:ea typeface="微软雅黑" panose="020B0503020204020204" pitchFamily="34" charset="-122"/>
              </a:defRPr>
            </a:lvl4pPr>
            <a:lvl5pPr>
              <a:defRPr sz="2000">
                <a:latin typeface="微软雅黑" panose="020B0503020204020204" pitchFamily="34" charset="-122"/>
                <a:ea typeface="微软雅黑" panose="020B0503020204020204" pitchFamily="34" charset="-122"/>
              </a:defRPr>
            </a:lvl5pPr>
          </a:lstStyle>
          <a:p>
            <a:pPr lvl="0"/>
            <a:endParaRPr lang="zh-CN" altLang="en-US" dirty="0"/>
          </a:p>
        </p:txBody>
      </p:sp>
      <p:sp>
        <p:nvSpPr>
          <p:cNvPr id="10" name="文本占位符 9"/>
          <p:cNvSpPr>
            <a:spLocks noGrp="1"/>
          </p:cNvSpPr>
          <p:nvPr>
            <p:ph type="body" sz="quarter" idx="11"/>
          </p:nvPr>
        </p:nvSpPr>
        <p:spPr>
          <a:xfrm>
            <a:off x="307776" y="6455570"/>
            <a:ext cx="8532019" cy="402431"/>
          </a:xfrm>
          <a:prstGeom prst="rect">
            <a:avLst/>
          </a:prstGeom>
        </p:spPr>
        <p:txBody>
          <a:bodyPr/>
          <a:lstStyle>
            <a:lvl1pPr marL="0" indent="0">
              <a:lnSpc>
                <a:spcPct val="100000"/>
              </a:lnSpc>
              <a:spcBef>
                <a:spcPts val="0"/>
              </a:spcBef>
              <a:buNone/>
              <a:defRPr sz="600">
                <a:solidFill>
                  <a:schemeClr val="tx1">
                    <a:lumMod val="65000"/>
                    <a:lumOff val="35000"/>
                  </a:schemeClr>
                </a:solidFill>
                <a:latin typeface="微软雅黑" panose="020B0503020204020204" pitchFamily="34" charset="-122"/>
                <a:ea typeface="微软雅黑" panose="020B0503020204020204" pitchFamily="34" charset="-122"/>
              </a:defRPr>
            </a:lvl1pPr>
          </a:lstStyle>
          <a:p>
            <a:pPr lvl="0"/>
            <a:endParaRPr lang="en-US" altLang="zh-CN" dirty="0"/>
          </a:p>
        </p:txBody>
      </p:sp>
      <p:pic>
        <p:nvPicPr>
          <p:cNvPr id="9" name="图片 8"/>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60760" y="-7407"/>
            <a:ext cx="360760" cy="2491956"/>
          </a:xfrm>
          <a:prstGeom prst="rect">
            <a:avLst/>
          </a:prstGeom>
        </p:spPr>
      </p:pic>
      <p:pic>
        <p:nvPicPr>
          <p:cNvPr id="6" name="图片 5"/>
          <p:cNvPicPr>
            <a:picLocks noChangeAspect="1"/>
          </p:cNvPicPr>
          <p:nvPr userDrawn="1"/>
        </p:nvPicPr>
        <p:blipFill>
          <a:blip r:embed="rId3" cstate="print"/>
          <a:stretch>
            <a:fillRect/>
          </a:stretch>
        </p:blipFill>
        <p:spPr>
          <a:xfrm>
            <a:off x="0" y="7258"/>
            <a:ext cx="9144000" cy="6850743"/>
          </a:xfrm>
          <a:prstGeom prst="rect">
            <a:avLst/>
          </a:prstGeom>
        </p:spPr>
      </p:pic>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userDrawn="1">
  <p:cSld name="16_标题幻灯片">
    <p:spTree>
      <p:nvGrpSpPr>
        <p:cNvPr id="1" name=""/>
        <p:cNvGrpSpPr/>
        <p:nvPr/>
      </p:nvGrpSpPr>
      <p:grpSpPr>
        <a:xfrm>
          <a:off x="0" y="0"/>
          <a:ext cx="0" cy="0"/>
          <a:chOff x="0" y="0"/>
          <a:chExt cx="0" cy="0"/>
        </a:xfrm>
      </p:grpSpPr>
      <p:sp>
        <p:nvSpPr>
          <p:cNvPr id="8" name="文本占位符 7"/>
          <p:cNvSpPr>
            <a:spLocks noGrp="1"/>
          </p:cNvSpPr>
          <p:nvPr>
            <p:ph type="body" sz="quarter" idx="10"/>
          </p:nvPr>
        </p:nvSpPr>
        <p:spPr>
          <a:xfrm>
            <a:off x="452804" y="234828"/>
            <a:ext cx="8238392" cy="568202"/>
          </a:xfrm>
          <a:prstGeom prst="rect">
            <a:avLst/>
          </a:prstGeom>
        </p:spPr>
        <p:txBody>
          <a:bodyPr anchor="ctr"/>
          <a:lstStyle>
            <a:lvl1pPr marL="0" indent="0">
              <a:lnSpc>
                <a:spcPct val="100000"/>
              </a:lnSpc>
              <a:spcBef>
                <a:spcPts val="0"/>
              </a:spcBef>
              <a:buNone/>
              <a:defRPr sz="2400" b="1" spc="300">
                <a:solidFill>
                  <a:srgbClr val="203864"/>
                </a:solidFill>
                <a:latin typeface="微软雅黑" panose="020B0503020204020204" pitchFamily="34" charset="-122"/>
                <a:ea typeface="微软雅黑" panose="020B0503020204020204" pitchFamily="34" charset="-122"/>
              </a:defRPr>
            </a:lvl1pPr>
            <a:lvl2pPr>
              <a:defRPr sz="2000">
                <a:latin typeface="微软雅黑" panose="020B0503020204020204" pitchFamily="34" charset="-122"/>
                <a:ea typeface="微软雅黑" panose="020B0503020204020204" pitchFamily="34" charset="-122"/>
              </a:defRPr>
            </a:lvl2pPr>
            <a:lvl3pPr>
              <a:defRPr sz="2000">
                <a:latin typeface="微软雅黑" panose="020B0503020204020204" pitchFamily="34" charset="-122"/>
                <a:ea typeface="微软雅黑" panose="020B0503020204020204" pitchFamily="34" charset="-122"/>
              </a:defRPr>
            </a:lvl3pPr>
            <a:lvl4pPr>
              <a:defRPr sz="2000">
                <a:latin typeface="微软雅黑" panose="020B0503020204020204" pitchFamily="34" charset="-122"/>
                <a:ea typeface="微软雅黑" panose="020B0503020204020204" pitchFamily="34" charset="-122"/>
              </a:defRPr>
            </a:lvl4pPr>
            <a:lvl5pPr>
              <a:defRPr sz="2000">
                <a:latin typeface="微软雅黑" panose="020B0503020204020204" pitchFamily="34" charset="-122"/>
                <a:ea typeface="微软雅黑" panose="020B0503020204020204" pitchFamily="34" charset="-122"/>
              </a:defRPr>
            </a:lvl5pPr>
          </a:lstStyle>
          <a:p>
            <a:pPr lvl="0"/>
            <a:endParaRPr lang="zh-CN" altLang="en-US" dirty="0"/>
          </a:p>
        </p:txBody>
      </p:sp>
      <p:sp>
        <p:nvSpPr>
          <p:cNvPr id="10" name="文本占位符 9"/>
          <p:cNvSpPr>
            <a:spLocks noGrp="1"/>
          </p:cNvSpPr>
          <p:nvPr>
            <p:ph type="body" sz="quarter" idx="11"/>
          </p:nvPr>
        </p:nvSpPr>
        <p:spPr>
          <a:xfrm>
            <a:off x="307776" y="6455570"/>
            <a:ext cx="8532019" cy="402431"/>
          </a:xfrm>
          <a:prstGeom prst="rect">
            <a:avLst/>
          </a:prstGeom>
        </p:spPr>
        <p:txBody>
          <a:bodyPr/>
          <a:lstStyle>
            <a:lvl1pPr marL="0" indent="0">
              <a:lnSpc>
                <a:spcPct val="100000"/>
              </a:lnSpc>
              <a:spcBef>
                <a:spcPts val="0"/>
              </a:spcBef>
              <a:buNone/>
              <a:defRPr sz="600">
                <a:solidFill>
                  <a:schemeClr val="tx1">
                    <a:lumMod val="65000"/>
                    <a:lumOff val="35000"/>
                  </a:schemeClr>
                </a:solidFill>
                <a:latin typeface="微软雅黑" panose="020B0503020204020204" pitchFamily="34" charset="-122"/>
                <a:ea typeface="微软雅黑" panose="020B0503020204020204" pitchFamily="34" charset="-122"/>
              </a:defRPr>
            </a:lvl1pPr>
          </a:lstStyle>
          <a:p>
            <a:pPr lvl="0"/>
            <a:endParaRPr lang="en-US" altLang="zh-CN" dirty="0"/>
          </a:p>
        </p:txBody>
      </p:sp>
      <p:pic>
        <p:nvPicPr>
          <p:cNvPr id="9" name="图片 8"/>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60760" y="-7407"/>
            <a:ext cx="360760" cy="2491956"/>
          </a:xfrm>
          <a:prstGeom prst="rect">
            <a:avLst/>
          </a:prstGeom>
        </p:spPr>
      </p:pic>
      <p:pic>
        <p:nvPicPr>
          <p:cNvPr id="6" name="图片 5"/>
          <p:cNvPicPr>
            <a:picLocks noChangeAspect="1"/>
          </p:cNvPicPr>
          <p:nvPr userDrawn="1"/>
        </p:nvPicPr>
        <p:blipFill>
          <a:blip r:embed="rId3" cstate="print"/>
          <a:stretch>
            <a:fillRect/>
          </a:stretch>
        </p:blipFill>
        <p:spPr>
          <a:xfrm>
            <a:off x="0" y="7258"/>
            <a:ext cx="9144000" cy="6850743"/>
          </a:xfrm>
          <a:prstGeom prst="rect">
            <a:avLst/>
          </a:prstGeom>
        </p:spPr>
      </p:pic>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userDrawn="1">
  <p:cSld name="17_标题幻灯片">
    <p:spTree>
      <p:nvGrpSpPr>
        <p:cNvPr id="1" name=""/>
        <p:cNvGrpSpPr/>
        <p:nvPr/>
      </p:nvGrpSpPr>
      <p:grpSpPr>
        <a:xfrm>
          <a:off x="0" y="0"/>
          <a:ext cx="0" cy="0"/>
          <a:chOff x="0" y="0"/>
          <a:chExt cx="0" cy="0"/>
        </a:xfrm>
      </p:grpSpPr>
      <p:sp>
        <p:nvSpPr>
          <p:cNvPr id="8" name="文本占位符 7"/>
          <p:cNvSpPr>
            <a:spLocks noGrp="1"/>
          </p:cNvSpPr>
          <p:nvPr>
            <p:ph type="body" sz="quarter" idx="10"/>
          </p:nvPr>
        </p:nvSpPr>
        <p:spPr>
          <a:xfrm>
            <a:off x="452804" y="234828"/>
            <a:ext cx="8238392" cy="568202"/>
          </a:xfrm>
          <a:prstGeom prst="rect">
            <a:avLst/>
          </a:prstGeom>
        </p:spPr>
        <p:txBody>
          <a:bodyPr anchor="ctr"/>
          <a:lstStyle>
            <a:lvl1pPr marL="0" indent="0">
              <a:lnSpc>
                <a:spcPct val="100000"/>
              </a:lnSpc>
              <a:spcBef>
                <a:spcPts val="0"/>
              </a:spcBef>
              <a:buNone/>
              <a:defRPr sz="2400" b="1" spc="300">
                <a:solidFill>
                  <a:srgbClr val="203864"/>
                </a:solidFill>
                <a:latin typeface="微软雅黑" panose="020B0503020204020204" pitchFamily="34" charset="-122"/>
                <a:ea typeface="微软雅黑" panose="020B0503020204020204" pitchFamily="34" charset="-122"/>
              </a:defRPr>
            </a:lvl1pPr>
            <a:lvl2pPr>
              <a:defRPr sz="2000">
                <a:latin typeface="微软雅黑" panose="020B0503020204020204" pitchFamily="34" charset="-122"/>
                <a:ea typeface="微软雅黑" panose="020B0503020204020204" pitchFamily="34" charset="-122"/>
              </a:defRPr>
            </a:lvl2pPr>
            <a:lvl3pPr>
              <a:defRPr sz="2000">
                <a:latin typeface="微软雅黑" panose="020B0503020204020204" pitchFamily="34" charset="-122"/>
                <a:ea typeface="微软雅黑" panose="020B0503020204020204" pitchFamily="34" charset="-122"/>
              </a:defRPr>
            </a:lvl3pPr>
            <a:lvl4pPr>
              <a:defRPr sz="2000">
                <a:latin typeface="微软雅黑" panose="020B0503020204020204" pitchFamily="34" charset="-122"/>
                <a:ea typeface="微软雅黑" panose="020B0503020204020204" pitchFamily="34" charset="-122"/>
              </a:defRPr>
            </a:lvl4pPr>
            <a:lvl5pPr>
              <a:defRPr sz="2000">
                <a:latin typeface="微软雅黑" panose="020B0503020204020204" pitchFamily="34" charset="-122"/>
                <a:ea typeface="微软雅黑" panose="020B0503020204020204" pitchFamily="34" charset="-122"/>
              </a:defRPr>
            </a:lvl5pPr>
          </a:lstStyle>
          <a:p>
            <a:pPr lvl="0"/>
            <a:endParaRPr lang="zh-CN" altLang="en-US" dirty="0"/>
          </a:p>
        </p:txBody>
      </p:sp>
      <p:sp>
        <p:nvSpPr>
          <p:cNvPr id="10" name="文本占位符 9"/>
          <p:cNvSpPr>
            <a:spLocks noGrp="1"/>
          </p:cNvSpPr>
          <p:nvPr>
            <p:ph type="body" sz="quarter" idx="11"/>
          </p:nvPr>
        </p:nvSpPr>
        <p:spPr>
          <a:xfrm>
            <a:off x="307776" y="6455570"/>
            <a:ext cx="8532019" cy="402431"/>
          </a:xfrm>
          <a:prstGeom prst="rect">
            <a:avLst/>
          </a:prstGeom>
        </p:spPr>
        <p:txBody>
          <a:bodyPr/>
          <a:lstStyle>
            <a:lvl1pPr marL="0" indent="0">
              <a:lnSpc>
                <a:spcPct val="100000"/>
              </a:lnSpc>
              <a:spcBef>
                <a:spcPts val="0"/>
              </a:spcBef>
              <a:buNone/>
              <a:defRPr sz="600">
                <a:solidFill>
                  <a:schemeClr val="tx1">
                    <a:lumMod val="65000"/>
                    <a:lumOff val="35000"/>
                  </a:schemeClr>
                </a:solidFill>
                <a:latin typeface="微软雅黑" panose="020B0503020204020204" pitchFamily="34" charset="-122"/>
                <a:ea typeface="微软雅黑" panose="020B0503020204020204" pitchFamily="34" charset="-122"/>
              </a:defRPr>
            </a:lvl1pPr>
          </a:lstStyle>
          <a:p>
            <a:pPr lvl="0"/>
            <a:endParaRPr lang="en-US" altLang="zh-CN" dirty="0"/>
          </a:p>
        </p:txBody>
      </p:sp>
      <p:pic>
        <p:nvPicPr>
          <p:cNvPr id="9" name="图片 8"/>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60760" y="-7407"/>
            <a:ext cx="360760" cy="2491956"/>
          </a:xfrm>
          <a:prstGeom prst="rect">
            <a:avLst/>
          </a:prstGeom>
        </p:spPr>
      </p:pic>
      <p:pic>
        <p:nvPicPr>
          <p:cNvPr id="6" name="图片 5"/>
          <p:cNvPicPr>
            <a:picLocks noChangeAspect="1"/>
          </p:cNvPicPr>
          <p:nvPr userDrawn="1"/>
        </p:nvPicPr>
        <p:blipFill>
          <a:blip r:embed="rId3" cstate="print"/>
          <a:stretch>
            <a:fillRect/>
          </a:stretch>
        </p:blipFill>
        <p:spPr>
          <a:xfrm>
            <a:off x="0" y="7258"/>
            <a:ext cx="9144000" cy="6850743"/>
          </a:xfrm>
          <a:prstGeom prst="rect">
            <a:avLst/>
          </a:prstGeom>
        </p:spPr>
      </p:pic>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userDrawn="1">
  <p:cSld name="18_标题幻灯片">
    <p:spTree>
      <p:nvGrpSpPr>
        <p:cNvPr id="1" name=""/>
        <p:cNvGrpSpPr/>
        <p:nvPr/>
      </p:nvGrpSpPr>
      <p:grpSpPr>
        <a:xfrm>
          <a:off x="0" y="0"/>
          <a:ext cx="0" cy="0"/>
          <a:chOff x="0" y="0"/>
          <a:chExt cx="0" cy="0"/>
        </a:xfrm>
      </p:grpSpPr>
      <p:sp>
        <p:nvSpPr>
          <p:cNvPr id="8" name="文本占位符 7"/>
          <p:cNvSpPr>
            <a:spLocks noGrp="1"/>
          </p:cNvSpPr>
          <p:nvPr>
            <p:ph type="body" sz="quarter" idx="10"/>
          </p:nvPr>
        </p:nvSpPr>
        <p:spPr>
          <a:xfrm>
            <a:off x="452804" y="234828"/>
            <a:ext cx="8238392" cy="568202"/>
          </a:xfrm>
          <a:prstGeom prst="rect">
            <a:avLst/>
          </a:prstGeom>
        </p:spPr>
        <p:txBody>
          <a:bodyPr anchor="ctr"/>
          <a:lstStyle>
            <a:lvl1pPr marL="0" indent="0">
              <a:lnSpc>
                <a:spcPct val="100000"/>
              </a:lnSpc>
              <a:spcBef>
                <a:spcPts val="0"/>
              </a:spcBef>
              <a:buNone/>
              <a:defRPr sz="2400" b="1" spc="300">
                <a:solidFill>
                  <a:srgbClr val="203864"/>
                </a:solidFill>
                <a:latin typeface="微软雅黑" panose="020B0503020204020204" pitchFamily="34" charset="-122"/>
                <a:ea typeface="微软雅黑" panose="020B0503020204020204" pitchFamily="34" charset="-122"/>
              </a:defRPr>
            </a:lvl1pPr>
            <a:lvl2pPr>
              <a:defRPr sz="2000">
                <a:latin typeface="微软雅黑" panose="020B0503020204020204" pitchFamily="34" charset="-122"/>
                <a:ea typeface="微软雅黑" panose="020B0503020204020204" pitchFamily="34" charset="-122"/>
              </a:defRPr>
            </a:lvl2pPr>
            <a:lvl3pPr>
              <a:defRPr sz="2000">
                <a:latin typeface="微软雅黑" panose="020B0503020204020204" pitchFamily="34" charset="-122"/>
                <a:ea typeface="微软雅黑" panose="020B0503020204020204" pitchFamily="34" charset="-122"/>
              </a:defRPr>
            </a:lvl3pPr>
            <a:lvl4pPr>
              <a:defRPr sz="2000">
                <a:latin typeface="微软雅黑" panose="020B0503020204020204" pitchFamily="34" charset="-122"/>
                <a:ea typeface="微软雅黑" panose="020B0503020204020204" pitchFamily="34" charset="-122"/>
              </a:defRPr>
            </a:lvl4pPr>
            <a:lvl5pPr>
              <a:defRPr sz="2000">
                <a:latin typeface="微软雅黑" panose="020B0503020204020204" pitchFamily="34" charset="-122"/>
                <a:ea typeface="微软雅黑" panose="020B0503020204020204" pitchFamily="34" charset="-122"/>
              </a:defRPr>
            </a:lvl5pPr>
          </a:lstStyle>
          <a:p>
            <a:pPr lvl="0"/>
            <a:endParaRPr lang="zh-CN" altLang="en-US" dirty="0"/>
          </a:p>
        </p:txBody>
      </p:sp>
      <p:sp>
        <p:nvSpPr>
          <p:cNvPr id="10" name="文本占位符 9"/>
          <p:cNvSpPr>
            <a:spLocks noGrp="1"/>
          </p:cNvSpPr>
          <p:nvPr>
            <p:ph type="body" sz="quarter" idx="11"/>
          </p:nvPr>
        </p:nvSpPr>
        <p:spPr>
          <a:xfrm>
            <a:off x="307776" y="6455570"/>
            <a:ext cx="8532019" cy="402431"/>
          </a:xfrm>
          <a:prstGeom prst="rect">
            <a:avLst/>
          </a:prstGeom>
        </p:spPr>
        <p:txBody>
          <a:bodyPr/>
          <a:lstStyle>
            <a:lvl1pPr marL="0" indent="0">
              <a:lnSpc>
                <a:spcPct val="100000"/>
              </a:lnSpc>
              <a:spcBef>
                <a:spcPts val="0"/>
              </a:spcBef>
              <a:buNone/>
              <a:defRPr sz="600">
                <a:solidFill>
                  <a:schemeClr val="tx1">
                    <a:lumMod val="65000"/>
                    <a:lumOff val="35000"/>
                  </a:schemeClr>
                </a:solidFill>
                <a:latin typeface="微软雅黑" panose="020B0503020204020204" pitchFamily="34" charset="-122"/>
                <a:ea typeface="微软雅黑" panose="020B0503020204020204" pitchFamily="34" charset="-122"/>
              </a:defRPr>
            </a:lvl1pPr>
          </a:lstStyle>
          <a:p>
            <a:pPr lvl="0"/>
            <a:endParaRPr lang="en-US" altLang="zh-CN" dirty="0"/>
          </a:p>
        </p:txBody>
      </p:sp>
      <p:pic>
        <p:nvPicPr>
          <p:cNvPr id="9" name="图片 8"/>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60760" y="-7407"/>
            <a:ext cx="360760" cy="2491956"/>
          </a:xfrm>
          <a:prstGeom prst="rect">
            <a:avLst/>
          </a:prstGeom>
        </p:spPr>
      </p:pic>
      <p:pic>
        <p:nvPicPr>
          <p:cNvPr id="6" name="图片 5"/>
          <p:cNvPicPr>
            <a:picLocks noChangeAspect="1"/>
          </p:cNvPicPr>
          <p:nvPr userDrawn="1"/>
        </p:nvPicPr>
        <p:blipFill>
          <a:blip r:embed="rId3" cstate="print"/>
          <a:stretch>
            <a:fillRect/>
          </a:stretch>
        </p:blipFill>
        <p:spPr>
          <a:xfrm>
            <a:off x="0" y="7258"/>
            <a:ext cx="9144000" cy="6850743"/>
          </a:xfrm>
          <a:prstGeom prst="rect">
            <a:avLst/>
          </a:prstGeom>
        </p:spPr>
      </p:pic>
    </p:spTree>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userDrawn="1">
  <p:cSld name="19_标题幻灯片">
    <p:spTree>
      <p:nvGrpSpPr>
        <p:cNvPr id="1" name=""/>
        <p:cNvGrpSpPr/>
        <p:nvPr/>
      </p:nvGrpSpPr>
      <p:grpSpPr>
        <a:xfrm>
          <a:off x="0" y="0"/>
          <a:ext cx="0" cy="0"/>
          <a:chOff x="0" y="0"/>
          <a:chExt cx="0" cy="0"/>
        </a:xfrm>
      </p:grpSpPr>
      <p:sp>
        <p:nvSpPr>
          <p:cNvPr id="8" name="文本占位符 7"/>
          <p:cNvSpPr>
            <a:spLocks noGrp="1"/>
          </p:cNvSpPr>
          <p:nvPr>
            <p:ph type="body" sz="quarter" idx="10"/>
          </p:nvPr>
        </p:nvSpPr>
        <p:spPr>
          <a:xfrm>
            <a:off x="452804" y="234828"/>
            <a:ext cx="8238392" cy="568202"/>
          </a:xfrm>
          <a:prstGeom prst="rect">
            <a:avLst/>
          </a:prstGeom>
        </p:spPr>
        <p:txBody>
          <a:bodyPr anchor="ctr"/>
          <a:lstStyle>
            <a:lvl1pPr marL="0" indent="0">
              <a:lnSpc>
                <a:spcPct val="100000"/>
              </a:lnSpc>
              <a:spcBef>
                <a:spcPts val="0"/>
              </a:spcBef>
              <a:buNone/>
              <a:defRPr sz="2400" b="1" spc="300">
                <a:solidFill>
                  <a:srgbClr val="203864"/>
                </a:solidFill>
                <a:latin typeface="微软雅黑" panose="020B0503020204020204" pitchFamily="34" charset="-122"/>
                <a:ea typeface="微软雅黑" panose="020B0503020204020204" pitchFamily="34" charset="-122"/>
              </a:defRPr>
            </a:lvl1pPr>
            <a:lvl2pPr>
              <a:defRPr sz="2000">
                <a:latin typeface="微软雅黑" panose="020B0503020204020204" pitchFamily="34" charset="-122"/>
                <a:ea typeface="微软雅黑" panose="020B0503020204020204" pitchFamily="34" charset="-122"/>
              </a:defRPr>
            </a:lvl2pPr>
            <a:lvl3pPr>
              <a:defRPr sz="2000">
                <a:latin typeface="微软雅黑" panose="020B0503020204020204" pitchFamily="34" charset="-122"/>
                <a:ea typeface="微软雅黑" panose="020B0503020204020204" pitchFamily="34" charset="-122"/>
              </a:defRPr>
            </a:lvl3pPr>
            <a:lvl4pPr>
              <a:defRPr sz="2000">
                <a:latin typeface="微软雅黑" panose="020B0503020204020204" pitchFamily="34" charset="-122"/>
                <a:ea typeface="微软雅黑" panose="020B0503020204020204" pitchFamily="34" charset="-122"/>
              </a:defRPr>
            </a:lvl4pPr>
            <a:lvl5pPr>
              <a:defRPr sz="2000">
                <a:latin typeface="微软雅黑" panose="020B0503020204020204" pitchFamily="34" charset="-122"/>
                <a:ea typeface="微软雅黑" panose="020B0503020204020204" pitchFamily="34" charset="-122"/>
              </a:defRPr>
            </a:lvl5pPr>
          </a:lstStyle>
          <a:p>
            <a:pPr lvl="0"/>
            <a:endParaRPr lang="zh-CN" altLang="en-US" dirty="0"/>
          </a:p>
        </p:txBody>
      </p:sp>
      <p:sp>
        <p:nvSpPr>
          <p:cNvPr id="10" name="文本占位符 9"/>
          <p:cNvSpPr>
            <a:spLocks noGrp="1"/>
          </p:cNvSpPr>
          <p:nvPr>
            <p:ph type="body" sz="quarter" idx="11"/>
          </p:nvPr>
        </p:nvSpPr>
        <p:spPr>
          <a:xfrm>
            <a:off x="307776" y="6455570"/>
            <a:ext cx="8532019" cy="402431"/>
          </a:xfrm>
          <a:prstGeom prst="rect">
            <a:avLst/>
          </a:prstGeom>
        </p:spPr>
        <p:txBody>
          <a:bodyPr/>
          <a:lstStyle>
            <a:lvl1pPr marL="0" indent="0">
              <a:lnSpc>
                <a:spcPct val="100000"/>
              </a:lnSpc>
              <a:spcBef>
                <a:spcPts val="0"/>
              </a:spcBef>
              <a:buNone/>
              <a:defRPr sz="600">
                <a:solidFill>
                  <a:schemeClr val="tx1">
                    <a:lumMod val="65000"/>
                    <a:lumOff val="35000"/>
                  </a:schemeClr>
                </a:solidFill>
                <a:latin typeface="微软雅黑" panose="020B0503020204020204" pitchFamily="34" charset="-122"/>
                <a:ea typeface="微软雅黑" panose="020B0503020204020204" pitchFamily="34" charset="-122"/>
              </a:defRPr>
            </a:lvl1pPr>
          </a:lstStyle>
          <a:p>
            <a:pPr lvl="0"/>
            <a:endParaRPr lang="en-US" altLang="zh-CN" dirty="0"/>
          </a:p>
        </p:txBody>
      </p:sp>
      <p:pic>
        <p:nvPicPr>
          <p:cNvPr id="9" name="图片 8"/>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60760" y="-7407"/>
            <a:ext cx="360760" cy="2491956"/>
          </a:xfrm>
          <a:prstGeom prst="rect">
            <a:avLst/>
          </a:prstGeom>
        </p:spPr>
      </p:pic>
      <p:pic>
        <p:nvPicPr>
          <p:cNvPr id="6" name="图片 5"/>
          <p:cNvPicPr>
            <a:picLocks noChangeAspect="1"/>
          </p:cNvPicPr>
          <p:nvPr userDrawn="1"/>
        </p:nvPicPr>
        <p:blipFill>
          <a:blip r:embed="rId3" cstate="print"/>
          <a:stretch>
            <a:fillRect/>
          </a:stretch>
        </p:blipFill>
        <p:spPr>
          <a:xfrm>
            <a:off x="0" y="7258"/>
            <a:ext cx="9144000" cy="6850743"/>
          </a:xfrm>
          <a:prstGeom prst="rect">
            <a:avLst/>
          </a:prstGeom>
        </p:spPr>
      </p:pic>
    </p:spTree>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userDrawn="1">
  <p:cSld name="20_标题幻灯片">
    <p:spTree>
      <p:nvGrpSpPr>
        <p:cNvPr id="1" name=""/>
        <p:cNvGrpSpPr/>
        <p:nvPr/>
      </p:nvGrpSpPr>
      <p:grpSpPr>
        <a:xfrm>
          <a:off x="0" y="0"/>
          <a:ext cx="0" cy="0"/>
          <a:chOff x="0" y="0"/>
          <a:chExt cx="0" cy="0"/>
        </a:xfrm>
      </p:grpSpPr>
      <p:sp>
        <p:nvSpPr>
          <p:cNvPr id="8" name="文本占位符 7"/>
          <p:cNvSpPr>
            <a:spLocks noGrp="1"/>
          </p:cNvSpPr>
          <p:nvPr>
            <p:ph type="body" sz="quarter" idx="10"/>
          </p:nvPr>
        </p:nvSpPr>
        <p:spPr>
          <a:xfrm>
            <a:off x="452804" y="234828"/>
            <a:ext cx="8238392" cy="568202"/>
          </a:xfrm>
          <a:prstGeom prst="rect">
            <a:avLst/>
          </a:prstGeom>
        </p:spPr>
        <p:txBody>
          <a:bodyPr anchor="ctr"/>
          <a:lstStyle>
            <a:lvl1pPr marL="0" indent="0">
              <a:lnSpc>
                <a:spcPct val="100000"/>
              </a:lnSpc>
              <a:spcBef>
                <a:spcPts val="0"/>
              </a:spcBef>
              <a:buNone/>
              <a:defRPr sz="2400" b="1" spc="300">
                <a:solidFill>
                  <a:srgbClr val="203864"/>
                </a:solidFill>
                <a:latin typeface="微软雅黑" panose="020B0503020204020204" pitchFamily="34" charset="-122"/>
                <a:ea typeface="微软雅黑" panose="020B0503020204020204" pitchFamily="34" charset="-122"/>
              </a:defRPr>
            </a:lvl1pPr>
            <a:lvl2pPr>
              <a:defRPr sz="2000">
                <a:latin typeface="微软雅黑" panose="020B0503020204020204" pitchFamily="34" charset="-122"/>
                <a:ea typeface="微软雅黑" panose="020B0503020204020204" pitchFamily="34" charset="-122"/>
              </a:defRPr>
            </a:lvl2pPr>
            <a:lvl3pPr>
              <a:defRPr sz="2000">
                <a:latin typeface="微软雅黑" panose="020B0503020204020204" pitchFamily="34" charset="-122"/>
                <a:ea typeface="微软雅黑" panose="020B0503020204020204" pitchFamily="34" charset="-122"/>
              </a:defRPr>
            </a:lvl3pPr>
            <a:lvl4pPr>
              <a:defRPr sz="2000">
                <a:latin typeface="微软雅黑" panose="020B0503020204020204" pitchFamily="34" charset="-122"/>
                <a:ea typeface="微软雅黑" panose="020B0503020204020204" pitchFamily="34" charset="-122"/>
              </a:defRPr>
            </a:lvl4pPr>
            <a:lvl5pPr>
              <a:defRPr sz="2000">
                <a:latin typeface="微软雅黑" panose="020B0503020204020204" pitchFamily="34" charset="-122"/>
                <a:ea typeface="微软雅黑" panose="020B0503020204020204" pitchFamily="34" charset="-122"/>
              </a:defRPr>
            </a:lvl5pPr>
          </a:lstStyle>
          <a:p>
            <a:pPr lvl="0"/>
            <a:endParaRPr lang="zh-CN" altLang="en-US" dirty="0"/>
          </a:p>
        </p:txBody>
      </p:sp>
      <p:sp>
        <p:nvSpPr>
          <p:cNvPr id="10" name="文本占位符 9"/>
          <p:cNvSpPr>
            <a:spLocks noGrp="1"/>
          </p:cNvSpPr>
          <p:nvPr>
            <p:ph type="body" sz="quarter" idx="11"/>
          </p:nvPr>
        </p:nvSpPr>
        <p:spPr>
          <a:xfrm>
            <a:off x="307776" y="6455570"/>
            <a:ext cx="8532019" cy="402431"/>
          </a:xfrm>
          <a:prstGeom prst="rect">
            <a:avLst/>
          </a:prstGeom>
        </p:spPr>
        <p:txBody>
          <a:bodyPr/>
          <a:lstStyle>
            <a:lvl1pPr marL="0" indent="0">
              <a:lnSpc>
                <a:spcPct val="100000"/>
              </a:lnSpc>
              <a:spcBef>
                <a:spcPts val="0"/>
              </a:spcBef>
              <a:buNone/>
              <a:defRPr sz="600">
                <a:solidFill>
                  <a:schemeClr val="tx1">
                    <a:lumMod val="65000"/>
                    <a:lumOff val="35000"/>
                  </a:schemeClr>
                </a:solidFill>
                <a:latin typeface="微软雅黑" panose="020B0503020204020204" pitchFamily="34" charset="-122"/>
                <a:ea typeface="微软雅黑" panose="020B0503020204020204" pitchFamily="34" charset="-122"/>
              </a:defRPr>
            </a:lvl1pPr>
          </a:lstStyle>
          <a:p>
            <a:pPr lvl="0"/>
            <a:endParaRPr lang="en-US" altLang="zh-CN" dirty="0"/>
          </a:p>
        </p:txBody>
      </p:sp>
      <p:pic>
        <p:nvPicPr>
          <p:cNvPr id="9" name="图片 8"/>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60760" y="-7407"/>
            <a:ext cx="360760" cy="2491956"/>
          </a:xfrm>
          <a:prstGeom prst="rect">
            <a:avLst/>
          </a:prstGeom>
        </p:spPr>
      </p:pic>
      <p:pic>
        <p:nvPicPr>
          <p:cNvPr id="6" name="图片 5"/>
          <p:cNvPicPr>
            <a:picLocks noChangeAspect="1"/>
          </p:cNvPicPr>
          <p:nvPr userDrawn="1"/>
        </p:nvPicPr>
        <p:blipFill>
          <a:blip r:embed="rId3" cstate="print"/>
          <a:stretch>
            <a:fillRect/>
          </a:stretch>
        </p:blipFill>
        <p:spPr>
          <a:xfrm>
            <a:off x="0" y="7258"/>
            <a:ext cx="9144000" cy="6850743"/>
          </a:xfrm>
          <a:prstGeom prst="rect">
            <a:avLst/>
          </a:prstGeom>
        </p:spPr>
      </p:pic>
    </p:spTree>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userDrawn="1">
  <p:cSld name="21_标题幻灯片">
    <p:spTree>
      <p:nvGrpSpPr>
        <p:cNvPr id="1" name=""/>
        <p:cNvGrpSpPr/>
        <p:nvPr/>
      </p:nvGrpSpPr>
      <p:grpSpPr>
        <a:xfrm>
          <a:off x="0" y="0"/>
          <a:ext cx="0" cy="0"/>
          <a:chOff x="0" y="0"/>
          <a:chExt cx="0" cy="0"/>
        </a:xfrm>
      </p:grpSpPr>
      <p:sp>
        <p:nvSpPr>
          <p:cNvPr id="8" name="文本占位符 7"/>
          <p:cNvSpPr>
            <a:spLocks noGrp="1"/>
          </p:cNvSpPr>
          <p:nvPr>
            <p:ph type="body" sz="quarter" idx="10"/>
          </p:nvPr>
        </p:nvSpPr>
        <p:spPr>
          <a:xfrm>
            <a:off x="452804" y="234828"/>
            <a:ext cx="8238392" cy="568202"/>
          </a:xfrm>
          <a:prstGeom prst="rect">
            <a:avLst/>
          </a:prstGeom>
        </p:spPr>
        <p:txBody>
          <a:bodyPr anchor="ctr"/>
          <a:lstStyle>
            <a:lvl1pPr marL="0" indent="0">
              <a:lnSpc>
                <a:spcPct val="100000"/>
              </a:lnSpc>
              <a:spcBef>
                <a:spcPts val="0"/>
              </a:spcBef>
              <a:buNone/>
              <a:defRPr sz="2400" b="1" spc="300">
                <a:solidFill>
                  <a:srgbClr val="203864"/>
                </a:solidFill>
                <a:latin typeface="微软雅黑" panose="020B0503020204020204" pitchFamily="34" charset="-122"/>
                <a:ea typeface="微软雅黑" panose="020B0503020204020204" pitchFamily="34" charset="-122"/>
              </a:defRPr>
            </a:lvl1pPr>
            <a:lvl2pPr>
              <a:defRPr sz="2000">
                <a:latin typeface="微软雅黑" panose="020B0503020204020204" pitchFamily="34" charset="-122"/>
                <a:ea typeface="微软雅黑" panose="020B0503020204020204" pitchFamily="34" charset="-122"/>
              </a:defRPr>
            </a:lvl2pPr>
            <a:lvl3pPr>
              <a:defRPr sz="2000">
                <a:latin typeface="微软雅黑" panose="020B0503020204020204" pitchFamily="34" charset="-122"/>
                <a:ea typeface="微软雅黑" panose="020B0503020204020204" pitchFamily="34" charset="-122"/>
              </a:defRPr>
            </a:lvl3pPr>
            <a:lvl4pPr>
              <a:defRPr sz="2000">
                <a:latin typeface="微软雅黑" panose="020B0503020204020204" pitchFamily="34" charset="-122"/>
                <a:ea typeface="微软雅黑" panose="020B0503020204020204" pitchFamily="34" charset="-122"/>
              </a:defRPr>
            </a:lvl4pPr>
            <a:lvl5pPr>
              <a:defRPr sz="2000">
                <a:latin typeface="微软雅黑" panose="020B0503020204020204" pitchFamily="34" charset="-122"/>
                <a:ea typeface="微软雅黑" panose="020B0503020204020204" pitchFamily="34" charset="-122"/>
              </a:defRPr>
            </a:lvl5pPr>
          </a:lstStyle>
          <a:p>
            <a:pPr lvl="0"/>
            <a:endParaRPr lang="zh-CN" altLang="en-US" dirty="0"/>
          </a:p>
        </p:txBody>
      </p:sp>
      <p:sp>
        <p:nvSpPr>
          <p:cNvPr id="10" name="文本占位符 9"/>
          <p:cNvSpPr>
            <a:spLocks noGrp="1"/>
          </p:cNvSpPr>
          <p:nvPr>
            <p:ph type="body" sz="quarter" idx="11"/>
          </p:nvPr>
        </p:nvSpPr>
        <p:spPr>
          <a:xfrm>
            <a:off x="307776" y="6455570"/>
            <a:ext cx="8532019" cy="402431"/>
          </a:xfrm>
          <a:prstGeom prst="rect">
            <a:avLst/>
          </a:prstGeom>
        </p:spPr>
        <p:txBody>
          <a:bodyPr/>
          <a:lstStyle>
            <a:lvl1pPr marL="0" indent="0">
              <a:lnSpc>
                <a:spcPct val="100000"/>
              </a:lnSpc>
              <a:spcBef>
                <a:spcPts val="0"/>
              </a:spcBef>
              <a:buNone/>
              <a:defRPr sz="600">
                <a:solidFill>
                  <a:schemeClr val="tx1">
                    <a:lumMod val="65000"/>
                    <a:lumOff val="35000"/>
                  </a:schemeClr>
                </a:solidFill>
                <a:latin typeface="微软雅黑" panose="020B0503020204020204" pitchFamily="34" charset="-122"/>
                <a:ea typeface="微软雅黑" panose="020B0503020204020204" pitchFamily="34" charset="-122"/>
              </a:defRPr>
            </a:lvl1pPr>
          </a:lstStyle>
          <a:p>
            <a:pPr lvl="0"/>
            <a:endParaRPr lang="en-US" altLang="zh-CN" dirty="0"/>
          </a:p>
        </p:txBody>
      </p:sp>
      <p:pic>
        <p:nvPicPr>
          <p:cNvPr id="9" name="图片 8"/>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60760" y="-7407"/>
            <a:ext cx="360760" cy="2491956"/>
          </a:xfrm>
          <a:prstGeom prst="rect">
            <a:avLst/>
          </a:prstGeom>
        </p:spPr>
      </p:pic>
      <p:pic>
        <p:nvPicPr>
          <p:cNvPr id="6" name="图片 5"/>
          <p:cNvPicPr>
            <a:picLocks noChangeAspect="1"/>
          </p:cNvPicPr>
          <p:nvPr userDrawn="1"/>
        </p:nvPicPr>
        <p:blipFill>
          <a:blip r:embed="rId3" cstate="print"/>
          <a:stretch>
            <a:fillRect/>
          </a:stretch>
        </p:blipFill>
        <p:spPr>
          <a:xfrm>
            <a:off x="0" y="7258"/>
            <a:ext cx="9144000" cy="6850743"/>
          </a:xfrm>
          <a:prstGeom prst="rect">
            <a:avLst/>
          </a:prstGeom>
        </p:spPr>
      </p:pic>
    </p:spTree>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userDrawn="1">
  <p:cSld name="22_标题幻灯片">
    <p:spTree>
      <p:nvGrpSpPr>
        <p:cNvPr id="1" name=""/>
        <p:cNvGrpSpPr/>
        <p:nvPr/>
      </p:nvGrpSpPr>
      <p:grpSpPr>
        <a:xfrm>
          <a:off x="0" y="0"/>
          <a:ext cx="0" cy="0"/>
          <a:chOff x="0" y="0"/>
          <a:chExt cx="0" cy="0"/>
        </a:xfrm>
      </p:grpSpPr>
      <p:sp>
        <p:nvSpPr>
          <p:cNvPr id="8" name="文本占位符 7"/>
          <p:cNvSpPr>
            <a:spLocks noGrp="1"/>
          </p:cNvSpPr>
          <p:nvPr>
            <p:ph type="body" sz="quarter" idx="10"/>
          </p:nvPr>
        </p:nvSpPr>
        <p:spPr>
          <a:xfrm>
            <a:off x="452804" y="234828"/>
            <a:ext cx="8238392" cy="568202"/>
          </a:xfrm>
          <a:prstGeom prst="rect">
            <a:avLst/>
          </a:prstGeom>
        </p:spPr>
        <p:txBody>
          <a:bodyPr anchor="ctr"/>
          <a:lstStyle>
            <a:lvl1pPr marL="0" indent="0">
              <a:lnSpc>
                <a:spcPct val="100000"/>
              </a:lnSpc>
              <a:spcBef>
                <a:spcPts val="0"/>
              </a:spcBef>
              <a:buNone/>
              <a:defRPr sz="2400" b="1" spc="300">
                <a:solidFill>
                  <a:srgbClr val="203864"/>
                </a:solidFill>
                <a:latin typeface="微软雅黑" panose="020B0503020204020204" pitchFamily="34" charset="-122"/>
                <a:ea typeface="微软雅黑" panose="020B0503020204020204" pitchFamily="34" charset="-122"/>
              </a:defRPr>
            </a:lvl1pPr>
            <a:lvl2pPr>
              <a:defRPr sz="2000">
                <a:latin typeface="微软雅黑" panose="020B0503020204020204" pitchFamily="34" charset="-122"/>
                <a:ea typeface="微软雅黑" panose="020B0503020204020204" pitchFamily="34" charset="-122"/>
              </a:defRPr>
            </a:lvl2pPr>
            <a:lvl3pPr>
              <a:defRPr sz="2000">
                <a:latin typeface="微软雅黑" panose="020B0503020204020204" pitchFamily="34" charset="-122"/>
                <a:ea typeface="微软雅黑" panose="020B0503020204020204" pitchFamily="34" charset="-122"/>
              </a:defRPr>
            </a:lvl3pPr>
            <a:lvl4pPr>
              <a:defRPr sz="2000">
                <a:latin typeface="微软雅黑" panose="020B0503020204020204" pitchFamily="34" charset="-122"/>
                <a:ea typeface="微软雅黑" panose="020B0503020204020204" pitchFamily="34" charset="-122"/>
              </a:defRPr>
            </a:lvl4pPr>
            <a:lvl5pPr>
              <a:defRPr sz="2000">
                <a:latin typeface="微软雅黑" panose="020B0503020204020204" pitchFamily="34" charset="-122"/>
                <a:ea typeface="微软雅黑" panose="020B0503020204020204" pitchFamily="34" charset="-122"/>
              </a:defRPr>
            </a:lvl5pPr>
          </a:lstStyle>
          <a:p>
            <a:pPr lvl="0"/>
            <a:endParaRPr lang="zh-CN" altLang="en-US" dirty="0"/>
          </a:p>
        </p:txBody>
      </p:sp>
      <p:sp>
        <p:nvSpPr>
          <p:cNvPr id="10" name="文本占位符 9"/>
          <p:cNvSpPr>
            <a:spLocks noGrp="1"/>
          </p:cNvSpPr>
          <p:nvPr>
            <p:ph type="body" sz="quarter" idx="11"/>
          </p:nvPr>
        </p:nvSpPr>
        <p:spPr>
          <a:xfrm>
            <a:off x="307776" y="6455570"/>
            <a:ext cx="8532019" cy="402431"/>
          </a:xfrm>
          <a:prstGeom prst="rect">
            <a:avLst/>
          </a:prstGeom>
        </p:spPr>
        <p:txBody>
          <a:bodyPr/>
          <a:lstStyle>
            <a:lvl1pPr marL="0" indent="0">
              <a:lnSpc>
                <a:spcPct val="100000"/>
              </a:lnSpc>
              <a:spcBef>
                <a:spcPts val="0"/>
              </a:spcBef>
              <a:buNone/>
              <a:defRPr sz="600">
                <a:solidFill>
                  <a:schemeClr val="tx1">
                    <a:lumMod val="65000"/>
                    <a:lumOff val="35000"/>
                  </a:schemeClr>
                </a:solidFill>
                <a:latin typeface="微软雅黑" panose="020B0503020204020204" pitchFamily="34" charset="-122"/>
                <a:ea typeface="微软雅黑" panose="020B0503020204020204" pitchFamily="34" charset="-122"/>
              </a:defRPr>
            </a:lvl1pPr>
          </a:lstStyle>
          <a:p>
            <a:pPr lvl="0"/>
            <a:endParaRPr lang="en-US" altLang="zh-CN" dirty="0"/>
          </a:p>
        </p:txBody>
      </p:sp>
      <p:pic>
        <p:nvPicPr>
          <p:cNvPr id="9" name="图片 8"/>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60760" y="-7407"/>
            <a:ext cx="360760" cy="2491956"/>
          </a:xfrm>
          <a:prstGeom prst="rect">
            <a:avLst/>
          </a:prstGeom>
        </p:spPr>
      </p:pic>
      <p:pic>
        <p:nvPicPr>
          <p:cNvPr id="6" name="图片 5"/>
          <p:cNvPicPr>
            <a:picLocks noChangeAspect="1"/>
          </p:cNvPicPr>
          <p:nvPr userDrawn="1"/>
        </p:nvPicPr>
        <p:blipFill>
          <a:blip r:embed="rId3" cstate="print"/>
          <a:stretch>
            <a:fillRect/>
          </a:stretch>
        </p:blipFill>
        <p:spPr>
          <a:xfrm>
            <a:off x="0" y="7258"/>
            <a:ext cx="9144000" cy="6850743"/>
          </a:xfrm>
          <a:prstGeom prst="rect">
            <a:avLst/>
          </a:prstGeom>
        </p:spPr>
      </p:pic>
    </p:spTree>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userDrawn="1">
  <p:cSld name="23_标题幻灯片">
    <p:spTree>
      <p:nvGrpSpPr>
        <p:cNvPr id="1" name=""/>
        <p:cNvGrpSpPr/>
        <p:nvPr/>
      </p:nvGrpSpPr>
      <p:grpSpPr>
        <a:xfrm>
          <a:off x="0" y="0"/>
          <a:ext cx="0" cy="0"/>
          <a:chOff x="0" y="0"/>
          <a:chExt cx="0" cy="0"/>
        </a:xfrm>
      </p:grpSpPr>
      <p:sp>
        <p:nvSpPr>
          <p:cNvPr id="8" name="文本占位符 7"/>
          <p:cNvSpPr>
            <a:spLocks noGrp="1"/>
          </p:cNvSpPr>
          <p:nvPr>
            <p:ph type="body" sz="quarter" idx="10"/>
          </p:nvPr>
        </p:nvSpPr>
        <p:spPr>
          <a:xfrm>
            <a:off x="452804" y="234828"/>
            <a:ext cx="8238392" cy="568202"/>
          </a:xfrm>
          <a:prstGeom prst="rect">
            <a:avLst/>
          </a:prstGeom>
        </p:spPr>
        <p:txBody>
          <a:bodyPr anchor="ctr"/>
          <a:lstStyle>
            <a:lvl1pPr marL="0" indent="0">
              <a:lnSpc>
                <a:spcPct val="100000"/>
              </a:lnSpc>
              <a:spcBef>
                <a:spcPts val="0"/>
              </a:spcBef>
              <a:buNone/>
              <a:defRPr sz="2400" b="1" spc="300">
                <a:solidFill>
                  <a:srgbClr val="203864"/>
                </a:solidFill>
                <a:latin typeface="微软雅黑" panose="020B0503020204020204" pitchFamily="34" charset="-122"/>
                <a:ea typeface="微软雅黑" panose="020B0503020204020204" pitchFamily="34" charset="-122"/>
              </a:defRPr>
            </a:lvl1pPr>
            <a:lvl2pPr>
              <a:defRPr sz="2000">
                <a:latin typeface="微软雅黑" panose="020B0503020204020204" pitchFamily="34" charset="-122"/>
                <a:ea typeface="微软雅黑" panose="020B0503020204020204" pitchFamily="34" charset="-122"/>
              </a:defRPr>
            </a:lvl2pPr>
            <a:lvl3pPr>
              <a:defRPr sz="2000">
                <a:latin typeface="微软雅黑" panose="020B0503020204020204" pitchFamily="34" charset="-122"/>
                <a:ea typeface="微软雅黑" panose="020B0503020204020204" pitchFamily="34" charset="-122"/>
              </a:defRPr>
            </a:lvl3pPr>
            <a:lvl4pPr>
              <a:defRPr sz="2000">
                <a:latin typeface="微软雅黑" panose="020B0503020204020204" pitchFamily="34" charset="-122"/>
                <a:ea typeface="微软雅黑" panose="020B0503020204020204" pitchFamily="34" charset="-122"/>
              </a:defRPr>
            </a:lvl4pPr>
            <a:lvl5pPr>
              <a:defRPr sz="2000">
                <a:latin typeface="微软雅黑" panose="020B0503020204020204" pitchFamily="34" charset="-122"/>
                <a:ea typeface="微软雅黑" panose="020B0503020204020204" pitchFamily="34" charset="-122"/>
              </a:defRPr>
            </a:lvl5pPr>
          </a:lstStyle>
          <a:p>
            <a:pPr lvl="0"/>
            <a:endParaRPr lang="zh-CN" altLang="en-US" dirty="0"/>
          </a:p>
        </p:txBody>
      </p:sp>
      <p:sp>
        <p:nvSpPr>
          <p:cNvPr id="10" name="文本占位符 9"/>
          <p:cNvSpPr>
            <a:spLocks noGrp="1"/>
          </p:cNvSpPr>
          <p:nvPr>
            <p:ph type="body" sz="quarter" idx="11"/>
          </p:nvPr>
        </p:nvSpPr>
        <p:spPr>
          <a:xfrm>
            <a:off x="307776" y="6455570"/>
            <a:ext cx="8532019" cy="402431"/>
          </a:xfrm>
          <a:prstGeom prst="rect">
            <a:avLst/>
          </a:prstGeom>
        </p:spPr>
        <p:txBody>
          <a:bodyPr/>
          <a:lstStyle>
            <a:lvl1pPr marL="0" indent="0">
              <a:lnSpc>
                <a:spcPct val="100000"/>
              </a:lnSpc>
              <a:spcBef>
                <a:spcPts val="0"/>
              </a:spcBef>
              <a:buNone/>
              <a:defRPr sz="600">
                <a:solidFill>
                  <a:schemeClr val="tx1">
                    <a:lumMod val="65000"/>
                    <a:lumOff val="35000"/>
                  </a:schemeClr>
                </a:solidFill>
                <a:latin typeface="微软雅黑" panose="020B0503020204020204" pitchFamily="34" charset="-122"/>
                <a:ea typeface="微软雅黑" panose="020B0503020204020204" pitchFamily="34" charset="-122"/>
              </a:defRPr>
            </a:lvl1pPr>
          </a:lstStyle>
          <a:p>
            <a:pPr lvl="0"/>
            <a:endParaRPr lang="en-US" altLang="zh-CN" dirty="0"/>
          </a:p>
        </p:txBody>
      </p:sp>
      <p:pic>
        <p:nvPicPr>
          <p:cNvPr id="9" name="图片 8"/>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60760" y="-7407"/>
            <a:ext cx="360760" cy="2491956"/>
          </a:xfrm>
          <a:prstGeom prst="rect">
            <a:avLst/>
          </a:prstGeom>
        </p:spPr>
      </p:pic>
      <p:pic>
        <p:nvPicPr>
          <p:cNvPr id="6" name="图片 5"/>
          <p:cNvPicPr>
            <a:picLocks noChangeAspect="1"/>
          </p:cNvPicPr>
          <p:nvPr userDrawn="1"/>
        </p:nvPicPr>
        <p:blipFill>
          <a:blip r:embed="rId3" cstate="print"/>
          <a:stretch>
            <a:fillRect/>
          </a:stretch>
        </p:blipFill>
        <p:spPr>
          <a:xfrm>
            <a:off x="0" y="7258"/>
            <a:ext cx="9144000" cy="6850743"/>
          </a:xfrm>
          <a:prstGeom prst="rect">
            <a:avLst/>
          </a:prstGeom>
        </p:spPr>
      </p:pic>
    </p:spTree>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userDrawn="1">
  <p:cSld name="24_标题幻灯片">
    <p:spTree>
      <p:nvGrpSpPr>
        <p:cNvPr id="1" name=""/>
        <p:cNvGrpSpPr/>
        <p:nvPr/>
      </p:nvGrpSpPr>
      <p:grpSpPr>
        <a:xfrm>
          <a:off x="0" y="0"/>
          <a:ext cx="0" cy="0"/>
          <a:chOff x="0" y="0"/>
          <a:chExt cx="0" cy="0"/>
        </a:xfrm>
      </p:grpSpPr>
      <p:sp>
        <p:nvSpPr>
          <p:cNvPr id="8" name="文本占位符 7"/>
          <p:cNvSpPr>
            <a:spLocks noGrp="1"/>
          </p:cNvSpPr>
          <p:nvPr>
            <p:ph type="body" sz="quarter" idx="10"/>
          </p:nvPr>
        </p:nvSpPr>
        <p:spPr>
          <a:xfrm>
            <a:off x="452804" y="234828"/>
            <a:ext cx="8238392" cy="568202"/>
          </a:xfrm>
          <a:prstGeom prst="rect">
            <a:avLst/>
          </a:prstGeom>
        </p:spPr>
        <p:txBody>
          <a:bodyPr anchor="ctr"/>
          <a:lstStyle>
            <a:lvl1pPr marL="0" indent="0">
              <a:lnSpc>
                <a:spcPct val="100000"/>
              </a:lnSpc>
              <a:spcBef>
                <a:spcPts val="0"/>
              </a:spcBef>
              <a:buNone/>
              <a:defRPr sz="2400" b="1" spc="300">
                <a:solidFill>
                  <a:srgbClr val="203864"/>
                </a:solidFill>
                <a:latin typeface="微软雅黑" panose="020B0503020204020204" pitchFamily="34" charset="-122"/>
                <a:ea typeface="微软雅黑" panose="020B0503020204020204" pitchFamily="34" charset="-122"/>
              </a:defRPr>
            </a:lvl1pPr>
            <a:lvl2pPr>
              <a:defRPr sz="2000">
                <a:latin typeface="微软雅黑" panose="020B0503020204020204" pitchFamily="34" charset="-122"/>
                <a:ea typeface="微软雅黑" panose="020B0503020204020204" pitchFamily="34" charset="-122"/>
              </a:defRPr>
            </a:lvl2pPr>
            <a:lvl3pPr>
              <a:defRPr sz="2000">
                <a:latin typeface="微软雅黑" panose="020B0503020204020204" pitchFamily="34" charset="-122"/>
                <a:ea typeface="微软雅黑" panose="020B0503020204020204" pitchFamily="34" charset="-122"/>
              </a:defRPr>
            </a:lvl3pPr>
            <a:lvl4pPr>
              <a:defRPr sz="2000">
                <a:latin typeface="微软雅黑" panose="020B0503020204020204" pitchFamily="34" charset="-122"/>
                <a:ea typeface="微软雅黑" panose="020B0503020204020204" pitchFamily="34" charset="-122"/>
              </a:defRPr>
            </a:lvl4pPr>
            <a:lvl5pPr>
              <a:defRPr sz="2000">
                <a:latin typeface="微软雅黑" panose="020B0503020204020204" pitchFamily="34" charset="-122"/>
                <a:ea typeface="微软雅黑" panose="020B0503020204020204" pitchFamily="34" charset="-122"/>
              </a:defRPr>
            </a:lvl5pPr>
          </a:lstStyle>
          <a:p>
            <a:pPr lvl="0"/>
            <a:endParaRPr lang="zh-CN" altLang="en-US" dirty="0"/>
          </a:p>
        </p:txBody>
      </p:sp>
      <p:sp>
        <p:nvSpPr>
          <p:cNvPr id="10" name="文本占位符 9"/>
          <p:cNvSpPr>
            <a:spLocks noGrp="1"/>
          </p:cNvSpPr>
          <p:nvPr>
            <p:ph type="body" sz="quarter" idx="11"/>
          </p:nvPr>
        </p:nvSpPr>
        <p:spPr>
          <a:xfrm>
            <a:off x="307776" y="6455570"/>
            <a:ext cx="8532019" cy="402431"/>
          </a:xfrm>
          <a:prstGeom prst="rect">
            <a:avLst/>
          </a:prstGeom>
        </p:spPr>
        <p:txBody>
          <a:bodyPr/>
          <a:lstStyle>
            <a:lvl1pPr marL="0" indent="0">
              <a:lnSpc>
                <a:spcPct val="100000"/>
              </a:lnSpc>
              <a:spcBef>
                <a:spcPts val="0"/>
              </a:spcBef>
              <a:buNone/>
              <a:defRPr sz="600">
                <a:solidFill>
                  <a:schemeClr val="tx1">
                    <a:lumMod val="65000"/>
                    <a:lumOff val="35000"/>
                  </a:schemeClr>
                </a:solidFill>
                <a:latin typeface="微软雅黑" panose="020B0503020204020204" pitchFamily="34" charset="-122"/>
                <a:ea typeface="微软雅黑" panose="020B0503020204020204" pitchFamily="34" charset="-122"/>
              </a:defRPr>
            </a:lvl1pPr>
          </a:lstStyle>
          <a:p>
            <a:pPr lvl="0"/>
            <a:endParaRPr lang="en-US" altLang="zh-CN" dirty="0"/>
          </a:p>
        </p:txBody>
      </p:sp>
      <p:pic>
        <p:nvPicPr>
          <p:cNvPr id="9" name="图片 8"/>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60760" y="-7407"/>
            <a:ext cx="360760" cy="2491956"/>
          </a:xfrm>
          <a:prstGeom prst="rect">
            <a:avLst/>
          </a:prstGeom>
        </p:spPr>
      </p:pic>
      <p:pic>
        <p:nvPicPr>
          <p:cNvPr id="6" name="图片 5"/>
          <p:cNvPicPr>
            <a:picLocks noChangeAspect="1"/>
          </p:cNvPicPr>
          <p:nvPr userDrawn="1"/>
        </p:nvPicPr>
        <p:blipFill>
          <a:blip r:embed="rId3" cstate="print"/>
          <a:stretch>
            <a:fillRect/>
          </a:stretch>
        </p:blipFill>
        <p:spPr>
          <a:xfrm>
            <a:off x="0" y="7258"/>
            <a:ext cx="9144000" cy="6850743"/>
          </a:xfrm>
          <a:prstGeom prst="rect">
            <a:avLst/>
          </a:prstGeom>
        </p:spPr>
      </p:pic>
    </p:spTree>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userDrawn="1">
  <p:cSld name="25_标题幻灯片">
    <p:spTree>
      <p:nvGrpSpPr>
        <p:cNvPr id="1" name=""/>
        <p:cNvGrpSpPr/>
        <p:nvPr/>
      </p:nvGrpSpPr>
      <p:grpSpPr>
        <a:xfrm>
          <a:off x="0" y="0"/>
          <a:ext cx="0" cy="0"/>
          <a:chOff x="0" y="0"/>
          <a:chExt cx="0" cy="0"/>
        </a:xfrm>
      </p:grpSpPr>
      <p:sp>
        <p:nvSpPr>
          <p:cNvPr id="8" name="文本占位符 7"/>
          <p:cNvSpPr>
            <a:spLocks noGrp="1"/>
          </p:cNvSpPr>
          <p:nvPr>
            <p:ph type="body" sz="quarter" idx="10"/>
          </p:nvPr>
        </p:nvSpPr>
        <p:spPr>
          <a:xfrm>
            <a:off x="452804" y="234828"/>
            <a:ext cx="8238392" cy="568202"/>
          </a:xfrm>
          <a:prstGeom prst="rect">
            <a:avLst/>
          </a:prstGeom>
        </p:spPr>
        <p:txBody>
          <a:bodyPr anchor="ctr"/>
          <a:lstStyle>
            <a:lvl1pPr marL="0" indent="0">
              <a:lnSpc>
                <a:spcPct val="100000"/>
              </a:lnSpc>
              <a:spcBef>
                <a:spcPts val="0"/>
              </a:spcBef>
              <a:buNone/>
              <a:defRPr sz="2400" b="1" spc="300">
                <a:solidFill>
                  <a:srgbClr val="203864"/>
                </a:solidFill>
                <a:latin typeface="微软雅黑" panose="020B0503020204020204" pitchFamily="34" charset="-122"/>
                <a:ea typeface="微软雅黑" panose="020B0503020204020204" pitchFamily="34" charset="-122"/>
              </a:defRPr>
            </a:lvl1pPr>
            <a:lvl2pPr>
              <a:defRPr sz="2000">
                <a:latin typeface="微软雅黑" panose="020B0503020204020204" pitchFamily="34" charset="-122"/>
                <a:ea typeface="微软雅黑" panose="020B0503020204020204" pitchFamily="34" charset="-122"/>
              </a:defRPr>
            </a:lvl2pPr>
            <a:lvl3pPr>
              <a:defRPr sz="2000">
                <a:latin typeface="微软雅黑" panose="020B0503020204020204" pitchFamily="34" charset="-122"/>
                <a:ea typeface="微软雅黑" panose="020B0503020204020204" pitchFamily="34" charset="-122"/>
              </a:defRPr>
            </a:lvl3pPr>
            <a:lvl4pPr>
              <a:defRPr sz="2000">
                <a:latin typeface="微软雅黑" panose="020B0503020204020204" pitchFamily="34" charset="-122"/>
                <a:ea typeface="微软雅黑" panose="020B0503020204020204" pitchFamily="34" charset="-122"/>
              </a:defRPr>
            </a:lvl4pPr>
            <a:lvl5pPr>
              <a:defRPr sz="2000">
                <a:latin typeface="微软雅黑" panose="020B0503020204020204" pitchFamily="34" charset="-122"/>
                <a:ea typeface="微软雅黑" panose="020B0503020204020204" pitchFamily="34" charset="-122"/>
              </a:defRPr>
            </a:lvl5pPr>
          </a:lstStyle>
          <a:p>
            <a:pPr lvl="0"/>
            <a:endParaRPr lang="zh-CN" altLang="en-US" dirty="0"/>
          </a:p>
        </p:txBody>
      </p:sp>
      <p:sp>
        <p:nvSpPr>
          <p:cNvPr id="10" name="文本占位符 9"/>
          <p:cNvSpPr>
            <a:spLocks noGrp="1"/>
          </p:cNvSpPr>
          <p:nvPr>
            <p:ph type="body" sz="quarter" idx="11"/>
          </p:nvPr>
        </p:nvSpPr>
        <p:spPr>
          <a:xfrm>
            <a:off x="307776" y="6455570"/>
            <a:ext cx="8532019" cy="402431"/>
          </a:xfrm>
          <a:prstGeom prst="rect">
            <a:avLst/>
          </a:prstGeom>
        </p:spPr>
        <p:txBody>
          <a:bodyPr/>
          <a:lstStyle>
            <a:lvl1pPr marL="0" indent="0">
              <a:lnSpc>
                <a:spcPct val="100000"/>
              </a:lnSpc>
              <a:spcBef>
                <a:spcPts val="0"/>
              </a:spcBef>
              <a:buNone/>
              <a:defRPr sz="600">
                <a:solidFill>
                  <a:schemeClr val="tx1">
                    <a:lumMod val="65000"/>
                    <a:lumOff val="35000"/>
                  </a:schemeClr>
                </a:solidFill>
                <a:latin typeface="微软雅黑" panose="020B0503020204020204" pitchFamily="34" charset="-122"/>
                <a:ea typeface="微软雅黑" panose="020B0503020204020204" pitchFamily="34" charset="-122"/>
              </a:defRPr>
            </a:lvl1pPr>
          </a:lstStyle>
          <a:p>
            <a:pPr lvl="0"/>
            <a:endParaRPr lang="en-US" altLang="zh-CN" dirty="0"/>
          </a:p>
        </p:txBody>
      </p:sp>
      <p:pic>
        <p:nvPicPr>
          <p:cNvPr id="9" name="图片 8"/>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60760" y="-7407"/>
            <a:ext cx="360760" cy="2491956"/>
          </a:xfrm>
          <a:prstGeom prst="rect">
            <a:avLst/>
          </a:prstGeom>
        </p:spPr>
      </p:pic>
      <p:pic>
        <p:nvPicPr>
          <p:cNvPr id="6" name="图片 5"/>
          <p:cNvPicPr>
            <a:picLocks noChangeAspect="1"/>
          </p:cNvPicPr>
          <p:nvPr userDrawn="1"/>
        </p:nvPicPr>
        <p:blipFill>
          <a:blip r:embed="rId3" cstate="print"/>
          <a:stretch>
            <a:fillRect/>
          </a:stretch>
        </p:blipFill>
        <p:spPr>
          <a:xfrm>
            <a:off x="0" y="7258"/>
            <a:ext cx="9144000" cy="6850743"/>
          </a:xfrm>
          <a:prstGeom prst="rect">
            <a:avLst/>
          </a:prstGeom>
        </p:spPr>
      </p:pic>
    </p:spTree>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userDrawn="1">
  <p:cSld name="26_标题幻灯片">
    <p:spTree>
      <p:nvGrpSpPr>
        <p:cNvPr id="1" name=""/>
        <p:cNvGrpSpPr/>
        <p:nvPr/>
      </p:nvGrpSpPr>
      <p:grpSpPr>
        <a:xfrm>
          <a:off x="0" y="0"/>
          <a:ext cx="0" cy="0"/>
          <a:chOff x="0" y="0"/>
          <a:chExt cx="0" cy="0"/>
        </a:xfrm>
      </p:grpSpPr>
      <p:sp>
        <p:nvSpPr>
          <p:cNvPr id="8" name="文本占位符 7"/>
          <p:cNvSpPr>
            <a:spLocks noGrp="1"/>
          </p:cNvSpPr>
          <p:nvPr>
            <p:ph type="body" sz="quarter" idx="10"/>
          </p:nvPr>
        </p:nvSpPr>
        <p:spPr>
          <a:xfrm>
            <a:off x="452804" y="234828"/>
            <a:ext cx="8238392" cy="568202"/>
          </a:xfrm>
          <a:prstGeom prst="rect">
            <a:avLst/>
          </a:prstGeom>
        </p:spPr>
        <p:txBody>
          <a:bodyPr anchor="ctr"/>
          <a:lstStyle>
            <a:lvl1pPr marL="0" indent="0">
              <a:lnSpc>
                <a:spcPct val="100000"/>
              </a:lnSpc>
              <a:spcBef>
                <a:spcPts val="0"/>
              </a:spcBef>
              <a:buNone/>
              <a:defRPr sz="2400" b="1" spc="300">
                <a:solidFill>
                  <a:srgbClr val="203864"/>
                </a:solidFill>
                <a:latin typeface="微软雅黑" panose="020B0503020204020204" pitchFamily="34" charset="-122"/>
                <a:ea typeface="微软雅黑" panose="020B0503020204020204" pitchFamily="34" charset="-122"/>
              </a:defRPr>
            </a:lvl1pPr>
            <a:lvl2pPr>
              <a:defRPr sz="2000">
                <a:latin typeface="微软雅黑" panose="020B0503020204020204" pitchFamily="34" charset="-122"/>
                <a:ea typeface="微软雅黑" panose="020B0503020204020204" pitchFamily="34" charset="-122"/>
              </a:defRPr>
            </a:lvl2pPr>
            <a:lvl3pPr>
              <a:defRPr sz="2000">
                <a:latin typeface="微软雅黑" panose="020B0503020204020204" pitchFamily="34" charset="-122"/>
                <a:ea typeface="微软雅黑" panose="020B0503020204020204" pitchFamily="34" charset="-122"/>
              </a:defRPr>
            </a:lvl3pPr>
            <a:lvl4pPr>
              <a:defRPr sz="2000">
                <a:latin typeface="微软雅黑" panose="020B0503020204020204" pitchFamily="34" charset="-122"/>
                <a:ea typeface="微软雅黑" panose="020B0503020204020204" pitchFamily="34" charset="-122"/>
              </a:defRPr>
            </a:lvl4pPr>
            <a:lvl5pPr>
              <a:defRPr sz="2000">
                <a:latin typeface="微软雅黑" panose="020B0503020204020204" pitchFamily="34" charset="-122"/>
                <a:ea typeface="微软雅黑" panose="020B0503020204020204" pitchFamily="34" charset="-122"/>
              </a:defRPr>
            </a:lvl5pPr>
          </a:lstStyle>
          <a:p>
            <a:pPr lvl="0"/>
            <a:endParaRPr lang="zh-CN" altLang="en-US" dirty="0"/>
          </a:p>
        </p:txBody>
      </p:sp>
      <p:sp>
        <p:nvSpPr>
          <p:cNvPr id="10" name="文本占位符 9"/>
          <p:cNvSpPr>
            <a:spLocks noGrp="1"/>
          </p:cNvSpPr>
          <p:nvPr>
            <p:ph type="body" sz="quarter" idx="11"/>
          </p:nvPr>
        </p:nvSpPr>
        <p:spPr>
          <a:xfrm>
            <a:off x="307776" y="6455570"/>
            <a:ext cx="8532019" cy="402431"/>
          </a:xfrm>
          <a:prstGeom prst="rect">
            <a:avLst/>
          </a:prstGeom>
        </p:spPr>
        <p:txBody>
          <a:bodyPr/>
          <a:lstStyle>
            <a:lvl1pPr marL="0" indent="0">
              <a:lnSpc>
                <a:spcPct val="100000"/>
              </a:lnSpc>
              <a:spcBef>
                <a:spcPts val="0"/>
              </a:spcBef>
              <a:buNone/>
              <a:defRPr sz="600">
                <a:solidFill>
                  <a:schemeClr val="tx1">
                    <a:lumMod val="65000"/>
                    <a:lumOff val="35000"/>
                  </a:schemeClr>
                </a:solidFill>
                <a:latin typeface="微软雅黑" panose="020B0503020204020204" pitchFamily="34" charset="-122"/>
                <a:ea typeface="微软雅黑" panose="020B0503020204020204" pitchFamily="34" charset="-122"/>
              </a:defRPr>
            </a:lvl1pPr>
          </a:lstStyle>
          <a:p>
            <a:pPr lvl="0"/>
            <a:endParaRPr lang="en-US" altLang="zh-CN" dirty="0"/>
          </a:p>
        </p:txBody>
      </p:sp>
      <p:pic>
        <p:nvPicPr>
          <p:cNvPr id="9" name="图片 8"/>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60760" y="-7407"/>
            <a:ext cx="360760" cy="2491956"/>
          </a:xfrm>
          <a:prstGeom prst="rect">
            <a:avLst/>
          </a:prstGeom>
        </p:spPr>
      </p:pic>
      <p:pic>
        <p:nvPicPr>
          <p:cNvPr id="6" name="图片 5"/>
          <p:cNvPicPr>
            <a:picLocks noChangeAspect="1"/>
          </p:cNvPicPr>
          <p:nvPr userDrawn="1"/>
        </p:nvPicPr>
        <p:blipFill>
          <a:blip r:embed="rId3" cstate="print"/>
          <a:stretch>
            <a:fillRect/>
          </a:stretch>
        </p:blipFill>
        <p:spPr>
          <a:xfrm>
            <a:off x="0" y="7258"/>
            <a:ext cx="9144000" cy="6850743"/>
          </a:xfrm>
          <a:prstGeom prst="rect">
            <a:avLst/>
          </a:prstGeom>
        </p:spPr>
      </p:pic>
    </p:spTree>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userDrawn="1">
  <p:cSld name="27_标题幻灯片">
    <p:spTree>
      <p:nvGrpSpPr>
        <p:cNvPr id="1" name=""/>
        <p:cNvGrpSpPr/>
        <p:nvPr/>
      </p:nvGrpSpPr>
      <p:grpSpPr>
        <a:xfrm>
          <a:off x="0" y="0"/>
          <a:ext cx="0" cy="0"/>
          <a:chOff x="0" y="0"/>
          <a:chExt cx="0" cy="0"/>
        </a:xfrm>
      </p:grpSpPr>
      <p:sp>
        <p:nvSpPr>
          <p:cNvPr id="8" name="文本占位符 7"/>
          <p:cNvSpPr>
            <a:spLocks noGrp="1"/>
          </p:cNvSpPr>
          <p:nvPr>
            <p:ph type="body" sz="quarter" idx="10"/>
          </p:nvPr>
        </p:nvSpPr>
        <p:spPr>
          <a:xfrm>
            <a:off x="452804" y="234828"/>
            <a:ext cx="8238392" cy="568202"/>
          </a:xfrm>
          <a:prstGeom prst="rect">
            <a:avLst/>
          </a:prstGeom>
        </p:spPr>
        <p:txBody>
          <a:bodyPr anchor="ctr"/>
          <a:lstStyle>
            <a:lvl1pPr marL="0" indent="0">
              <a:lnSpc>
                <a:spcPct val="100000"/>
              </a:lnSpc>
              <a:spcBef>
                <a:spcPts val="0"/>
              </a:spcBef>
              <a:buNone/>
              <a:defRPr sz="2400" b="1" spc="300">
                <a:solidFill>
                  <a:srgbClr val="203864"/>
                </a:solidFill>
                <a:latin typeface="微软雅黑" panose="020B0503020204020204" pitchFamily="34" charset="-122"/>
                <a:ea typeface="微软雅黑" panose="020B0503020204020204" pitchFamily="34" charset="-122"/>
              </a:defRPr>
            </a:lvl1pPr>
            <a:lvl2pPr>
              <a:defRPr sz="2000">
                <a:latin typeface="微软雅黑" panose="020B0503020204020204" pitchFamily="34" charset="-122"/>
                <a:ea typeface="微软雅黑" panose="020B0503020204020204" pitchFamily="34" charset="-122"/>
              </a:defRPr>
            </a:lvl2pPr>
            <a:lvl3pPr>
              <a:defRPr sz="2000">
                <a:latin typeface="微软雅黑" panose="020B0503020204020204" pitchFamily="34" charset="-122"/>
                <a:ea typeface="微软雅黑" panose="020B0503020204020204" pitchFamily="34" charset="-122"/>
              </a:defRPr>
            </a:lvl3pPr>
            <a:lvl4pPr>
              <a:defRPr sz="2000">
                <a:latin typeface="微软雅黑" panose="020B0503020204020204" pitchFamily="34" charset="-122"/>
                <a:ea typeface="微软雅黑" panose="020B0503020204020204" pitchFamily="34" charset="-122"/>
              </a:defRPr>
            </a:lvl4pPr>
            <a:lvl5pPr>
              <a:defRPr sz="2000">
                <a:latin typeface="微软雅黑" panose="020B0503020204020204" pitchFamily="34" charset="-122"/>
                <a:ea typeface="微软雅黑" panose="020B0503020204020204" pitchFamily="34" charset="-122"/>
              </a:defRPr>
            </a:lvl5pPr>
          </a:lstStyle>
          <a:p>
            <a:pPr lvl="0"/>
            <a:endParaRPr lang="zh-CN" altLang="en-US" dirty="0"/>
          </a:p>
        </p:txBody>
      </p:sp>
      <p:sp>
        <p:nvSpPr>
          <p:cNvPr id="10" name="文本占位符 9"/>
          <p:cNvSpPr>
            <a:spLocks noGrp="1"/>
          </p:cNvSpPr>
          <p:nvPr>
            <p:ph type="body" sz="quarter" idx="11"/>
          </p:nvPr>
        </p:nvSpPr>
        <p:spPr>
          <a:xfrm>
            <a:off x="307776" y="6455570"/>
            <a:ext cx="8532019" cy="402431"/>
          </a:xfrm>
          <a:prstGeom prst="rect">
            <a:avLst/>
          </a:prstGeom>
        </p:spPr>
        <p:txBody>
          <a:bodyPr/>
          <a:lstStyle>
            <a:lvl1pPr marL="0" indent="0">
              <a:lnSpc>
                <a:spcPct val="100000"/>
              </a:lnSpc>
              <a:spcBef>
                <a:spcPts val="0"/>
              </a:spcBef>
              <a:buNone/>
              <a:defRPr sz="600">
                <a:solidFill>
                  <a:schemeClr val="tx1">
                    <a:lumMod val="65000"/>
                    <a:lumOff val="35000"/>
                  </a:schemeClr>
                </a:solidFill>
                <a:latin typeface="微软雅黑" panose="020B0503020204020204" pitchFamily="34" charset="-122"/>
                <a:ea typeface="微软雅黑" panose="020B0503020204020204" pitchFamily="34" charset="-122"/>
              </a:defRPr>
            </a:lvl1pPr>
          </a:lstStyle>
          <a:p>
            <a:pPr lvl="0"/>
            <a:endParaRPr lang="en-US" altLang="zh-CN" dirty="0"/>
          </a:p>
        </p:txBody>
      </p:sp>
      <p:pic>
        <p:nvPicPr>
          <p:cNvPr id="9" name="图片 8"/>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60760" y="-7407"/>
            <a:ext cx="360760" cy="2491956"/>
          </a:xfrm>
          <a:prstGeom prst="rect">
            <a:avLst/>
          </a:prstGeom>
        </p:spPr>
      </p:pic>
      <p:pic>
        <p:nvPicPr>
          <p:cNvPr id="6" name="图片 5"/>
          <p:cNvPicPr>
            <a:picLocks noChangeAspect="1"/>
          </p:cNvPicPr>
          <p:nvPr userDrawn="1"/>
        </p:nvPicPr>
        <p:blipFill>
          <a:blip r:embed="rId3" cstate="print"/>
          <a:stretch>
            <a:fillRect/>
          </a:stretch>
        </p:blipFill>
        <p:spPr>
          <a:xfrm>
            <a:off x="0" y="7258"/>
            <a:ext cx="9144000" cy="6850743"/>
          </a:xfrm>
          <a:prstGeom prst="rect">
            <a:avLst/>
          </a:prstGeom>
        </p:spPr>
      </p:pic>
    </p:spTree>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userDrawn="1">
  <p:cSld name="28_标题幻灯片">
    <p:spTree>
      <p:nvGrpSpPr>
        <p:cNvPr id="1" name=""/>
        <p:cNvGrpSpPr/>
        <p:nvPr/>
      </p:nvGrpSpPr>
      <p:grpSpPr>
        <a:xfrm>
          <a:off x="0" y="0"/>
          <a:ext cx="0" cy="0"/>
          <a:chOff x="0" y="0"/>
          <a:chExt cx="0" cy="0"/>
        </a:xfrm>
      </p:grpSpPr>
      <p:sp>
        <p:nvSpPr>
          <p:cNvPr id="8" name="文本占位符 7"/>
          <p:cNvSpPr>
            <a:spLocks noGrp="1"/>
          </p:cNvSpPr>
          <p:nvPr>
            <p:ph type="body" sz="quarter" idx="10"/>
          </p:nvPr>
        </p:nvSpPr>
        <p:spPr>
          <a:xfrm>
            <a:off x="452804" y="234828"/>
            <a:ext cx="8238392" cy="568202"/>
          </a:xfrm>
          <a:prstGeom prst="rect">
            <a:avLst/>
          </a:prstGeom>
        </p:spPr>
        <p:txBody>
          <a:bodyPr anchor="ctr"/>
          <a:lstStyle>
            <a:lvl1pPr marL="0" indent="0">
              <a:lnSpc>
                <a:spcPct val="100000"/>
              </a:lnSpc>
              <a:spcBef>
                <a:spcPts val="0"/>
              </a:spcBef>
              <a:buNone/>
              <a:defRPr sz="2400" b="1" spc="300">
                <a:solidFill>
                  <a:srgbClr val="203864"/>
                </a:solidFill>
                <a:latin typeface="微软雅黑" panose="020B0503020204020204" pitchFamily="34" charset="-122"/>
                <a:ea typeface="微软雅黑" panose="020B0503020204020204" pitchFamily="34" charset="-122"/>
              </a:defRPr>
            </a:lvl1pPr>
            <a:lvl2pPr>
              <a:defRPr sz="2000">
                <a:latin typeface="微软雅黑" panose="020B0503020204020204" pitchFamily="34" charset="-122"/>
                <a:ea typeface="微软雅黑" panose="020B0503020204020204" pitchFamily="34" charset="-122"/>
              </a:defRPr>
            </a:lvl2pPr>
            <a:lvl3pPr>
              <a:defRPr sz="2000">
                <a:latin typeface="微软雅黑" panose="020B0503020204020204" pitchFamily="34" charset="-122"/>
                <a:ea typeface="微软雅黑" panose="020B0503020204020204" pitchFamily="34" charset="-122"/>
              </a:defRPr>
            </a:lvl3pPr>
            <a:lvl4pPr>
              <a:defRPr sz="2000">
                <a:latin typeface="微软雅黑" panose="020B0503020204020204" pitchFamily="34" charset="-122"/>
                <a:ea typeface="微软雅黑" panose="020B0503020204020204" pitchFamily="34" charset="-122"/>
              </a:defRPr>
            </a:lvl4pPr>
            <a:lvl5pPr>
              <a:defRPr sz="2000">
                <a:latin typeface="微软雅黑" panose="020B0503020204020204" pitchFamily="34" charset="-122"/>
                <a:ea typeface="微软雅黑" panose="020B0503020204020204" pitchFamily="34" charset="-122"/>
              </a:defRPr>
            </a:lvl5pPr>
          </a:lstStyle>
          <a:p>
            <a:pPr lvl="0"/>
            <a:endParaRPr lang="zh-CN" altLang="en-US" dirty="0"/>
          </a:p>
        </p:txBody>
      </p:sp>
      <p:sp>
        <p:nvSpPr>
          <p:cNvPr id="10" name="文本占位符 9"/>
          <p:cNvSpPr>
            <a:spLocks noGrp="1"/>
          </p:cNvSpPr>
          <p:nvPr>
            <p:ph type="body" sz="quarter" idx="11"/>
          </p:nvPr>
        </p:nvSpPr>
        <p:spPr>
          <a:xfrm>
            <a:off x="307776" y="6455570"/>
            <a:ext cx="8532019" cy="402431"/>
          </a:xfrm>
          <a:prstGeom prst="rect">
            <a:avLst/>
          </a:prstGeom>
        </p:spPr>
        <p:txBody>
          <a:bodyPr/>
          <a:lstStyle>
            <a:lvl1pPr marL="0" indent="0">
              <a:lnSpc>
                <a:spcPct val="100000"/>
              </a:lnSpc>
              <a:spcBef>
                <a:spcPts val="0"/>
              </a:spcBef>
              <a:buNone/>
              <a:defRPr sz="600">
                <a:solidFill>
                  <a:schemeClr val="tx1">
                    <a:lumMod val="65000"/>
                    <a:lumOff val="35000"/>
                  </a:schemeClr>
                </a:solidFill>
                <a:latin typeface="微软雅黑" panose="020B0503020204020204" pitchFamily="34" charset="-122"/>
                <a:ea typeface="微软雅黑" panose="020B0503020204020204" pitchFamily="34" charset="-122"/>
              </a:defRPr>
            </a:lvl1pPr>
          </a:lstStyle>
          <a:p>
            <a:pPr lvl="0"/>
            <a:endParaRPr lang="en-US" altLang="zh-CN" dirty="0"/>
          </a:p>
        </p:txBody>
      </p:sp>
      <p:pic>
        <p:nvPicPr>
          <p:cNvPr id="9" name="图片 8"/>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60760" y="-7407"/>
            <a:ext cx="360760" cy="2491956"/>
          </a:xfrm>
          <a:prstGeom prst="rect">
            <a:avLst/>
          </a:prstGeom>
        </p:spPr>
      </p:pic>
      <p:pic>
        <p:nvPicPr>
          <p:cNvPr id="6" name="图片 5"/>
          <p:cNvPicPr>
            <a:picLocks noChangeAspect="1"/>
          </p:cNvPicPr>
          <p:nvPr userDrawn="1"/>
        </p:nvPicPr>
        <p:blipFill>
          <a:blip r:embed="rId3" cstate="print"/>
          <a:stretch>
            <a:fillRect/>
          </a:stretch>
        </p:blipFill>
        <p:spPr>
          <a:xfrm>
            <a:off x="0" y="7258"/>
            <a:ext cx="9144000" cy="6850743"/>
          </a:xfrm>
          <a:prstGeom prst="rect">
            <a:avLst/>
          </a:prstGeom>
        </p:spPr>
      </p:pic>
    </p:spTree>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userDrawn="1">
  <p:cSld name="29_标题幻灯片">
    <p:spTree>
      <p:nvGrpSpPr>
        <p:cNvPr id="1" name=""/>
        <p:cNvGrpSpPr/>
        <p:nvPr/>
      </p:nvGrpSpPr>
      <p:grpSpPr>
        <a:xfrm>
          <a:off x="0" y="0"/>
          <a:ext cx="0" cy="0"/>
          <a:chOff x="0" y="0"/>
          <a:chExt cx="0" cy="0"/>
        </a:xfrm>
      </p:grpSpPr>
      <p:sp>
        <p:nvSpPr>
          <p:cNvPr id="8" name="文本占位符 7"/>
          <p:cNvSpPr>
            <a:spLocks noGrp="1"/>
          </p:cNvSpPr>
          <p:nvPr>
            <p:ph type="body" sz="quarter" idx="10"/>
          </p:nvPr>
        </p:nvSpPr>
        <p:spPr>
          <a:xfrm>
            <a:off x="452804" y="234828"/>
            <a:ext cx="8238392" cy="568202"/>
          </a:xfrm>
          <a:prstGeom prst="rect">
            <a:avLst/>
          </a:prstGeom>
        </p:spPr>
        <p:txBody>
          <a:bodyPr anchor="ctr"/>
          <a:lstStyle>
            <a:lvl1pPr marL="0" indent="0">
              <a:lnSpc>
                <a:spcPct val="100000"/>
              </a:lnSpc>
              <a:spcBef>
                <a:spcPts val="0"/>
              </a:spcBef>
              <a:buNone/>
              <a:defRPr sz="2400" b="1" spc="300">
                <a:solidFill>
                  <a:srgbClr val="203864"/>
                </a:solidFill>
                <a:latin typeface="微软雅黑" panose="020B0503020204020204" pitchFamily="34" charset="-122"/>
                <a:ea typeface="微软雅黑" panose="020B0503020204020204" pitchFamily="34" charset="-122"/>
              </a:defRPr>
            </a:lvl1pPr>
            <a:lvl2pPr>
              <a:defRPr sz="2000">
                <a:latin typeface="微软雅黑" panose="020B0503020204020204" pitchFamily="34" charset="-122"/>
                <a:ea typeface="微软雅黑" panose="020B0503020204020204" pitchFamily="34" charset="-122"/>
              </a:defRPr>
            </a:lvl2pPr>
            <a:lvl3pPr>
              <a:defRPr sz="2000">
                <a:latin typeface="微软雅黑" panose="020B0503020204020204" pitchFamily="34" charset="-122"/>
                <a:ea typeface="微软雅黑" panose="020B0503020204020204" pitchFamily="34" charset="-122"/>
              </a:defRPr>
            </a:lvl3pPr>
            <a:lvl4pPr>
              <a:defRPr sz="2000">
                <a:latin typeface="微软雅黑" panose="020B0503020204020204" pitchFamily="34" charset="-122"/>
                <a:ea typeface="微软雅黑" panose="020B0503020204020204" pitchFamily="34" charset="-122"/>
              </a:defRPr>
            </a:lvl4pPr>
            <a:lvl5pPr>
              <a:defRPr sz="2000">
                <a:latin typeface="微软雅黑" panose="020B0503020204020204" pitchFamily="34" charset="-122"/>
                <a:ea typeface="微软雅黑" panose="020B0503020204020204" pitchFamily="34" charset="-122"/>
              </a:defRPr>
            </a:lvl5pPr>
          </a:lstStyle>
          <a:p>
            <a:pPr lvl="0"/>
            <a:endParaRPr lang="zh-CN" altLang="en-US" dirty="0"/>
          </a:p>
        </p:txBody>
      </p:sp>
      <p:sp>
        <p:nvSpPr>
          <p:cNvPr id="10" name="文本占位符 9"/>
          <p:cNvSpPr>
            <a:spLocks noGrp="1"/>
          </p:cNvSpPr>
          <p:nvPr>
            <p:ph type="body" sz="quarter" idx="11"/>
          </p:nvPr>
        </p:nvSpPr>
        <p:spPr>
          <a:xfrm>
            <a:off x="307776" y="6455570"/>
            <a:ext cx="8532019" cy="402431"/>
          </a:xfrm>
          <a:prstGeom prst="rect">
            <a:avLst/>
          </a:prstGeom>
        </p:spPr>
        <p:txBody>
          <a:bodyPr/>
          <a:lstStyle>
            <a:lvl1pPr marL="0" indent="0">
              <a:lnSpc>
                <a:spcPct val="100000"/>
              </a:lnSpc>
              <a:spcBef>
                <a:spcPts val="0"/>
              </a:spcBef>
              <a:buNone/>
              <a:defRPr sz="600">
                <a:solidFill>
                  <a:schemeClr val="tx1">
                    <a:lumMod val="65000"/>
                    <a:lumOff val="35000"/>
                  </a:schemeClr>
                </a:solidFill>
                <a:latin typeface="微软雅黑" panose="020B0503020204020204" pitchFamily="34" charset="-122"/>
                <a:ea typeface="微软雅黑" panose="020B0503020204020204" pitchFamily="34" charset="-122"/>
              </a:defRPr>
            </a:lvl1pPr>
          </a:lstStyle>
          <a:p>
            <a:pPr lvl="0"/>
            <a:endParaRPr lang="en-US" altLang="zh-CN" dirty="0"/>
          </a:p>
        </p:txBody>
      </p:sp>
      <p:pic>
        <p:nvPicPr>
          <p:cNvPr id="9" name="图片 8"/>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60760" y="-7407"/>
            <a:ext cx="360760" cy="2491956"/>
          </a:xfrm>
          <a:prstGeom prst="rect">
            <a:avLst/>
          </a:prstGeom>
        </p:spPr>
      </p:pic>
      <p:pic>
        <p:nvPicPr>
          <p:cNvPr id="6" name="图片 5"/>
          <p:cNvPicPr>
            <a:picLocks noChangeAspect="1"/>
          </p:cNvPicPr>
          <p:nvPr userDrawn="1"/>
        </p:nvPicPr>
        <p:blipFill>
          <a:blip r:embed="rId3" cstate="print"/>
          <a:stretch>
            <a:fillRect/>
          </a:stretch>
        </p:blipFill>
        <p:spPr>
          <a:xfrm>
            <a:off x="0" y="7258"/>
            <a:ext cx="9144000" cy="6850743"/>
          </a:xfrm>
          <a:prstGeom prst="rect">
            <a:avLst/>
          </a:prstGeom>
        </p:spPr>
      </p:pic>
    </p:spTree>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userDrawn="1">
  <p:cSld name="30_标题幻灯片">
    <p:spTree>
      <p:nvGrpSpPr>
        <p:cNvPr id="1" name=""/>
        <p:cNvGrpSpPr/>
        <p:nvPr/>
      </p:nvGrpSpPr>
      <p:grpSpPr>
        <a:xfrm>
          <a:off x="0" y="0"/>
          <a:ext cx="0" cy="0"/>
          <a:chOff x="0" y="0"/>
          <a:chExt cx="0" cy="0"/>
        </a:xfrm>
      </p:grpSpPr>
      <p:sp>
        <p:nvSpPr>
          <p:cNvPr id="8" name="文本占位符 7"/>
          <p:cNvSpPr>
            <a:spLocks noGrp="1"/>
          </p:cNvSpPr>
          <p:nvPr>
            <p:ph type="body" sz="quarter" idx="10"/>
          </p:nvPr>
        </p:nvSpPr>
        <p:spPr>
          <a:xfrm>
            <a:off x="452804" y="234828"/>
            <a:ext cx="8238392" cy="568202"/>
          </a:xfrm>
          <a:prstGeom prst="rect">
            <a:avLst/>
          </a:prstGeom>
        </p:spPr>
        <p:txBody>
          <a:bodyPr anchor="ctr"/>
          <a:lstStyle>
            <a:lvl1pPr marL="0" indent="0">
              <a:lnSpc>
                <a:spcPct val="100000"/>
              </a:lnSpc>
              <a:spcBef>
                <a:spcPts val="0"/>
              </a:spcBef>
              <a:buNone/>
              <a:defRPr sz="2400" b="1" spc="300">
                <a:solidFill>
                  <a:srgbClr val="203864"/>
                </a:solidFill>
                <a:latin typeface="微软雅黑" panose="020B0503020204020204" pitchFamily="34" charset="-122"/>
                <a:ea typeface="微软雅黑" panose="020B0503020204020204" pitchFamily="34" charset="-122"/>
              </a:defRPr>
            </a:lvl1pPr>
            <a:lvl2pPr>
              <a:defRPr sz="2000">
                <a:latin typeface="微软雅黑" panose="020B0503020204020204" pitchFamily="34" charset="-122"/>
                <a:ea typeface="微软雅黑" panose="020B0503020204020204" pitchFamily="34" charset="-122"/>
              </a:defRPr>
            </a:lvl2pPr>
            <a:lvl3pPr>
              <a:defRPr sz="2000">
                <a:latin typeface="微软雅黑" panose="020B0503020204020204" pitchFamily="34" charset="-122"/>
                <a:ea typeface="微软雅黑" panose="020B0503020204020204" pitchFamily="34" charset="-122"/>
              </a:defRPr>
            </a:lvl3pPr>
            <a:lvl4pPr>
              <a:defRPr sz="2000">
                <a:latin typeface="微软雅黑" panose="020B0503020204020204" pitchFamily="34" charset="-122"/>
                <a:ea typeface="微软雅黑" panose="020B0503020204020204" pitchFamily="34" charset="-122"/>
              </a:defRPr>
            </a:lvl4pPr>
            <a:lvl5pPr>
              <a:defRPr sz="2000">
                <a:latin typeface="微软雅黑" panose="020B0503020204020204" pitchFamily="34" charset="-122"/>
                <a:ea typeface="微软雅黑" panose="020B0503020204020204" pitchFamily="34" charset="-122"/>
              </a:defRPr>
            </a:lvl5pPr>
          </a:lstStyle>
          <a:p>
            <a:pPr lvl="0"/>
            <a:endParaRPr lang="zh-CN" altLang="en-US" dirty="0"/>
          </a:p>
        </p:txBody>
      </p:sp>
      <p:sp>
        <p:nvSpPr>
          <p:cNvPr id="10" name="文本占位符 9"/>
          <p:cNvSpPr>
            <a:spLocks noGrp="1"/>
          </p:cNvSpPr>
          <p:nvPr>
            <p:ph type="body" sz="quarter" idx="11"/>
          </p:nvPr>
        </p:nvSpPr>
        <p:spPr>
          <a:xfrm>
            <a:off x="307776" y="6455570"/>
            <a:ext cx="8532019" cy="402431"/>
          </a:xfrm>
          <a:prstGeom prst="rect">
            <a:avLst/>
          </a:prstGeom>
        </p:spPr>
        <p:txBody>
          <a:bodyPr/>
          <a:lstStyle>
            <a:lvl1pPr marL="0" indent="0">
              <a:lnSpc>
                <a:spcPct val="100000"/>
              </a:lnSpc>
              <a:spcBef>
                <a:spcPts val="0"/>
              </a:spcBef>
              <a:buNone/>
              <a:defRPr sz="600">
                <a:solidFill>
                  <a:schemeClr val="tx1">
                    <a:lumMod val="65000"/>
                    <a:lumOff val="35000"/>
                  </a:schemeClr>
                </a:solidFill>
                <a:latin typeface="微软雅黑" panose="020B0503020204020204" pitchFamily="34" charset="-122"/>
                <a:ea typeface="微软雅黑" panose="020B0503020204020204" pitchFamily="34" charset="-122"/>
              </a:defRPr>
            </a:lvl1pPr>
          </a:lstStyle>
          <a:p>
            <a:pPr lvl="0"/>
            <a:endParaRPr lang="en-US" altLang="zh-CN" dirty="0"/>
          </a:p>
        </p:txBody>
      </p:sp>
      <p:pic>
        <p:nvPicPr>
          <p:cNvPr id="9" name="图片 8"/>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60760" y="-7407"/>
            <a:ext cx="360760" cy="2491956"/>
          </a:xfrm>
          <a:prstGeom prst="rect">
            <a:avLst/>
          </a:prstGeom>
        </p:spPr>
      </p:pic>
      <p:pic>
        <p:nvPicPr>
          <p:cNvPr id="6" name="图片 5"/>
          <p:cNvPicPr>
            <a:picLocks noChangeAspect="1"/>
          </p:cNvPicPr>
          <p:nvPr userDrawn="1"/>
        </p:nvPicPr>
        <p:blipFill>
          <a:blip r:embed="rId3" cstate="print"/>
          <a:stretch>
            <a:fillRect/>
          </a:stretch>
        </p:blipFill>
        <p:spPr>
          <a:xfrm>
            <a:off x="0" y="7258"/>
            <a:ext cx="9144000" cy="6850743"/>
          </a:xfrm>
          <a:prstGeom prst="rect">
            <a:avLst/>
          </a:prstGeom>
        </p:spPr>
      </p:pic>
    </p:spTree>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userDrawn="1">
  <p:cSld name="31_标题幻灯片">
    <p:spTree>
      <p:nvGrpSpPr>
        <p:cNvPr id="1" name=""/>
        <p:cNvGrpSpPr/>
        <p:nvPr/>
      </p:nvGrpSpPr>
      <p:grpSpPr>
        <a:xfrm>
          <a:off x="0" y="0"/>
          <a:ext cx="0" cy="0"/>
          <a:chOff x="0" y="0"/>
          <a:chExt cx="0" cy="0"/>
        </a:xfrm>
      </p:grpSpPr>
      <p:sp>
        <p:nvSpPr>
          <p:cNvPr id="8" name="文本占位符 7"/>
          <p:cNvSpPr>
            <a:spLocks noGrp="1"/>
          </p:cNvSpPr>
          <p:nvPr>
            <p:ph type="body" sz="quarter" idx="10"/>
          </p:nvPr>
        </p:nvSpPr>
        <p:spPr>
          <a:xfrm>
            <a:off x="452804" y="234828"/>
            <a:ext cx="8238392" cy="568202"/>
          </a:xfrm>
          <a:prstGeom prst="rect">
            <a:avLst/>
          </a:prstGeom>
        </p:spPr>
        <p:txBody>
          <a:bodyPr anchor="ctr"/>
          <a:lstStyle>
            <a:lvl1pPr marL="0" indent="0">
              <a:lnSpc>
                <a:spcPct val="100000"/>
              </a:lnSpc>
              <a:spcBef>
                <a:spcPts val="0"/>
              </a:spcBef>
              <a:buNone/>
              <a:defRPr sz="2400" b="1" spc="300">
                <a:solidFill>
                  <a:srgbClr val="203864"/>
                </a:solidFill>
                <a:latin typeface="微软雅黑" panose="020B0503020204020204" pitchFamily="34" charset="-122"/>
                <a:ea typeface="微软雅黑" panose="020B0503020204020204" pitchFamily="34" charset="-122"/>
              </a:defRPr>
            </a:lvl1pPr>
            <a:lvl2pPr>
              <a:defRPr sz="2000">
                <a:latin typeface="微软雅黑" panose="020B0503020204020204" pitchFamily="34" charset="-122"/>
                <a:ea typeface="微软雅黑" panose="020B0503020204020204" pitchFamily="34" charset="-122"/>
              </a:defRPr>
            </a:lvl2pPr>
            <a:lvl3pPr>
              <a:defRPr sz="2000">
                <a:latin typeface="微软雅黑" panose="020B0503020204020204" pitchFamily="34" charset="-122"/>
                <a:ea typeface="微软雅黑" panose="020B0503020204020204" pitchFamily="34" charset="-122"/>
              </a:defRPr>
            </a:lvl3pPr>
            <a:lvl4pPr>
              <a:defRPr sz="2000">
                <a:latin typeface="微软雅黑" panose="020B0503020204020204" pitchFamily="34" charset="-122"/>
                <a:ea typeface="微软雅黑" panose="020B0503020204020204" pitchFamily="34" charset="-122"/>
              </a:defRPr>
            </a:lvl4pPr>
            <a:lvl5pPr>
              <a:defRPr sz="2000">
                <a:latin typeface="微软雅黑" panose="020B0503020204020204" pitchFamily="34" charset="-122"/>
                <a:ea typeface="微软雅黑" panose="020B0503020204020204" pitchFamily="34" charset="-122"/>
              </a:defRPr>
            </a:lvl5pPr>
          </a:lstStyle>
          <a:p>
            <a:pPr lvl="0"/>
            <a:endParaRPr lang="zh-CN" altLang="en-US" dirty="0"/>
          </a:p>
        </p:txBody>
      </p:sp>
      <p:sp>
        <p:nvSpPr>
          <p:cNvPr id="10" name="文本占位符 9"/>
          <p:cNvSpPr>
            <a:spLocks noGrp="1"/>
          </p:cNvSpPr>
          <p:nvPr>
            <p:ph type="body" sz="quarter" idx="11"/>
          </p:nvPr>
        </p:nvSpPr>
        <p:spPr>
          <a:xfrm>
            <a:off x="307776" y="6455570"/>
            <a:ext cx="8532019" cy="402431"/>
          </a:xfrm>
          <a:prstGeom prst="rect">
            <a:avLst/>
          </a:prstGeom>
        </p:spPr>
        <p:txBody>
          <a:bodyPr/>
          <a:lstStyle>
            <a:lvl1pPr marL="0" indent="0">
              <a:lnSpc>
                <a:spcPct val="100000"/>
              </a:lnSpc>
              <a:spcBef>
                <a:spcPts val="0"/>
              </a:spcBef>
              <a:buNone/>
              <a:defRPr sz="600">
                <a:solidFill>
                  <a:schemeClr val="tx1">
                    <a:lumMod val="65000"/>
                    <a:lumOff val="35000"/>
                  </a:schemeClr>
                </a:solidFill>
                <a:latin typeface="微软雅黑" panose="020B0503020204020204" pitchFamily="34" charset="-122"/>
                <a:ea typeface="微软雅黑" panose="020B0503020204020204" pitchFamily="34" charset="-122"/>
              </a:defRPr>
            </a:lvl1pPr>
          </a:lstStyle>
          <a:p>
            <a:pPr lvl="0"/>
            <a:endParaRPr lang="en-US" altLang="zh-CN" dirty="0"/>
          </a:p>
        </p:txBody>
      </p:sp>
      <p:pic>
        <p:nvPicPr>
          <p:cNvPr id="9" name="图片 8"/>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60760" y="-7407"/>
            <a:ext cx="360760" cy="2491956"/>
          </a:xfrm>
          <a:prstGeom prst="rect">
            <a:avLst/>
          </a:prstGeom>
        </p:spPr>
      </p:pic>
      <p:pic>
        <p:nvPicPr>
          <p:cNvPr id="6" name="图片 5"/>
          <p:cNvPicPr>
            <a:picLocks noChangeAspect="1"/>
          </p:cNvPicPr>
          <p:nvPr userDrawn="1"/>
        </p:nvPicPr>
        <p:blipFill>
          <a:blip r:embed="rId3" cstate="print"/>
          <a:stretch>
            <a:fillRect/>
          </a:stretch>
        </p:blipFill>
        <p:spPr>
          <a:xfrm>
            <a:off x="0" y="7258"/>
            <a:ext cx="9144000" cy="6850743"/>
          </a:xfrm>
          <a:prstGeom prst="rect">
            <a:avLst/>
          </a:prstGeom>
        </p:spPr>
      </p:pic>
    </p:spTree>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userDrawn="1">
  <p:cSld name="32_标题幻灯片">
    <p:spTree>
      <p:nvGrpSpPr>
        <p:cNvPr id="1" name=""/>
        <p:cNvGrpSpPr/>
        <p:nvPr/>
      </p:nvGrpSpPr>
      <p:grpSpPr>
        <a:xfrm>
          <a:off x="0" y="0"/>
          <a:ext cx="0" cy="0"/>
          <a:chOff x="0" y="0"/>
          <a:chExt cx="0" cy="0"/>
        </a:xfrm>
      </p:grpSpPr>
      <p:sp>
        <p:nvSpPr>
          <p:cNvPr id="8" name="文本占位符 7"/>
          <p:cNvSpPr>
            <a:spLocks noGrp="1"/>
          </p:cNvSpPr>
          <p:nvPr>
            <p:ph type="body" sz="quarter" idx="10"/>
          </p:nvPr>
        </p:nvSpPr>
        <p:spPr>
          <a:xfrm>
            <a:off x="452804" y="234828"/>
            <a:ext cx="8238392" cy="568202"/>
          </a:xfrm>
          <a:prstGeom prst="rect">
            <a:avLst/>
          </a:prstGeom>
        </p:spPr>
        <p:txBody>
          <a:bodyPr anchor="ctr"/>
          <a:lstStyle>
            <a:lvl1pPr marL="0" indent="0">
              <a:lnSpc>
                <a:spcPct val="100000"/>
              </a:lnSpc>
              <a:spcBef>
                <a:spcPts val="0"/>
              </a:spcBef>
              <a:buNone/>
              <a:defRPr sz="2400" b="1" spc="300">
                <a:solidFill>
                  <a:srgbClr val="203864"/>
                </a:solidFill>
                <a:latin typeface="微软雅黑" panose="020B0503020204020204" pitchFamily="34" charset="-122"/>
                <a:ea typeface="微软雅黑" panose="020B0503020204020204" pitchFamily="34" charset="-122"/>
              </a:defRPr>
            </a:lvl1pPr>
            <a:lvl2pPr>
              <a:defRPr sz="2000">
                <a:latin typeface="微软雅黑" panose="020B0503020204020204" pitchFamily="34" charset="-122"/>
                <a:ea typeface="微软雅黑" panose="020B0503020204020204" pitchFamily="34" charset="-122"/>
              </a:defRPr>
            </a:lvl2pPr>
            <a:lvl3pPr>
              <a:defRPr sz="2000">
                <a:latin typeface="微软雅黑" panose="020B0503020204020204" pitchFamily="34" charset="-122"/>
                <a:ea typeface="微软雅黑" panose="020B0503020204020204" pitchFamily="34" charset="-122"/>
              </a:defRPr>
            </a:lvl3pPr>
            <a:lvl4pPr>
              <a:defRPr sz="2000">
                <a:latin typeface="微软雅黑" panose="020B0503020204020204" pitchFamily="34" charset="-122"/>
                <a:ea typeface="微软雅黑" panose="020B0503020204020204" pitchFamily="34" charset="-122"/>
              </a:defRPr>
            </a:lvl4pPr>
            <a:lvl5pPr>
              <a:defRPr sz="2000">
                <a:latin typeface="微软雅黑" panose="020B0503020204020204" pitchFamily="34" charset="-122"/>
                <a:ea typeface="微软雅黑" panose="020B0503020204020204" pitchFamily="34" charset="-122"/>
              </a:defRPr>
            </a:lvl5pPr>
          </a:lstStyle>
          <a:p>
            <a:pPr lvl="0"/>
            <a:endParaRPr lang="zh-CN" altLang="en-US" dirty="0"/>
          </a:p>
        </p:txBody>
      </p:sp>
      <p:sp>
        <p:nvSpPr>
          <p:cNvPr id="10" name="文本占位符 9"/>
          <p:cNvSpPr>
            <a:spLocks noGrp="1"/>
          </p:cNvSpPr>
          <p:nvPr>
            <p:ph type="body" sz="quarter" idx="11"/>
          </p:nvPr>
        </p:nvSpPr>
        <p:spPr>
          <a:xfrm>
            <a:off x="307776" y="6455570"/>
            <a:ext cx="8532019" cy="402431"/>
          </a:xfrm>
          <a:prstGeom prst="rect">
            <a:avLst/>
          </a:prstGeom>
        </p:spPr>
        <p:txBody>
          <a:bodyPr/>
          <a:lstStyle>
            <a:lvl1pPr marL="0" indent="0">
              <a:lnSpc>
                <a:spcPct val="100000"/>
              </a:lnSpc>
              <a:spcBef>
                <a:spcPts val="0"/>
              </a:spcBef>
              <a:buNone/>
              <a:defRPr sz="600">
                <a:solidFill>
                  <a:schemeClr val="tx1">
                    <a:lumMod val="65000"/>
                    <a:lumOff val="35000"/>
                  </a:schemeClr>
                </a:solidFill>
                <a:latin typeface="微软雅黑" panose="020B0503020204020204" pitchFamily="34" charset="-122"/>
                <a:ea typeface="微软雅黑" panose="020B0503020204020204" pitchFamily="34" charset="-122"/>
              </a:defRPr>
            </a:lvl1pPr>
          </a:lstStyle>
          <a:p>
            <a:pPr lvl="0"/>
            <a:endParaRPr lang="en-US" altLang="zh-CN" dirty="0"/>
          </a:p>
        </p:txBody>
      </p:sp>
      <p:pic>
        <p:nvPicPr>
          <p:cNvPr id="9" name="图片 8"/>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60760" y="-7407"/>
            <a:ext cx="360760" cy="2491956"/>
          </a:xfrm>
          <a:prstGeom prst="rect">
            <a:avLst/>
          </a:prstGeom>
        </p:spPr>
      </p:pic>
      <p:pic>
        <p:nvPicPr>
          <p:cNvPr id="6" name="图片 5"/>
          <p:cNvPicPr>
            <a:picLocks noChangeAspect="1"/>
          </p:cNvPicPr>
          <p:nvPr userDrawn="1"/>
        </p:nvPicPr>
        <p:blipFill>
          <a:blip r:embed="rId3" cstate="print"/>
          <a:stretch>
            <a:fillRect/>
          </a:stretch>
        </p:blipFill>
        <p:spPr>
          <a:xfrm>
            <a:off x="0" y="7258"/>
            <a:ext cx="9144000" cy="6850743"/>
          </a:xfrm>
          <a:prstGeom prst="rect">
            <a:avLst/>
          </a:prstGeom>
        </p:spPr>
      </p:pic>
    </p:spTree>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userDrawn="1">
  <p:cSld name="33_标题幻灯片">
    <p:spTree>
      <p:nvGrpSpPr>
        <p:cNvPr id="1" name=""/>
        <p:cNvGrpSpPr/>
        <p:nvPr/>
      </p:nvGrpSpPr>
      <p:grpSpPr>
        <a:xfrm>
          <a:off x="0" y="0"/>
          <a:ext cx="0" cy="0"/>
          <a:chOff x="0" y="0"/>
          <a:chExt cx="0" cy="0"/>
        </a:xfrm>
      </p:grpSpPr>
      <p:sp>
        <p:nvSpPr>
          <p:cNvPr id="8" name="文本占位符 7"/>
          <p:cNvSpPr>
            <a:spLocks noGrp="1"/>
          </p:cNvSpPr>
          <p:nvPr>
            <p:ph type="body" sz="quarter" idx="10"/>
          </p:nvPr>
        </p:nvSpPr>
        <p:spPr>
          <a:xfrm>
            <a:off x="452804" y="234828"/>
            <a:ext cx="8238392" cy="568202"/>
          </a:xfrm>
          <a:prstGeom prst="rect">
            <a:avLst/>
          </a:prstGeom>
        </p:spPr>
        <p:txBody>
          <a:bodyPr anchor="ctr"/>
          <a:lstStyle>
            <a:lvl1pPr marL="0" indent="0">
              <a:lnSpc>
                <a:spcPct val="100000"/>
              </a:lnSpc>
              <a:spcBef>
                <a:spcPts val="0"/>
              </a:spcBef>
              <a:buNone/>
              <a:defRPr sz="2400" b="1" spc="300">
                <a:solidFill>
                  <a:srgbClr val="203864"/>
                </a:solidFill>
                <a:latin typeface="微软雅黑" panose="020B0503020204020204" pitchFamily="34" charset="-122"/>
                <a:ea typeface="微软雅黑" panose="020B0503020204020204" pitchFamily="34" charset="-122"/>
              </a:defRPr>
            </a:lvl1pPr>
            <a:lvl2pPr>
              <a:defRPr sz="2000">
                <a:latin typeface="微软雅黑" panose="020B0503020204020204" pitchFamily="34" charset="-122"/>
                <a:ea typeface="微软雅黑" panose="020B0503020204020204" pitchFamily="34" charset="-122"/>
              </a:defRPr>
            </a:lvl2pPr>
            <a:lvl3pPr>
              <a:defRPr sz="2000">
                <a:latin typeface="微软雅黑" panose="020B0503020204020204" pitchFamily="34" charset="-122"/>
                <a:ea typeface="微软雅黑" panose="020B0503020204020204" pitchFamily="34" charset="-122"/>
              </a:defRPr>
            </a:lvl3pPr>
            <a:lvl4pPr>
              <a:defRPr sz="2000">
                <a:latin typeface="微软雅黑" panose="020B0503020204020204" pitchFamily="34" charset="-122"/>
                <a:ea typeface="微软雅黑" panose="020B0503020204020204" pitchFamily="34" charset="-122"/>
              </a:defRPr>
            </a:lvl4pPr>
            <a:lvl5pPr>
              <a:defRPr sz="2000">
                <a:latin typeface="微软雅黑" panose="020B0503020204020204" pitchFamily="34" charset="-122"/>
                <a:ea typeface="微软雅黑" panose="020B0503020204020204" pitchFamily="34" charset="-122"/>
              </a:defRPr>
            </a:lvl5pPr>
          </a:lstStyle>
          <a:p>
            <a:pPr lvl="0"/>
            <a:endParaRPr lang="zh-CN" altLang="en-US" dirty="0"/>
          </a:p>
        </p:txBody>
      </p:sp>
      <p:sp>
        <p:nvSpPr>
          <p:cNvPr id="10" name="文本占位符 9"/>
          <p:cNvSpPr>
            <a:spLocks noGrp="1"/>
          </p:cNvSpPr>
          <p:nvPr>
            <p:ph type="body" sz="quarter" idx="11"/>
          </p:nvPr>
        </p:nvSpPr>
        <p:spPr>
          <a:xfrm>
            <a:off x="307776" y="6455570"/>
            <a:ext cx="8532019" cy="402431"/>
          </a:xfrm>
          <a:prstGeom prst="rect">
            <a:avLst/>
          </a:prstGeom>
        </p:spPr>
        <p:txBody>
          <a:bodyPr/>
          <a:lstStyle>
            <a:lvl1pPr marL="0" indent="0">
              <a:lnSpc>
                <a:spcPct val="100000"/>
              </a:lnSpc>
              <a:spcBef>
                <a:spcPts val="0"/>
              </a:spcBef>
              <a:buNone/>
              <a:defRPr sz="600">
                <a:solidFill>
                  <a:schemeClr val="tx1">
                    <a:lumMod val="65000"/>
                    <a:lumOff val="35000"/>
                  </a:schemeClr>
                </a:solidFill>
                <a:latin typeface="微软雅黑" panose="020B0503020204020204" pitchFamily="34" charset="-122"/>
                <a:ea typeface="微软雅黑" panose="020B0503020204020204" pitchFamily="34" charset="-122"/>
              </a:defRPr>
            </a:lvl1pPr>
          </a:lstStyle>
          <a:p>
            <a:pPr lvl="0"/>
            <a:endParaRPr lang="en-US" altLang="zh-CN" dirty="0"/>
          </a:p>
        </p:txBody>
      </p:sp>
      <p:pic>
        <p:nvPicPr>
          <p:cNvPr id="9" name="图片 8"/>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60760" y="-7407"/>
            <a:ext cx="360760" cy="2491956"/>
          </a:xfrm>
          <a:prstGeom prst="rect">
            <a:avLst/>
          </a:prstGeom>
        </p:spPr>
      </p:pic>
      <p:pic>
        <p:nvPicPr>
          <p:cNvPr id="6" name="图片 5"/>
          <p:cNvPicPr>
            <a:picLocks noChangeAspect="1"/>
          </p:cNvPicPr>
          <p:nvPr userDrawn="1"/>
        </p:nvPicPr>
        <p:blipFill>
          <a:blip r:embed="rId3" cstate="print"/>
          <a:stretch>
            <a:fillRect/>
          </a:stretch>
        </p:blipFill>
        <p:spPr>
          <a:xfrm>
            <a:off x="0" y="7258"/>
            <a:ext cx="9144000" cy="6850743"/>
          </a:xfrm>
          <a:prstGeom prst="rect">
            <a:avLst/>
          </a:prstGeom>
        </p:spPr>
      </p:pic>
    </p:spTree>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userDrawn="1">
  <p:cSld name="34_标题幻灯片">
    <p:spTree>
      <p:nvGrpSpPr>
        <p:cNvPr id="1" name=""/>
        <p:cNvGrpSpPr/>
        <p:nvPr/>
      </p:nvGrpSpPr>
      <p:grpSpPr>
        <a:xfrm>
          <a:off x="0" y="0"/>
          <a:ext cx="0" cy="0"/>
          <a:chOff x="0" y="0"/>
          <a:chExt cx="0" cy="0"/>
        </a:xfrm>
      </p:grpSpPr>
      <p:sp>
        <p:nvSpPr>
          <p:cNvPr id="8" name="文本占位符 7"/>
          <p:cNvSpPr>
            <a:spLocks noGrp="1"/>
          </p:cNvSpPr>
          <p:nvPr>
            <p:ph type="body" sz="quarter" idx="10"/>
          </p:nvPr>
        </p:nvSpPr>
        <p:spPr>
          <a:xfrm>
            <a:off x="452804" y="234828"/>
            <a:ext cx="8238392" cy="568202"/>
          </a:xfrm>
          <a:prstGeom prst="rect">
            <a:avLst/>
          </a:prstGeom>
        </p:spPr>
        <p:txBody>
          <a:bodyPr anchor="ctr"/>
          <a:lstStyle>
            <a:lvl1pPr marL="0" indent="0">
              <a:lnSpc>
                <a:spcPct val="100000"/>
              </a:lnSpc>
              <a:spcBef>
                <a:spcPts val="0"/>
              </a:spcBef>
              <a:buNone/>
              <a:defRPr sz="2400" b="1" spc="300">
                <a:solidFill>
                  <a:srgbClr val="203864"/>
                </a:solidFill>
                <a:latin typeface="微软雅黑" panose="020B0503020204020204" pitchFamily="34" charset="-122"/>
                <a:ea typeface="微软雅黑" panose="020B0503020204020204" pitchFamily="34" charset="-122"/>
              </a:defRPr>
            </a:lvl1pPr>
            <a:lvl2pPr>
              <a:defRPr sz="2000">
                <a:latin typeface="微软雅黑" panose="020B0503020204020204" pitchFamily="34" charset="-122"/>
                <a:ea typeface="微软雅黑" panose="020B0503020204020204" pitchFamily="34" charset="-122"/>
              </a:defRPr>
            </a:lvl2pPr>
            <a:lvl3pPr>
              <a:defRPr sz="2000">
                <a:latin typeface="微软雅黑" panose="020B0503020204020204" pitchFamily="34" charset="-122"/>
                <a:ea typeface="微软雅黑" panose="020B0503020204020204" pitchFamily="34" charset="-122"/>
              </a:defRPr>
            </a:lvl3pPr>
            <a:lvl4pPr>
              <a:defRPr sz="2000">
                <a:latin typeface="微软雅黑" panose="020B0503020204020204" pitchFamily="34" charset="-122"/>
                <a:ea typeface="微软雅黑" panose="020B0503020204020204" pitchFamily="34" charset="-122"/>
              </a:defRPr>
            </a:lvl4pPr>
            <a:lvl5pPr>
              <a:defRPr sz="2000">
                <a:latin typeface="微软雅黑" panose="020B0503020204020204" pitchFamily="34" charset="-122"/>
                <a:ea typeface="微软雅黑" panose="020B0503020204020204" pitchFamily="34" charset="-122"/>
              </a:defRPr>
            </a:lvl5pPr>
          </a:lstStyle>
          <a:p>
            <a:pPr lvl="0"/>
            <a:endParaRPr lang="zh-CN" altLang="en-US" dirty="0"/>
          </a:p>
        </p:txBody>
      </p:sp>
      <p:sp>
        <p:nvSpPr>
          <p:cNvPr id="10" name="文本占位符 9"/>
          <p:cNvSpPr>
            <a:spLocks noGrp="1"/>
          </p:cNvSpPr>
          <p:nvPr>
            <p:ph type="body" sz="quarter" idx="11"/>
          </p:nvPr>
        </p:nvSpPr>
        <p:spPr>
          <a:xfrm>
            <a:off x="307776" y="6455570"/>
            <a:ext cx="8532019" cy="402431"/>
          </a:xfrm>
          <a:prstGeom prst="rect">
            <a:avLst/>
          </a:prstGeom>
        </p:spPr>
        <p:txBody>
          <a:bodyPr/>
          <a:lstStyle>
            <a:lvl1pPr marL="0" indent="0">
              <a:lnSpc>
                <a:spcPct val="100000"/>
              </a:lnSpc>
              <a:spcBef>
                <a:spcPts val="0"/>
              </a:spcBef>
              <a:buNone/>
              <a:defRPr sz="600">
                <a:solidFill>
                  <a:schemeClr val="tx1">
                    <a:lumMod val="65000"/>
                    <a:lumOff val="35000"/>
                  </a:schemeClr>
                </a:solidFill>
                <a:latin typeface="微软雅黑" panose="020B0503020204020204" pitchFamily="34" charset="-122"/>
                <a:ea typeface="微软雅黑" panose="020B0503020204020204" pitchFamily="34" charset="-122"/>
              </a:defRPr>
            </a:lvl1pPr>
          </a:lstStyle>
          <a:p>
            <a:pPr lvl="0"/>
            <a:endParaRPr lang="en-US" altLang="zh-CN" dirty="0"/>
          </a:p>
        </p:txBody>
      </p:sp>
      <p:pic>
        <p:nvPicPr>
          <p:cNvPr id="9" name="图片 8"/>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60760" y="-7407"/>
            <a:ext cx="360760" cy="2491956"/>
          </a:xfrm>
          <a:prstGeom prst="rect">
            <a:avLst/>
          </a:prstGeom>
        </p:spPr>
      </p:pic>
      <p:pic>
        <p:nvPicPr>
          <p:cNvPr id="6" name="图片 5"/>
          <p:cNvPicPr>
            <a:picLocks noChangeAspect="1"/>
          </p:cNvPicPr>
          <p:nvPr userDrawn="1"/>
        </p:nvPicPr>
        <p:blipFill>
          <a:blip r:embed="rId3" cstate="print"/>
          <a:stretch>
            <a:fillRect/>
          </a:stretch>
        </p:blipFill>
        <p:spPr>
          <a:xfrm>
            <a:off x="0" y="7258"/>
            <a:ext cx="9144000" cy="6850743"/>
          </a:xfrm>
          <a:prstGeom prst="rect">
            <a:avLst/>
          </a:prstGeom>
        </p:spPr>
      </p:pic>
    </p:spTree>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userDrawn="1">
  <p:cSld name="35_标题幻灯片">
    <p:spTree>
      <p:nvGrpSpPr>
        <p:cNvPr id="1" name=""/>
        <p:cNvGrpSpPr/>
        <p:nvPr/>
      </p:nvGrpSpPr>
      <p:grpSpPr>
        <a:xfrm>
          <a:off x="0" y="0"/>
          <a:ext cx="0" cy="0"/>
          <a:chOff x="0" y="0"/>
          <a:chExt cx="0" cy="0"/>
        </a:xfrm>
      </p:grpSpPr>
      <p:sp>
        <p:nvSpPr>
          <p:cNvPr id="8" name="文本占位符 7"/>
          <p:cNvSpPr>
            <a:spLocks noGrp="1"/>
          </p:cNvSpPr>
          <p:nvPr>
            <p:ph type="body" sz="quarter" idx="10"/>
          </p:nvPr>
        </p:nvSpPr>
        <p:spPr>
          <a:xfrm>
            <a:off x="452804" y="234828"/>
            <a:ext cx="8238392" cy="568202"/>
          </a:xfrm>
          <a:prstGeom prst="rect">
            <a:avLst/>
          </a:prstGeom>
        </p:spPr>
        <p:txBody>
          <a:bodyPr anchor="ctr"/>
          <a:lstStyle>
            <a:lvl1pPr marL="0" indent="0">
              <a:lnSpc>
                <a:spcPct val="100000"/>
              </a:lnSpc>
              <a:spcBef>
                <a:spcPts val="0"/>
              </a:spcBef>
              <a:buNone/>
              <a:defRPr sz="2400" b="1" spc="300">
                <a:solidFill>
                  <a:srgbClr val="203864"/>
                </a:solidFill>
                <a:latin typeface="微软雅黑" panose="020B0503020204020204" pitchFamily="34" charset="-122"/>
                <a:ea typeface="微软雅黑" panose="020B0503020204020204" pitchFamily="34" charset="-122"/>
              </a:defRPr>
            </a:lvl1pPr>
            <a:lvl2pPr>
              <a:defRPr sz="2000">
                <a:latin typeface="微软雅黑" panose="020B0503020204020204" pitchFamily="34" charset="-122"/>
                <a:ea typeface="微软雅黑" panose="020B0503020204020204" pitchFamily="34" charset="-122"/>
              </a:defRPr>
            </a:lvl2pPr>
            <a:lvl3pPr>
              <a:defRPr sz="2000">
                <a:latin typeface="微软雅黑" panose="020B0503020204020204" pitchFamily="34" charset="-122"/>
                <a:ea typeface="微软雅黑" panose="020B0503020204020204" pitchFamily="34" charset="-122"/>
              </a:defRPr>
            </a:lvl3pPr>
            <a:lvl4pPr>
              <a:defRPr sz="2000">
                <a:latin typeface="微软雅黑" panose="020B0503020204020204" pitchFamily="34" charset="-122"/>
                <a:ea typeface="微软雅黑" panose="020B0503020204020204" pitchFamily="34" charset="-122"/>
              </a:defRPr>
            </a:lvl4pPr>
            <a:lvl5pPr>
              <a:defRPr sz="2000">
                <a:latin typeface="微软雅黑" panose="020B0503020204020204" pitchFamily="34" charset="-122"/>
                <a:ea typeface="微软雅黑" panose="020B0503020204020204" pitchFamily="34" charset="-122"/>
              </a:defRPr>
            </a:lvl5pPr>
          </a:lstStyle>
          <a:p>
            <a:pPr lvl="0"/>
            <a:endParaRPr lang="zh-CN" altLang="en-US" dirty="0"/>
          </a:p>
        </p:txBody>
      </p:sp>
      <p:sp>
        <p:nvSpPr>
          <p:cNvPr id="10" name="文本占位符 9"/>
          <p:cNvSpPr>
            <a:spLocks noGrp="1"/>
          </p:cNvSpPr>
          <p:nvPr>
            <p:ph type="body" sz="quarter" idx="11"/>
          </p:nvPr>
        </p:nvSpPr>
        <p:spPr>
          <a:xfrm>
            <a:off x="307776" y="6455570"/>
            <a:ext cx="8532019" cy="402431"/>
          </a:xfrm>
          <a:prstGeom prst="rect">
            <a:avLst/>
          </a:prstGeom>
        </p:spPr>
        <p:txBody>
          <a:bodyPr/>
          <a:lstStyle>
            <a:lvl1pPr marL="0" indent="0">
              <a:lnSpc>
                <a:spcPct val="100000"/>
              </a:lnSpc>
              <a:spcBef>
                <a:spcPts val="0"/>
              </a:spcBef>
              <a:buNone/>
              <a:defRPr sz="600">
                <a:solidFill>
                  <a:schemeClr val="tx1">
                    <a:lumMod val="65000"/>
                    <a:lumOff val="35000"/>
                  </a:schemeClr>
                </a:solidFill>
                <a:latin typeface="微软雅黑" panose="020B0503020204020204" pitchFamily="34" charset="-122"/>
                <a:ea typeface="微软雅黑" panose="020B0503020204020204" pitchFamily="34" charset="-122"/>
              </a:defRPr>
            </a:lvl1pPr>
          </a:lstStyle>
          <a:p>
            <a:pPr lvl="0"/>
            <a:endParaRPr lang="en-US" altLang="zh-CN" dirty="0"/>
          </a:p>
        </p:txBody>
      </p:sp>
      <p:pic>
        <p:nvPicPr>
          <p:cNvPr id="9" name="图片 8"/>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60760" y="-7407"/>
            <a:ext cx="360760" cy="2491956"/>
          </a:xfrm>
          <a:prstGeom prst="rect">
            <a:avLst/>
          </a:prstGeom>
        </p:spPr>
      </p:pic>
      <p:pic>
        <p:nvPicPr>
          <p:cNvPr id="6" name="图片 5"/>
          <p:cNvPicPr>
            <a:picLocks noChangeAspect="1"/>
          </p:cNvPicPr>
          <p:nvPr userDrawn="1"/>
        </p:nvPicPr>
        <p:blipFill>
          <a:blip r:embed="rId3" cstate="print"/>
          <a:stretch>
            <a:fillRect/>
          </a:stretch>
        </p:blipFill>
        <p:spPr>
          <a:xfrm>
            <a:off x="0" y="7258"/>
            <a:ext cx="9144000" cy="6850743"/>
          </a:xfrm>
          <a:prstGeom prst="rect">
            <a:avLst/>
          </a:prstGeom>
        </p:spPr>
      </p:pic>
    </p:spTree>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userDrawn="1">
  <p:cSld name="36_标题幻灯片">
    <p:spTree>
      <p:nvGrpSpPr>
        <p:cNvPr id="1" name=""/>
        <p:cNvGrpSpPr/>
        <p:nvPr/>
      </p:nvGrpSpPr>
      <p:grpSpPr>
        <a:xfrm>
          <a:off x="0" y="0"/>
          <a:ext cx="0" cy="0"/>
          <a:chOff x="0" y="0"/>
          <a:chExt cx="0" cy="0"/>
        </a:xfrm>
      </p:grpSpPr>
      <p:sp>
        <p:nvSpPr>
          <p:cNvPr id="8" name="文本占位符 7"/>
          <p:cNvSpPr>
            <a:spLocks noGrp="1"/>
          </p:cNvSpPr>
          <p:nvPr>
            <p:ph type="body" sz="quarter" idx="10"/>
          </p:nvPr>
        </p:nvSpPr>
        <p:spPr>
          <a:xfrm>
            <a:off x="452804" y="234828"/>
            <a:ext cx="8238392" cy="568202"/>
          </a:xfrm>
          <a:prstGeom prst="rect">
            <a:avLst/>
          </a:prstGeom>
        </p:spPr>
        <p:txBody>
          <a:bodyPr anchor="ctr"/>
          <a:lstStyle>
            <a:lvl1pPr marL="0" indent="0">
              <a:lnSpc>
                <a:spcPct val="100000"/>
              </a:lnSpc>
              <a:spcBef>
                <a:spcPts val="0"/>
              </a:spcBef>
              <a:buNone/>
              <a:defRPr sz="2400" b="1" spc="300">
                <a:solidFill>
                  <a:srgbClr val="203864"/>
                </a:solidFill>
                <a:latin typeface="微软雅黑" panose="020B0503020204020204" pitchFamily="34" charset="-122"/>
                <a:ea typeface="微软雅黑" panose="020B0503020204020204" pitchFamily="34" charset="-122"/>
              </a:defRPr>
            </a:lvl1pPr>
            <a:lvl2pPr>
              <a:defRPr sz="2000">
                <a:latin typeface="微软雅黑" panose="020B0503020204020204" pitchFamily="34" charset="-122"/>
                <a:ea typeface="微软雅黑" panose="020B0503020204020204" pitchFamily="34" charset="-122"/>
              </a:defRPr>
            </a:lvl2pPr>
            <a:lvl3pPr>
              <a:defRPr sz="2000">
                <a:latin typeface="微软雅黑" panose="020B0503020204020204" pitchFamily="34" charset="-122"/>
                <a:ea typeface="微软雅黑" panose="020B0503020204020204" pitchFamily="34" charset="-122"/>
              </a:defRPr>
            </a:lvl3pPr>
            <a:lvl4pPr>
              <a:defRPr sz="2000">
                <a:latin typeface="微软雅黑" panose="020B0503020204020204" pitchFamily="34" charset="-122"/>
                <a:ea typeface="微软雅黑" panose="020B0503020204020204" pitchFamily="34" charset="-122"/>
              </a:defRPr>
            </a:lvl4pPr>
            <a:lvl5pPr>
              <a:defRPr sz="2000">
                <a:latin typeface="微软雅黑" panose="020B0503020204020204" pitchFamily="34" charset="-122"/>
                <a:ea typeface="微软雅黑" panose="020B0503020204020204" pitchFamily="34" charset="-122"/>
              </a:defRPr>
            </a:lvl5pPr>
          </a:lstStyle>
          <a:p>
            <a:pPr lvl="0"/>
            <a:endParaRPr lang="zh-CN" altLang="en-US" dirty="0"/>
          </a:p>
        </p:txBody>
      </p:sp>
      <p:sp>
        <p:nvSpPr>
          <p:cNvPr id="10" name="文本占位符 9"/>
          <p:cNvSpPr>
            <a:spLocks noGrp="1"/>
          </p:cNvSpPr>
          <p:nvPr>
            <p:ph type="body" sz="quarter" idx="11"/>
          </p:nvPr>
        </p:nvSpPr>
        <p:spPr>
          <a:xfrm>
            <a:off x="307776" y="6455570"/>
            <a:ext cx="8532019" cy="402431"/>
          </a:xfrm>
          <a:prstGeom prst="rect">
            <a:avLst/>
          </a:prstGeom>
        </p:spPr>
        <p:txBody>
          <a:bodyPr/>
          <a:lstStyle>
            <a:lvl1pPr marL="0" indent="0">
              <a:lnSpc>
                <a:spcPct val="100000"/>
              </a:lnSpc>
              <a:spcBef>
                <a:spcPts val="0"/>
              </a:spcBef>
              <a:buNone/>
              <a:defRPr sz="600">
                <a:solidFill>
                  <a:schemeClr val="tx1">
                    <a:lumMod val="65000"/>
                    <a:lumOff val="35000"/>
                  </a:schemeClr>
                </a:solidFill>
                <a:latin typeface="微软雅黑" panose="020B0503020204020204" pitchFamily="34" charset="-122"/>
                <a:ea typeface="微软雅黑" panose="020B0503020204020204" pitchFamily="34" charset="-122"/>
              </a:defRPr>
            </a:lvl1pPr>
          </a:lstStyle>
          <a:p>
            <a:pPr lvl="0"/>
            <a:endParaRPr lang="en-US" altLang="zh-CN" dirty="0"/>
          </a:p>
        </p:txBody>
      </p:sp>
      <p:pic>
        <p:nvPicPr>
          <p:cNvPr id="9" name="图片 8"/>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60760" y="-7407"/>
            <a:ext cx="360760" cy="2491956"/>
          </a:xfrm>
          <a:prstGeom prst="rect">
            <a:avLst/>
          </a:prstGeom>
        </p:spPr>
      </p:pic>
      <p:pic>
        <p:nvPicPr>
          <p:cNvPr id="6" name="图片 5"/>
          <p:cNvPicPr>
            <a:picLocks noChangeAspect="1"/>
          </p:cNvPicPr>
          <p:nvPr userDrawn="1"/>
        </p:nvPicPr>
        <p:blipFill>
          <a:blip r:embed="rId3" cstate="print"/>
          <a:stretch>
            <a:fillRect/>
          </a:stretch>
        </p:blipFill>
        <p:spPr>
          <a:xfrm>
            <a:off x="0" y="7258"/>
            <a:ext cx="9144000" cy="6850743"/>
          </a:xfrm>
          <a:prstGeom prst="rect">
            <a:avLst/>
          </a:prstGeom>
        </p:spPr>
      </p:pic>
    </p:spTree>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userDrawn="1">
  <p:cSld name="37_标题幻灯片">
    <p:spTree>
      <p:nvGrpSpPr>
        <p:cNvPr id="1" name=""/>
        <p:cNvGrpSpPr/>
        <p:nvPr/>
      </p:nvGrpSpPr>
      <p:grpSpPr>
        <a:xfrm>
          <a:off x="0" y="0"/>
          <a:ext cx="0" cy="0"/>
          <a:chOff x="0" y="0"/>
          <a:chExt cx="0" cy="0"/>
        </a:xfrm>
      </p:grpSpPr>
      <p:sp>
        <p:nvSpPr>
          <p:cNvPr id="8" name="文本占位符 7"/>
          <p:cNvSpPr>
            <a:spLocks noGrp="1"/>
          </p:cNvSpPr>
          <p:nvPr>
            <p:ph type="body" sz="quarter" idx="10"/>
          </p:nvPr>
        </p:nvSpPr>
        <p:spPr>
          <a:xfrm>
            <a:off x="452804" y="234828"/>
            <a:ext cx="8238392" cy="568202"/>
          </a:xfrm>
          <a:prstGeom prst="rect">
            <a:avLst/>
          </a:prstGeom>
        </p:spPr>
        <p:txBody>
          <a:bodyPr anchor="ctr"/>
          <a:lstStyle>
            <a:lvl1pPr marL="0" indent="0">
              <a:lnSpc>
                <a:spcPct val="100000"/>
              </a:lnSpc>
              <a:spcBef>
                <a:spcPts val="0"/>
              </a:spcBef>
              <a:buNone/>
              <a:defRPr sz="2400" b="1" spc="300">
                <a:solidFill>
                  <a:srgbClr val="203864"/>
                </a:solidFill>
                <a:latin typeface="微软雅黑" panose="020B0503020204020204" pitchFamily="34" charset="-122"/>
                <a:ea typeface="微软雅黑" panose="020B0503020204020204" pitchFamily="34" charset="-122"/>
              </a:defRPr>
            </a:lvl1pPr>
            <a:lvl2pPr>
              <a:defRPr sz="2000">
                <a:latin typeface="微软雅黑" panose="020B0503020204020204" pitchFamily="34" charset="-122"/>
                <a:ea typeface="微软雅黑" panose="020B0503020204020204" pitchFamily="34" charset="-122"/>
              </a:defRPr>
            </a:lvl2pPr>
            <a:lvl3pPr>
              <a:defRPr sz="2000">
                <a:latin typeface="微软雅黑" panose="020B0503020204020204" pitchFamily="34" charset="-122"/>
                <a:ea typeface="微软雅黑" panose="020B0503020204020204" pitchFamily="34" charset="-122"/>
              </a:defRPr>
            </a:lvl3pPr>
            <a:lvl4pPr>
              <a:defRPr sz="2000">
                <a:latin typeface="微软雅黑" panose="020B0503020204020204" pitchFamily="34" charset="-122"/>
                <a:ea typeface="微软雅黑" panose="020B0503020204020204" pitchFamily="34" charset="-122"/>
              </a:defRPr>
            </a:lvl4pPr>
            <a:lvl5pPr>
              <a:defRPr sz="2000">
                <a:latin typeface="微软雅黑" panose="020B0503020204020204" pitchFamily="34" charset="-122"/>
                <a:ea typeface="微软雅黑" panose="020B0503020204020204" pitchFamily="34" charset="-122"/>
              </a:defRPr>
            </a:lvl5pPr>
          </a:lstStyle>
          <a:p>
            <a:pPr lvl="0"/>
            <a:endParaRPr lang="zh-CN" altLang="en-US" dirty="0"/>
          </a:p>
        </p:txBody>
      </p:sp>
      <p:sp>
        <p:nvSpPr>
          <p:cNvPr id="10" name="文本占位符 9"/>
          <p:cNvSpPr>
            <a:spLocks noGrp="1"/>
          </p:cNvSpPr>
          <p:nvPr>
            <p:ph type="body" sz="quarter" idx="11"/>
          </p:nvPr>
        </p:nvSpPr>
        <p:spPr>
          <a:xfrm>
            <a:off x="307776" y="6455570"/>
            <a:ext cx="8532019" cy="402431"/>
          </a:xfrm>
          <a:prstGeom prst="rect">
            <a:avLst/>
          </a:prstGeom>
        </p:spPr>
        <p:txBody>
          <a:bodyPr/>
          <a:lstStyle>
            <a:lvl1pPr marL="0" indent="0">
              <a:lnSpc>
                <a:spcPct val="100000"/>
              </a:lnSpc>
              <a:spcBef>
                <a:spcPts val="0"/>
              </a:spcBef>
              <a:buNone/>
              <a:defRPr sz="600">
                <a:solidFill>
                  <a:schemeClr val="tx1">
                    <a:lumMod val="65000"/>
                    <a:lumOff val="35000"/>
                  </a:schemeClr>
                </a:solidFill>
                <a:latin typeface="微软雅黑" panose="020B0503020204020204" pitchFamily="34" charset="-122"/>
                <a:ea typeface="微软雅黑" panose="020B0503020204020204" pitchFamily="34" charset="-122"/>
              </a:defRPr>
            </a:lvl1pPr>
          </a:lstStyle>
          <a:p>
            <a:pPr lvl="0"/>
            <a:endParaRPr lang="en-US" altLang="zh-CN" dirty="0"/>
          </a:p>
        </p:txBody>
      </p:sp>
      <p:pic>
        <p:nvPicPr>
          <p:cNvPr id="9" name="图片 8"/>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60760" y="-7407"/>
            <a:ext cx="360760" cy="2491956"/>
          </a:xfrm>
          <a:prstGeom prst="rect">
            <a:avLst/>
          </a:prstGeom>
        </p:spPr>
      </p:pic>
      <p:pic>
        <p:nvPicPr>
          <p:cNvPr id="6" name="图片 5"/>
          <p:cNvPicPr>
            <a:picLocks noChangeAspect="1"/>
          </p:cNvPicPr>
          <p:nvPr userDrawn="1"/>
        </p:nvPicPr>
        <p:blipFill>
          <a:blip r:embed="rId3" cstate="print"/>
          <a:stretch>
            <a:fillRect/>
          </a:stretch>
        </p:blipFill>
        <p:spPr>
          <a:xfrm>
            <a:off x="0" y="7258"/>
            <a:ext cx="9144000" cy="6850743"/>
          </a:xfrm>
          <a:prstGeom prst="rect">
            <a:avLst/>
          </a:prstGeom>
        </p:spPr>
      </p:pic>
    </p:spTree>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userDrawn="1">
  <p:cSld name="38_标题幻灯片">
    <p:spTree>
      <p:nvGrpSpPr>
        <p:cNvPr id="1" name=""/>
        <p:cNvGrpSpPr/>
        <p:nvPr/>
      </p:nvGrpSpPr>
      <p:grpSpPr>
        <a:xfrm>
          <a:off x="0" y="0"/>
          <a:ext cx="0" cy="0"/>
          <a:chOff x="0" y="0"/>
          <a:chExt cx="0" cy="0"/>
        </a:xfrm>
      </p:grpSpPr>
      <p:sp>
        <p:nvSpPr>
          <p:cNvPr id="8" name="文本占位符 7"/>
          <p:cNvSpPr>
            <a:spLocks noGrp="1"/>
          </p:cNvSpPr>
          <p:nvPr>
            <p:ph type="body" sz="quarter" idx="10"/>
          </p:nvPr>
        </p:nvSpPr>
        <p:spPr>
          <a:xfrm>
            <a:off x="452804" y="234828"/>
            <a:ext cx="8238392" cy="568202"/>
          </a:xfrm>
          <a:prstGeom prst="rect">
            <a:avLst/>
          </a:prstGeom>
        </p:spPr>
        <p:txBody>
          <a:bodyPr anchor="ctr"/>
          <a:lstStyle>
            <a:lvl1pPr marL="0" indent="0">
              <a:lnSpc>
                <a:spcPct val="100000"/>
              </a:lnSpc>
              <a:spcBef>
                <a:spcPts val="0"/>
              </a:spcBef>
              <a:buNone/>
              <a:defRPr sz="2400" b="1" spc="300">
                <a:solidFill>
                  <a:srgbClr val="203864"/>
                </a:solidFill>
                <a:latin typeface="微软雅黑" panose="020B0503020204020204" pitchFamily="34" charset="-122"/>
                <a:ea typeface="微软雅黑" panose="020B0503020204020204" pitchFamily="34" charset="-122"/>
              </a:defRPr>
            </a:lvl1pPr>
            <a:lvl2pPr>
              <a:defRPr sz="2000">
                <a:latin typeface="微软雅黑" panose="020B0503020204020204" pitchFamily="34" charset="-122"/>
                <a:ea typeface="微软雅黑" panose="020B0503020204020204" pitchFamily="34" charset="-122"/>
              </a:defRPr>
            </a:lvl2pPr>
            <a:lvl3pPr>
              <a:defRPr sz="2000">
                <a:latin typeface="微软雅黑" panose="020B0503020204020204" pitchFamily="34" charset="-122"/>
                <a:ea typeface="微软雅黑" panose="020B0503020204020204" pitchFamily="34" charset="-122"/>
              </a:defRPr>
            </a:lvl3pPr>
            <a:lvl4pPr>
              <a:defRPr sz="2000">
                <a:latin typeface="微软雅黑" panose="020B0503020204020204" pitchFamily="34" charset="-122"/>
                <a:ea typeface="微软雅黑" panose="020B0503020204020204" pitchFamily="34" charset="-122"/>
              </a:defRPr>
            </a:lvl4pPr>
            <a:lvl5pPr>
              <a:defRPr sz="2000">
                <a:latin typeface="微软雅黑" panose="020B0503020204020204" pitchFamily="34" charset="-122"/>
                <a:ea typeface="微软雅黑" panose="020B0503020204020204" pitchFamily="34" charset="-122"/>
              </a:defRPr>
            </a:lvl5pPr>
          </a:lstStyle>
          <a:p>
            <a:pPr lvl="0"/>
            <a:endParaRPr lang="zh-CN" altLang="en-US" dirty="0"/>
          </a:p>
        </p:txBody>
      </p:sp>
      <p:sp>
        <p:nvSpPr>
          <p:cNvPr id="10" name="文本占位符 9"/>
          <p:cNvSpPr>
            <a:spLocks noGrp="1"/>
          </p:cNvSpPr>
          <p:nvPr>
            <p:ph type="body" sz="quarter" idx="11"/>
          </p:nvPr>
        </p:nvSpPr>
        <p:spPr>
          <a:xfrm>
            <a:off x="307776" y="6455570"/>
            <a:ext cx="8532019" cy="402431"/>
          </a:xfrm>
          <a:prstGeom prst="rect">
            <a:avLst/>
          </a:prstGeom>
        </p:spPr>
        <p:txBody>
          <a:bodyPr/>
          <a:lstStyle>
            <a:lvl1pPr marL="0" indent="0">
              <a:lnSpc>
                <a:spcPct val="100000"/>
              </a:lnSpc>
              <a:spcBef>
                <a:spcPts val="0"/>
              </a:spcBef>
              <a:buNone/>
              <a:defRPr sz="600">
                <a:solidFill>
                  <a:schemeClr val="tx1">
                    <a:lumMod val="65000"/>
                    <a:lumOff val="35000"/>
                  </a:schemeClr>
                </a:solidFill>
                <a:latin typeface="微软雅黑" panose="020B0503020204020204" pitchFamily="34" charset="-122"/>
                <a:ea typeface="微软雅黑" panose="020B0503020204020204" pitchFamily="34" charset="-122"/>
              </a:defRPr>
            </a:lvl1pPr>
          </a:lstStyle>
          <a:p>
            <a:pPr lvl="0"/>
            <a:endParaRPr lang="en-US" altLang="zh-CN" dirty="0"/>
          </a:p>
        </p:txBody>
      </p:sp>
      <p:pic>
        <p:nvPicPr>
          <p:cNvPr id="9" name="图片 8"/>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60760" y="-7407"/>
            <a:ext cx="360760" cy="2491956"/>
          </a:xfrm>
          <a:prstGeom prst="rect">
            <a:avLst/>
          </a:prstGeom>
        </p:spPr>
      </p:pic>
      <p:pic>
        <p:nvPicPr>
          <p:cNvPr id="6" name="图片 5"/>
          <p:cNvPicPr>
            <a:picLocks noChangeAspect="1"/>
          </p:cNvPicPr>
          <p:nvPr userDrawn="1"/>
        </p:nvPicPr>
        <p:blipFill>
          <a:blip r:embed="rId3" cstate="print"/>
          <a:stretch>
            <a:fillRect/>
          </a:stretch>
        </p:blipFill>
        <p:spPr>
          <a:xfrm>
            <a:off x="0" y="7258"/>
            <a:ext cx="9144000" cy="6850743"/>
          </a:xfrm>
          <a:prstGeom prst="rect">
            <a:avLst/>
          </a:prstGeom>
        </p:spPr>
      </p:pic>
    </p:spTree>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userDrawn="1">
  <p:cSld name="39_标题幻灯片">
    <p:spTree>
      <p:nvGrpSpPr>
        <p:cNvPr id="1" name=""/>
        <p:cNvGrpSpPr/>
        <p:nvPr/>
      </p:nvGrpSpPr>
      <p:grpSpPr>
        <a:xfrm>
          <a:off x="0" y="0"/>
          <a:ext cx="0" cy="0"/>
          <a:chOff x="0" y="0"/>
          <a:chExt cx="0" cy="0"/>
        </a:xfrm>
      </p:grpSpPr>
      <p:sp>
        <p:nvSpPr>
          <p:cNvPr id="8" name="文本占位符 7"/>
          <p:cNvSpPr>
            <a:spLocks noGrp="1"/>
          </p:cNvSpPr>
          <p:nvPr>
            <p:ph type="body" sz="quarter" idx="10"/>
          </p:nvPr>
        </p:nvSpPr>
        <p:spPr>
          <a:xfrm>
            <a:off x="452804" y="234828"/>
            <a:ext cx="8238392" cy="568202"/>
          </a:xfrm>
          <a:prstGeom prst="rect">
            <a:avLst/>
          </a:prstGeom>
        </p:spPr>
        <p:txBody>
          <a:bodyPr anchor="ctr"/>
          <a:lstStyle>
            <a:lvl1pPr marL="0" indent="0">
              <a:lnSpc>
                <a:spcPct val="100000"/>
              </a:lnSpc>
              <a:spcBef>
                <a:spcPts val="0"/>
              </a:spcBef>
              <a:buNone/>
              <a:defRPr sz="2400" b="1" spc="300">
                <a:solidFill>
                  <a:srgbClr val="203864"/>
                </a:solidFill>
                <a:latin typeface="微软雅黑" panose="020B0503020204020204" pitchFamily="34" charset="-122"/>
                <a:ea typeface="微软雅黑" panose="020B0503020204020204" pitchFamily="34" charset="-122"/>
              </a:defRPr>
            </a:lvl1pPr>
            <a:lvl2pPr>
              <a:defRPr sz="2000">
                <a:latin typeface="微软雅黑" panose="020B0503020204020204" pitchFamily="34" charset="-122"/>
                <a:ea typeface="微软雅黑" panose="020B0503020204020204" pitchFamily="34" charset="-122"/>
              </a:defRPr>
            </a:lvl2pPr>
            <a:lvl3pPr>
              <a:defRPr sz="2000">
                <a:latin typeface="微软雅黑" panose="020B0503020204020204" pitchFamily="34" charset="-122"/>
                <a:ea typeface="微软雅黑" panose="020B0503020204020204" pitchFamily="34" charset="-122"/>
              </a:defRPr>
            </a:lvl3pPr>
            <a:lvl4pPr>
              <a:defRPr sz="2000">
                <a:latin typeface="微软雅黑" panose="020B0503020204020204" pitchFamily="34" charset="-122"/>
                <a:ea typeface="微软雅黑" panose="020B0503020204020204" pitchFamily="34" charset="-122"/>
              </a:defRPr>
            </a:lvl4pPr>
            <a:lvl5pPr>
              <a:defRPr sz="2000">
                <a:latin typeface="微软雅黑" panose="020B0503020204020204" pitchFamily="34" charset="-122"/>
                <a:ea typeface="微软雅黑" panose="020B0503020204020204" pitchFamily="34" charset="-122"/>
              </a:defRPr>
            </a:lvl5pPr>
          </a:lstStyle>
          <a:p>
            <a:pPr lvl="0"/>
            <a:endParaRPr lang="zh-CN" altLang="en-US" dirty="0"/>
          </a:p>
        </p:txBody>
      </p:sp>
      <p:sp>
        <p:nvSpPr>
          <p:cNvPr id="10" name="文本占位符 9"/>
          <p:cNvSpPr>
            <a:spLocks noGrp="1"/>
          </p:cNvSpPr>
          <p:nvPr>
            <p:ph type="body" sz="quarter" idx="11"/>
          </p:nvPr>
        </p:nvSpPr>
        <p:spPr>
          <a:xfrm>
            <a:off x="307776" y="6455570"/>
            <a:ext cx="8532019" cy="402431"/>
          </a:xfrm>
          <a:prstGeom prst="rect">
            <a:avLst/>
          </a:prstGeom>
        </p:spPr>
        <p:txBody>
          <a:bodyPr/>
          <a:lstStyle>
            <a:lvl1pPr marL="0" indent="0">
              <a:lnSpc>
                <a:spcPct val="100000"/>
              </a:lnSpc>
              <a:spcBef>
                <a:spcPts val="0"/>
              </a:spcBef>
              <a:buNone/>
              <a:defRPr sz="600">
                <a:solidFill>
                  <a:schemeClr val="tx1">
                    <a:lumMod val="65000"/>
                    <a:lumOff val="35000"/>
                  </a:schemeClr>
                </a:solidFill>
                <a:latin typeface="微软雅黑" panose="020B0503020204020204" pitchFamily="34" charset="-122"/>
                <a:ea typeface="微软雅黑" panose="020B0503020204020204" pitchFamily="34" charset="-122"/>
              </a:defRPr>
            </a:lvl1pPr>
          </a:lstStyle>
          <a:p>
            <a:pPr lvl="0"/>
            <a:endParaRPr lang="en-US" altLang="zh-CN" dirty="0"/>
          </a:p>
        </p:txBody>
      </p:sp>
      <p:pic>
        <p:nvPicPr>
          <p:cNvPr id="9" name="图片 8"/>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60760" y="-7407"/>
            <a:ext cx="360760" cy="2491956"/>
          </a:xfrm>
          <a:prstGeom prst="rect">
            <a:avLst/>
          </a:prstGeom>
        </p:spPr>
      </p:pic>
      <p:pic>
        <p:nvPicPr>
          <p:cNvPr id="6" name="图片 5"/>
          <p:cNvPicPr>
            <a:picLocks noChangeAspect="1"/>
          </p:cNvPicPr>
          <p:nvPr userDrawn="1"/>
        </p:nvPicPr>
        <p:blipFill>
          <a:blip r:embed="rId3" cstate="print"/>
          <a:stretch>
            <a:fillRect/>
          </a:stretch>
        </p:blipFill>
        <p:spPr>
          <a:xfrm>
            <a:off x="0" y="7258"/>
            <a:ext cx="9144000" cy="6850743"/>
          </a:xfrm>
          <a:prstGeom prst="rect">
            <a:avLst/>
          </a:prstGeom>
        </p:spPr>
      </p:pic>
    </p:spTree>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userDrawn="1">
  <p:cSld name="40_标题幻灯片">
    <p:spTree>
      <p:nvGrpSpPr>
        <p:cNvPr id="1" name=""/>
        <p:cNvGrpSpPr/>
        <p:nvPr/>
      </p:nvGrpSpPr>
      <p:grpSpPr>
        <a:xfrm>
          <a:off x="0" y="0"/>
          <a:ext cx="0" cy="0"/>
          <a:chOff x="0" y="0"/>
          <a:chExt cx="0" cy="0"/>
        </a:xfrm>
      </p:grpSpPr>
      <p:sp>
        <p:nvSpPr>
          <p:cNvPr id="8" name="文本占位符 7"/>
          <p:cNvSpPr>
            <a:spLocks noGrp="1"/>
          </p:cNvSpPr>
          <p:nvPr>
            <p:ph type="body" sz="quarter" idx="10"/>
          </p:nvPr>
        </p:nvSpPr>
        <p:spPr>
          <a:xfrm>
            <a:off x="452804" y="234828"/>
            <a:ext cx="8238392" cy="568202"/>
          </a:xfrm>
          <a:prstGeom prst="rect">
            <a:avLst/>
          </a:prstGeom>
        </p:spPr>
        <p:txBody>
          <a:bodyPr anchor="ctr"/>
          <a:lstStyle>
            <a:lvl1pPr marL="0" indent="0">
              <a:lnSpc>
                <a:spcPct val="100000"/>
              </a:lnSpc>
              <a:spcBef>
                <a:spcPts val="0"/>
              </a:spcBef>
              <a:buNone/>
              <a:defRPr sz="2400" b="1" spc="300">
                <a:solidFill>
                  <a:srgbClr val="203864"/>
                </a:solidFill>
                <a:latin typeface="微软雅黑" panose="020B0503020204020204" pitchFamily="34" charset="-122"/>
                <a:ea typeface="微软雅黑" panose="020B0503020204020204" pitchFamily="34" charset="-122"/>
              </a:defRPr>
            </a:lvl1pPr>
            <a:lvl2pPr>
              <a:defRPr sz="2000">
                <a:latin typeface="微软雅黑" panose="020B0503020204020204" pitchFamily="34" charset="-122"/>
                <a:ea typeface="微软雅黑" panose="020B0503020204020204" pitchFamily="34" charset="-122"/>
              </a:defRPr>
            </a:lvl2pPr>
            <a:lvl3pPr>
              <a:defRPr sz="2000">
                <a:latin typeface="微软雅黑" panose="020B0503020204020204" pitchFamily="34" charset="-122"/>
                <a:ea typeface="微软雅黑" panose="020B0503020204020204" pitchFamily="34" charset="-122"/>
              </a:defRPr>
            </a:lvl3pPr>
            <a:lvl4pPr>
              <a:defRPr sz="2000">
                <a:latin typeface="微软雅黑" panose="020B0503020204020204" pitchFamily="34" charset="-122"/>
                <a:ea typeface="微软雅黑" panose="020B0503020204020204" pitchFamily="34" charset="-122"/>
              </a:defRPr>
            </a:lvl4pPr>
            <a:lvl5pPr>
              <a:defRPr sz="2000">
                <a:latin typeface="微软雅黑" panose="020B0503020204020204" pitchFamily="34" charset="-122"/>
                <a:ea typeface="微软雅黑" panose="020B0503020204020204" pitchFamily="34" charset="-122"/>
              </a:defRPr>
            </a:lvl5pPr>
          </a:lstStyle>
          <a:p>
            <a:pPr lvl="0"/>
            <a:endParaRPr lang="zh-CN" altLang="en-US" dirty="0"/>
          </a:p>
        </p:txBody>
      </p:sp>
      <p:sp>
        <p:nvSpPr>
          <p:cNvPr id="10" name="文本占位符 9"/>
          <p:cNvSpPr>
            <a:spLocks noGrp="1"/>
          </p:cNvSpPr>
          <p:nvPr>
            <p:ph type="body" sz="quarter" idx="11"/>
          </p:nvPr>
        </p:nvSpPr>
        <p:spPr>
          <a:xfrm>
            <a:off x="307776" y="6455570"/>
            <a:ext cx="8532019" cy="402431"/>
          </a:xfrm>
          <a:prstGeom prst="rect">
            <a:avLst/>
          </a:prstGeom>
        </p:spPr>
        <p:txBody>
          <a:bodyPr/>
          <a:lstStyle>
            <a:lvl1pPr marL="0" indent="0">
              <a:lnSpc>
                <a:spcPct val="100000"/>
              </a:lnSpc>
              <a:spcBef>
                <a:spcPts val="0"/>
              </a:spcBef>
              <a:buNone/>
              <a:defRPr sz="600">
                <a:solidFill>
                  <a:schemeClr val="tx1">
                    <a:lumMod val="65000"/>
                    <a:lumOff val="35000"/>
                  </a:schemeClr>
                </a:solidFill>
                <a:latin typeface="微软雅黑" panose="020B0503020204020204" pitchFamily="34" charset="-122"/>
                <a:ea typeface="微软雅黑" panose="020B0503020204020204" pitchFamily="34" charset="-122"/>
              </a:defRPr>
            </a:lvl1pPr>
          </a:lstStyle>
          <a:p>
            <a:pPr lvl="0"/>
            <a:endParaRPr lang="en-US" altLang="zh-CN" dirty="0"/>
          </a:p>
        </p:txBody>
      </p:sp>
      <p:pic>
        <p:nvPicPr>
          <p:cNvPr id="9" name="图片 8"/>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60760" y="-7407"/>
            <a:ext cx="360760" cy="2491956"/>
          </a:xfrm>
          <a:prstGeom prst="rect">
            <a:avLst/>
          </a:prstGeom>
        </p:spPr>
      </p:pic>
      <p:pic>
        <p:nvPicPr>
          <p:cNvPr id="6" name="图片 5"/>
          <p:cNvPicPr>
            <a:picLocks noChangeAspect="1"/>
          </p:cNvPicPr>
          <p:nvPr userDrawn="1"/>
        </p:nvPicPr>
        <p:blipFill>
          <a:blip r:embed="rId3" cstate="print"/>
          <a:stretch>
            <a:fillRect/>
          </a:stretch>
        </p:blipFill>
        <p:spPr>
          <a:xfrm>
            <a:off x="0" y="7258"/>
            <a:ext cx="9144000" cy="6850743"/>
          </a:xfrm>
          <a:prstGeom prst="rect">
            <a:avLst/>
          </a:prstGeom>
        </p:spPr>
      </p:pic>
    </p:spTree>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userDrawn="1">
  <p:cSld name="41_标题幻灯片">
    <p:spTree>
      <p:nvGrpSpPr>
        <p:cNvPr id="1" name=""/>
        <p:cNvGrpSpPr/>
        <p:nvPr/>
      </p:nvGrpSpPr>
      <p:grpSpPr>
        <a:xfrm>
          <a:off x="0" y="0"/>
          <a:ext cx="0" cy="0"/>
          <a:chOff x="0" y="0"/>
          <a:chExt cx="0" cy="0"/>
        </a:xfrm>
      </p:grpSpPr>
      <p:sp>
        <p:nvSpPr>
          <p:cNvPr id="8" name="文本占位符 7"/>
          <p:cNvSpPr>
            <a:spLocks noGrp="1"/>
          </p:cNvSpPr>
          <p:nvPr>
            <p:ph type="body" sz="quarter" idx="10"/>
          </p:nvPr>
        </p:nvSpPr>
        <p:spPr>
          <a:xfrm>
            <a:off x="452804" y="234828"/>
            <a:ext cx="8238392" cy="568202"/>
          </a:xfrm>
          <a:prstGeom prst="rect">
            <a:avLst/>
          </a:prstGeom>
        </p:spPr>
        <p:txBody>
          <a:bodyPr anchor="ctr"/>
          <a:lstStyle>
            <a:lvl1pPr marL="0" indent="0">
              <a:lnSpc>
                <a:spcPct val="100000"/>
              </a:lnSpc>
              <a:spcBef>
                <a:spcPts val="0"/>
              </a:spcBef>
              <a:buNone/>
              <a:defRPr sz="2400" b="1" spc="300">
                <a:solidFill>
                  <a:srgbClr val="203864"/>
                </a:solidFill>
                <a:latin typeface="微软雅黑" panose="020B0503020204020204" pitchFamily="34" charset="-122"/>
                <a:ea typeface="微软雅黑" panose="020B0503020204020204" pitchFamily="34" charset="-122"/>
              </a:defRPr>
            </a:lvl1pPr>
            <a:lvl2pPr>
              <a:defRPr sz="2000">
                <a:latin typeface="微软雅黑" panose="020B0503020204020204" pitchFamily="34" charset="-122"/>
                <a:ea typeface="微软雅黑" panose="020B0503020204020204" pitchFamily="34" charset="-122"/>
              </a:defRPr>
            </a:lvl2pPr>
            <a:lvl3pPr>
              <a:defRPr sz="2000">
                <a:latin typeface="微软雅黑" panose="020B0503020204020204" pitchFamily="34" charset="-122"/>
                <a:ea typeface="微软雅黑" panose="020B0503020204020204" pitchFamily="34" charset="-122"/>
              </a:defRPr>
            </a:lvl3pPr>
            <a:lvl4pPr>
              <a:defRPr sz="2000">
                <a:latin typeface="微软雅黑" panose="020B0503020204020204" pitchFamily="34" charset="-122"/>
                <a:ea typeface="微软雅黑" panose="020B0503020204020204" pitchFamily="34" charset="-122"/>
              </a:defRPr>
            </a:lvl4pPr>
            <a:lvl5pPr>
              <a:defRPr sz="2000">
                <a:latin typeface="微软雅黑" panose="020B0503020204020204" pitchFamily="34" charset="-122"/>
                <a:ea typeface="微软雅黑" panose="020B0503020204020204" pitchFamily="34" charset="-122"/>
              </a:defRPr>
            </a:lvl5pPr>
          </a:lstStyle>
          <a:p>
            <a:pPr lvl="0"/>
            <a:endParaRPr lang="zh-CN" altLang="en-US" dirty="0"/>
          </a:p>
        </p:txBody>
      </p:sp>
      <p:sp>
        <p:nvSpPr>
          <p:cNvPr id="10" name="文本占位符 9"/>
          <p:cNvSpPr>
            <a:spLocks noGrp="1"/>
          </p:cNvSpPr>
          <p:nvPr>
            <p:ph type="body" sz="quarter" idx="11"/>
          </p:nvPr>
        </p:nvSpPr>
        <p:spPr>
          <a:xfrm>
            <a:off x="307776" y="6455570"/>
            <a:ext cx="8532019" cy="402431"/>
          </a:xfrm>
          <a:prstGeom prst="rect">
            <a:avLst/>
          </a:prstGeom>
        </p:spPr>
        <p:txBody>
          <a:bodyPr/>
          <a:lstStyle>
            <a:lvl1pPr marL="0" indent="0">
              <a:lnSpc>
                <a:spcPct val="100000"/>
              </a:lnSpc>
              <a:spcBef>
                <a:spcPts val="0"/>
              </a:spcBef>
              <a:buNone/>
              <a:defRPr sz="600">
                <a:solidFill>
                  <a:schemeClr val="tx1">
                    <a:lumMod val="65000"/>
                    <a:lumOff val="35000"/>
                  </a:schemeClr>
                </a:solidFill>
                <a:latin typeface="微软雅黑" panose="020B0503020204020204" pitchFamily="34" charset="-122"/>
                <a:ea typeface="微软雅黑" panose="020B0503020204020204" pitchFamily="34" charset="-122"/>
              </a:defRPr>
            </a:lvl1pPr>
          </a:lstStyle>
          <a:p>
            <a:pPr lvl="0"/>
            <a:endParaRPr lang="en-US" altLang="zh-CN" dirty="0"/>
          </a:p>
        </p:txBody>
      </p:sp>
      <p:pic>
        <p:nvPicPr>
          <p:cNvPr id="9" name="图片 8"/>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60760" y="-7407"/>
            <a:ext cx="360760" cy="2491956"/>
          </a:xfrm>
          <a:prstGeom prst="rect">
            <a:avLst/>
          </a:prstGeom>
        </p:spPr>
      </p:pic>
      <p:pic>
        <p:nvPicPr>
          <p:cNvPr id="6" name="图片 5"/>
          <p:cNvPicPr>
            <a:picLocks noChangeAspect="1"/>
          </p:cNvPicPr>
          <p:nvPr userDrawn="1"/>
        </p:nvPicPr>
        <p:blipFill>
          <a:blip r:embed="rId3" cstate="print"/>
          <a:stretch>
            <a:fillRect/>
          </a:stretch>
        </p:blipFill>
        <p:spPr>
          <a:xfrm>
            <a:off x="0" y="7258"/>
            <a:ext cx="9144000" cy="6850743"/>
          </a:xfrm>
          <a:prstGeom prst="rect">
            <a:avLst/>
          </a:prstGeom>
        </p:spPr>
      </p:pic>
    </p:spTree>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标题幻灯片">
    <p:spTree>
      <p:nvGrpSpPr>
        <p:cNvPr id="1" name=""/>
        <p:cNvGrpSpPr/>
        <p:nvPr/>
      </p:nvGrpSpPr>
      <p:grpSpPr>
        <a:xfrm>
          <a:off x="0" y="0"/>
          <a:ext cx="0" cy="0"/>
          <a:chOff x="0" y="0"/>
          <a:chExt cx="0" cy="0"/>
        </a:xfrm>
      </p:grpSpPr>
      <p:sp>
        <p:nvSpPr>
          <p:cNvPr id="3" name="副标题 2"/>
          <p:cNvSpPr>
            <a:spLocks noGrp="1"/>
          </p:cNvSpPr>
          <p:nvPr>
            <p:ph type="subTitle" idx="1"/>
          </p:nvPr>
        </p:nvSpPr>
        <p:spPr>
          <a:xfrm>
            <a:off x="1371600" y="1787218"/>
            <a:ext cx="6400800" cy="3851582"/>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CN" altLang="en-US" noProof="1"/>
              <a:t>单击此处编辑母版副标题样式</a:t>
            </a:r>
            <a:endParaRPr lang="zh-CN" altLang="en-US" noProof="1"/>
          </a:p>
        </p:txBody>
      </p:sp>
      <p:sp>
        <p:nvSpPr>
          <p:cNvPr id="4" name="日期占位符 3"/>
          <p:cNvSpPr>
            <a:spLocks noGrp="1"/>
          </p:cNvSpPr>
          <p:nvPr>
            <p:ph type="dt" sz="half" idx="10"/>
          </p:nvPr>
        </p:nvSpPr>
        <p:spPr/>
        <p:txBody>
          <a:bodyPr/>
          <a:lstStyle>
            <a:lvl1pPr>
              <a:defRPr/>
            </a:lvl1pPr>
          </a:lstStyle>
          <a:p>
            <a:pPr>
              <a:defRPr/>
            </a:pPr>
            <a:endParaRPr altLang="en-US"/>
          </a:p>
        </p:txBody>
      </p:sp>
      <p:sp>
        <p:nvSpPr>
          <p:cNvPr id="5" name="页脚占位符 4"/>
          <p:cNvSpPr>
            <a:spLocks noGrp="1"/>
          </p:cNvSpPr>
          <p:nvPr>
            <p:ph type="ftr" sz="quarter" idx="11"/>
          </p:nvPr>
        </p:nvSpPr>
        <p:spPr/>
        <p:txBody>
          <a:bodyPr/>
          <a:lstStyle>
            <a:lvl1pPr>
              <a:defRPr/>
            </a:lvl1pPr>
          </a:lstStyle>
          <a:p>
            <a:pPr>
              <a:defRPr/>
            </a:pPr>
            <a:endParaRPr altLang="en-US"/>
          </a:p>
        </p:txBody>
      </p:sp>
      <p:sp>
        <p:nvSpPr>
          <p:cNvPr id="6" name="灯片编号占位符 5"/>
          <p:cNvSpPr>
            <a:spLocks noGrp="1"/>
          </p:cNvSpPr>
          <p:nvPr>
            <p:ph type="sldNum" sz="quarter" idx="12"/>
          </p:nvPr>
        </p:nvSpPr>
        <p:spPr/>
        <p:txBody>
          <a:bodyPr/>
          <a:lstStyle>
            <a:lvl1pPr>
              <a:defRPr/>
            </a:lvl1pPr>
          </a:lstStyle>
          <a:p>
            <a:pPr>
              <a:defRPr/>
            </a:pPr>
            <a:fld id="{9AC6886D-17B6-4615-86BE-39F8FD2BA1BB}" type="slidenum">
              <a:rPr lang="zh-CN" altLang="en-US"/>
            </a:fld>
            <a:endParaRPr lang="zh-CN" altLang="en-US"/>
          </a:p>
        </p:txBody>
      </p:sp>
    </p:spTree>
  </p:cSld>
  <p:clrMapOvr>
    <a:masterClrMapping/>
  </p:clrMapOvr>
  <p:transition>
    <p:fade/>
  </p:transition>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正文内容">
    <p:spTree>
      <p:nvGrpSpPr>
        <p:cNvPr id="1" name=""/>
        <p:cNvGrpSpPr/>
        <p:nvPr/>
      </p:nvGrpSpPr>
      <p:grpSpPr>
        <a:xfrm>
          <a:off x="0" y="0"/>
          <a:ext cx="0" cy="0"/>
          <a:chOff x="0" y="0"/>
          <a:chExt cx="0" cy="0"/>
        </a:xfrm>
      </p:grpSpPr>
      <p:sp>
        <p:nvSpPr>
          <p:cNvPr id="4" name="矩形 3"/>
          <p:cNvSpPr/>
          <p:nvPr/>
        </p:nvSpPr>
        <p:spPr bwMode="auto">
          <a:xfrm>
            <a:off x="0" y="6400424"/>
            <a:ext cx="9144001" cy="457574"/>
          </a:xfrm>
          <a:prstGeom prst="rect">
            <a:avLst/>
          </a:prstGeom>
          <a:gradFill>
            <a:gsLst>
              <a:gs pos="80000">
                <a:srgbClr val="026DCE">
                  <a:alpha val="70000"/>
                </a:srgbClr>
              </a:gs>
              <a:gs pos="26000">
                <a:schemeClr val="tx2"/>
              </a:gs>
            </a:gsLst>
            <a:path path="circle">
              <a:fillToRect l="100000" t="10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a:solidFill>
                  <a:schemeClr val="tx1"/>
                </a:solidFill>
                <a:latin typeface="Arial" panose="020B0604020202020204" pitchFamily="34" charset="0"/>
                <a:ea typeface="黑体" panose="02010609060101010101" pitchFamily="49" charset="-122"/>
                <a:cs typeface="黑体" panose="02010609060101010101" pitchFamily="49" charset="-122"/>
              </a:defRPr>
            </a:lvl1pPr>
            <a:lvl2pPr marL="742950" indent="-285750">
              <a:defRPr>
                <a:solidFill>
                  <a:schemeClr val="tx1"/>
                </a:solidFill>
                <a:latin typeface="Arial" panose="020B0604020202020204" pitchFamily="34" charset="0"/>
                <a:ea typeface="黑体" panose="02010609060101010101" pitchFamily="49" charset="-122"/>
                <a:cs typeface="黑体" panose="02010609060101010101" pitchFamily="49" charset="-122"/>
              </a:defRPr>
            </a:lvl2pPr>
            <a:lvl3pPr marL="1143000" indent="-228600">
              <a:defRPr>
                <a:solidFill>
                  <a:schemeClr val="tx1"/>
                </a:solidFill>
                <a:latin typeface="Arial" panose="020B0604020202020204" pitchFamily="34" charset="0"/>
                <a:ea typeface="黑体" panose="02010609060101010101" pitchFamily="49" charset="-122"/>
                <a:cs typeface="黑体" panose="02010609060101010101" pitchFamily="49" charset="-122"/>
              </a:defRPr>
            </a:lvl3pPr>
            <a:lvl4pPr marL="1600200" indent="-228600">
              <a:defRPr>
                <a:solidFill>
                  <a:schemeClr val="tx1"/>
                </a:solidFill>
                <a:latin typeface="Arial" panose="020B0604020202020204" pitchFamily="34" charset="0"/>
                <a:ea typeface="黑体" panose="02010609060101010101" pitchFamily="49" charset="-122"/>
                <a:cs typeface="黑体" panose="02010609060101010101" pitchFamily="49" charset="-122"/>
              </a:defRPr>
            </a:lvl4pPr>
            <a:lvl5pPr marL="2057400" indent="-228600">
              <a:defRPr>
                <a:solidFill>
                  <a:schemeClr val="tx1"/>
                </a:solidFill>
                <a:latin typeface="Arial" panose="020B0604020202020204" pitchFamily="34" charset="0"/>
                <a:ea typeface="黑体" panose="02010609060101010101" pitchFamily="49" charset="-122"/>
                <a:cs typeface="黑体" panose="02010609060101010101" pitchFamily="49"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黑体" panose="02010609060101010101" pitchFamily="49" charset="-122"/>
                <a:cs typeface="黑体" panose="02010609060101010101" pitchFamily="49"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黑体" panose="02010609060101010101" pitchFamily="49" charset="-122"/>
                <a:cs typeface="黑体" panose="02010609060101010101" pitchFamily="49"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黑体" panose="02010609060101010101" pitchFamily="49" charset="-122"/>
                <a:cs typeface="黑体" panose="02010609060101010101" pitchFamily="49"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黑体" panose="02010609060101010101" pitchFamily="49" charset="-122"/>
                <a:cs typeface="黑体" panose="02010609060101010101" pitchFamily="49" charset="-122"/>
              </a:defRPr>
            </a:lvl9pPr>
          </a:lstStyle>
          <a:p>
            <a:pPr algn="ctr" eaLnBrk="1" fontAlgn="auto" hangingPunct="1">
              <a:spcBef>
                <a:spcPts val="0"/>
              </a:spcBef>
              <a:spcAft>
                <a:spcPts val="0"/>
              </a:spcAft>
              <a:defRPr/>
            </a:pPr>
            <a:endParaRPr altLang="en-US" noProof="1">
              <a:solidFill>
                <a:srgbClr val="FFFFFF"/>
              </a:solidFill>
            </a:endParaRPr>
          </a:p>
        </p:txBody>
      </p:sp>
      <p:sp>
        <p:nvSpPr>
          <p:cNvPr id="5" name="矩形 4"/>
          <p:cNvSpPr/>
          <p:nvPr/>
        </p:nvSpPr>
        <p:spPr bwMode="auto">
          <a:xfrm>
            <a:off x="-1" y="-30479"/>
            <a:ext cx="9144001" cy="953600"/>
          </a:xfrm>
          <a:prstGeom prst="rect">
            <a:avLst/>
          </a:prstGeom>
          <a:gradFill flip="none" rotWithShape="1">
            <a:gsLst>
              <a:gs pos="21000">
                <a:schemeClr val="accent2">
                  <a:lumMod val="75000"/>
                  <a:lumOff val="25000"/>
                </a:schemeClr>
              </a:gs>
              <a:gs pos="86000">
                <a:schemeClr val="tx2"/>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a:solidFill>
                  <a:schemeClr val="tx1"/>
                </a:solidFill>
                <a:latin typeface="Arial" panose="020B0604020202020204" pitchFamily="34" charset="0"/>
                <a:ea typeface="黑体" panose="02010609060101010101" pitchFamily="49" charset="-122"/>
                <a:cs typeface="黑体" panose="02010609060101010101" pitchFamily="49" charset="-122"/>
              </a:defRPr>
            </a:lvl1pPr>
            <a:lvl2pPr marL="742950" indent="-285750">
              <a:defRPr>
                <a:solidFill>
                  <a:schemeClr val="tx1"/>
                </a:solidFill>
                <a:latin typeface="Arial" panose="020B0604020202020204" pitchFamily="34" charset="0"/>
                <a:ea typeface="黑体" panose="02010609060101010101" pitchFamily="49" charset="-122"/>
                <a:cs typeface="黑体" panose="02010609060101010101" pitchFamily="49" charset="-122"/>
              </a:defRPr>
            </a:lvl2pPr>
            <a:lvl3pPr marL="1143000" indent="-228600">
              <a:defRPr>
                <a:solidFill>
                  <a:schemeClr val="tx1"/>
                </a:solidFill>
                <a:latin typeface="Arial" panose="020B0604020202020204" pitchFamily="34" charset="0"/>
                <a:ea typeface="黑体" panose="02010609060101010101" pitchFamily="49" charset="-122"/>
                <a:cs typeface="黑体" panose="02010609060101010101" pitchFamily="49" charset="-122"/>
              </a:defRPr>
            </a:lvl3pPr>
            <a:lvl4pPr marL="1600200" indent="-228600">
              <a:defRPr>
                <a:solidFill>
                  <a:schemeClr val="tx1"/>
                </a:solidFill>
                <a:latin typeface="Arial" panose="020B0604020202020204" pitchFamily="34" charset="0"/>
                <a:ea typeface="黑体" panose="02010609060101010101" pitchFamily="49" charset="-122"/>
                <a:cs typeface="黑体" panose="02010609060101010101" pitchFamily="49" charset="-122"/>
              </a:defRPr>
            </a:lvl4pPr>
            <a:lvl5pPr marL="2057400" indent="-228600">
              <a:defRPr>
                <a:solidFill>
                  <a:schemeClr val="tx1"/>
                </a:solidFill>
                <a:latin typeface="Arial" panose="020B0604020202020204" pitchFamily="34" charset="0"/>
                <a:ea typeface="黑体" panose="02010609060101010101" pitchFamily="49" charset="-122"/>
                <a:cs typeface="黑体" panose="02010609060101010101" pitchFamily="49"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黑体" panose="02010609060101010101" pitchFamily="49" charset="-122"/>
                <a:cs typeface="黑体" panose="02010609060101010101" pitchFamily="49"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黑体" panose="02010609060101010101" pitchFamily="49" charset="-122"/>
                <a:cs typeface="黑体" panose="02010609060101010101" pitchFamily="49"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黑体" panose="02010609060101010101" pitchFamily="49" charset="-122"/>
                <a:cs typeface="黑体" panose="02010609060101010101" pitchFamily="49"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黑体" panose="02010609060101010101" pitchFamily="49" charset="-122"/>
                <a:cs typeface="黑体" panose="02010609060101010101" pitchFamily="49" charset="-122"/>
              </a:defRPr>
            </a:lvl9pPr>
          </a:lstStyle>
          <a:p>
            <a:pPr algn="ctr" eaLnBrk="1" fontAlgn="auto" hangingPunct="1">
              <a:spcBef>
                <a:spcPts val="0"/>
              </a:spcBef>
              <a:spcAft>
                <a:spcPts val="0"/>
              </a:spcAft>
              <a:defRPr/>
            </a:pPr>
            <a:endParaRPr altLang="en-US" noProof="1">
              <a:solidFill>
                <a:srgbClr val="FFFFFF"/>
              </a:solidFill>
            </a:endParaRPr>
          </a:p>
        </p:txBody>
      </p:sp>
      <p:pic>
        <p:nvPicPr>
          <p:cNvPr id="6" name="图片 5"/>
          <p:cNvPicPr>
            <a:picLocks noChangeAspect="1"/>
          </p:cNvPicPr>
          <p:nvPr/>
        </p:nvPicPr>
        <p:blipFill>
          <a:blip r:embed="rId2" cstate="print"/>
          <a:stretch>
            <a:fillRect/>
          </a:stretch>
        </p:blipFill>
        <p:spPr>
          <a:xfrm>
            <a:off x="7533381" y="-98554"/>
            <a:ext cx="1184165" cy="1065749"/>
          </a:xfrm>
          <a:prstGeom prst="ellipse">
            <a:avLst/>
          </a:prstGeom>
          <a:ln>
            <a:noFill/>
          </a:ln>
          <a:effectLst>
            <a:softEdge rad="112500"/>
          </a:effectLst>
        </p:spPr>
      </p:pic>
      <p:sp>
        <p:nvSpPr>
          <p:cNvPr id="9" name="灯片编号占位符 3"/>
          <p:cNvSpPr txBox="1">
            <a:spLocks noChangeArrowheads="1"/>
          </p:cNvSpPr>
          <p:nvPr userDrawn="1"/>
        </p:nvSpPr>
        <p:spPr bwMode="auto">
          <a:xfrm>
            <a:off x="179388" y="6486526"/>
            <a:ext cx="1439862" cy="2838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黑体" panose="02010609060101010101" pitchFamily="49" charset="-122"/>
              </a:defRPr>
            </a:lvl1pPr>
            <a:lvl2pPr marL="742950" indent="-285750">
              <a:defRPr>
                <a:solidFill>
                  <a:schemeClr val="tx1"/>
                </a:solidFill>
                <a:latin typeface="Arial" panose="020B0604020202020204" pitchFamily="34" charset="0"/>
                <a:ea typeface="黑体" panose="02010609060101010101" pitchFamily="49" charset="-122"/>
              </a:defRPr>
            </a:lvl2pPr>
            <a:lvl3pPr marL="1143000" indent="-228600">
              <a:defRPr>
                <a:solidFill>
                  <a:schemeClr val="tx1"/>
                </a:solidFill>
                <a:latin typeface="Arial" panose="020B0604020202020204" pitchFamily="34" charset="0"/>
                <a:ea typeface="黑体" panose="02010609060101010101" pitchFamily="49" charset="-122"/>
              </a:defRPr>
            </a:lvl3pPr>
            <a:lvl4pPr marL="1600200" indent="-228600">
              <a:defRPr>
                <a:solidFill>
                  <a:schemeClr val="tx1"/>
                </a:solidFill>
                <a:latin typeface="Arial" panose="020B0604020202020204" pitchFamily="34" charset="0"/>
                <a:ea typeface="黑体" panose="02010609060101010101" pitchFamily="49" charset="-122"/>
              </a:defRPr>
            </a:lvl4pPr>
            <a:lvl5pPr marL="2057400" indent="-228600">
              <a:defRPr>
                <a:solidFill>
                  <a:schemeClr val="tx1"/>
                </a:solidFill>
                <a:latin typeface="Arial" panose="020B0604020202020204" pitchFamily="34" charset="0"/>
                <a:ea typeface="黑体" panose="02010609060101010101" pitchFamily="49" charset="-122"/>
              </a:defRPr>
            </a:lvl5pPr>
            <a:lvl6pPr marL="2514600" indent="-228600" fontAlgn="base">
              <a:spcBef>
                <a:spcPct val="0"/>
              </a:spcBef>
              <a:spcAft>
                <a:spcPct val="0"/>
              </a:spcAft>
              <a:defRPr>
                <a:solidFill>
                  <a:schemeClr val="tx1"/>
                </a:solidFill>
                <a:latin typeface="Arial" panose="020B0604020202020204" pitchFamily="34" charset="0"/>
                <a:ea typeface="黑体" panose="02010609060101010101" pitchFamily="49" charset="-122"/>
              </a:defRPr>
            </a:lvl6pPr>
            <a:lvl7pPr marL="2971800" indent="-228600" fontAlgn="base">
              <a:spcBef>
                <a:spcPct val="0"/>
              </a:spcBef>
              <a:spcAft>
                <a:spcPct val="0"/>
              </a:spcAft>
              <a:defRPr>
                <a:solidFill>
                  <a:schemeClr val="tx1"/>
                </a:solidFill>
                <a:latin typeface="Arial" panose="020B0604020202020204" pitchFamily="34" charset="0"/>
                <a:ea typeface="黑体" panose="02010609060101010101" pitchFamily="49" charset="-122"/>
              </a:defRPr>
            </a:lvl7pPr>
            <a:lvl8pPr marL="3429000" indent="-228600" fontAlgn="base">
              <a:spcBef>
                <a:spcPct val="0"/>
              </a:spcBef>
              <a:spcAft>
                <a:spcPct val="0"/>
              </a:spcAft>
              <a:defRPr>
                <a:solidFill>
                  <a:schemeClr val="tx1"/>
                </a:solidFill>
                <a:latin typeface="Arial" panose="020B0604020202020204" pitchFamily="34" charset="0"/>
                <a:ea typeface="黑体" panose="02010609060101010101" pitchFamily="49" charset="-122"/>
              </a:defRPr>
            </a:lvl8pPr>
            <a:lvl9pPr marL="3886200" indent="-228600" fontAlgn="base">
              <a:spcBef>
                <a:spcPct val="0"/>
              </a:spcBef>
              <a:spcAft>
                <a:spcPct val="0"/>
              </a:spcAft>
              <a:defRPr>
                <a:solidFill>
                  <a:schemeClr val="tx1"/>
                </a:solidFill>
                <a:latin typeface="Arial" panose="020B0604020202020204" pitchFamily="34" charset="0"/>
                <a:ea typeface="黑体" panose="02010609060101010101" pitchFamily="49" charset="-122"/>
              </a:defRPr>
            </a:lvl9pPr>
          </a:lstStyle>
          <a:p>
            <a:pPr eaLnBrk="1" hangingPunct="1"/>
            <a:r>
              <a:rPr lang="de-DE" altLang="en-US" sz="1200" b="1">
                <a:solidFill>
                  <a:schemeClr val="bg1"/>
                </a:solidFill>
                <a:latin typeface="微软雅黑" panose="020B0503020204020204" pitchFamily="34" charset="-122"/>
              </a:rPr>
              <a:t> </a:t>
            </a:r>
            <a:fld id="{CED4D939-8073-40B9-ADDB-79D1B5D69E2F}" type="slidenum">
              <a:rPr lang="zh-CN" altLang="en-US" sz="1200" b="1">
                <a:solidFill>
                  <a:schemeClr val="bg1"/>
                </a:solidFill>
                <a:latin typeface="微软雅黑" panose="020B0503020204020204" pitchFamily="34" charset="-122"/>
                <a:ea typeface="微软雅黑" panose="020B0503020204020204" pitchFamily="34" charset="-122"/>
              </a:rPr>
            </a:fld>
            <a:endParaRPr lang="en-US" altLang="en-US" sz="1200" b="1">
              <a:solidFill>
                <a:schemeClr val="bg1"/>
              </a:solidFill>
              <a:latin typeface="微软雅黑" panose="020B0503020204020204" pitchFamily="34" charset="-122"/>
            </a:endParaRPr>
          </a:p>
        </p:txBody>
      </p:sp>
      <p:sp>
        <p:nvSpPr>
          <p:cNvPr id="10" name="灯片编号占位符 3"/>
          <p:cNvSpPr txBox="1">
            <a:spLocks noChangeArrowheads="1"/>
          </p:cNvSpPr>
          <p:nvPr userDrawn="1"/>
        </p:nvSpPr>
        <p:spPr bwMode="auto">
          <a:xfrm>
            <a:off x="6973888" y="6465570"/>
            <a:ext cx="2422525" cy="2838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黑体" panose="02010609060101010101" pitchFamily="49" charset="-122"/>
              </a:defRPr>
            </a:lvl1pPr>
            <a:lvl2pPr marL="742950" indent="-285750">
              <a:defRPr>
                <a:solidFill>
                  <a:schemeClr val="tx1"/>
                </a:solidFill>
                <a:latin typeface="Arial" panose="020B0604020202020204" pitchFamily="34" charset="0"/>
                <a:ea typeface="黑体" panose="02010609060101010101" pitchFamily="49" charset="-122"/>
              </a:defRPr>
            </a:lvl2pPr>
            <a:lvl3pPr marL="1143000" indent="-228600">
              <a:defRPr>
                <a:solidFill>
                  <a:schemeClr val="tx1"/>
                </a:solidFill>
                <a:latin typeface="Arial" panose="020B0604020202020204" pitchFamily="34" charset="0"/>
                <a:ea typeface="黑体" panose="02010609060101010101" pitchFamily="49" charset="-122"/>
              </a:defRPr>
            </a:lvl3pPr>
            <a:lvl4pPr marL="1600200" indent="-228600">
              <a:defRPr>
                <a:solidFill>
                  <a:schemeClr val="tx1"/>
                </a:solidFill>
                <a:latin typeface="Arial" panose="020B0604020202020204" pitchFamily="34" charset="0"/>
                <a:ea typeface="黑体" panose="02010609060101010101" pitchFamily="49" charset="-122"/>
              </a:defRPr>
            </a:lvl4pPr>
            <a:lvl5pPr marL="2057400" indent="-228600">
              <a:defRPr>
                <a:solidFill>
                  <a:schemeClr val="tx1"/>
                </a:solidFill>
                <a:latin typeface="Arial" panose="020B0604020202020204" pitchFamily="34" charset="0"/>
                <a:ea typeface="黑体" panose="02010609060101010101" pitchFamily="49" charset="-122"/>
              </a:defRPr>
            </a:lvl5pPr>
            <a:lvl6pPr marL="2514600" indent="-228600" fontAlgn="base">
              <a:spcBef>
                <a:spcPct val="0"/>
              </a:spcBef>
              <a:spcAft>
                <a:spcPct val="0"/>
              </a:spcAft>
              <a:defRPr>
                <a:solidFill>
                  <a:schemeClr val="tx1"/>
                </a:solidFill>
                <a:latin typeface="Arial" panose="020B0604020202020204" pitchFamily="34" charset="0"/>
                <a:ea typeface="黑体" panose="02010609060101010101" pitchFamily="49" charset="-122"/>
              </a:defRPr>
            </a:lvl6pPr>
            <a:lvl7pPr marL="2971800" indent="-228600" fontAlgn="base">
              <a:spcBef>
                <a:spcPct val="0"/>
              </a:spcBef>
              <a:spcAft>
                <a:spcPct val="0"/>
              </a:spcAft>
              <a:defRPr>
                <a:solidFill>
                  <a:schemeClr val="tx1"/>
                </a:solidFill>
                <a:latin typeface="Arial" panose="020B0604020202020204" pitchFamily="34" charset="0"/>
                <a:ea typeface="黑体" panose="02010609060101010101" pitchFamily="49" charset="-122"/>
              </a:defRPr>
            </a:lvl7pPr>
            <a:lvl8pPr marL="3429000" indent="-228600" fontAlgn="base">
              <a:spcBef>
                <a:spcPct val="0"/>
              </a:spcBef>
              <a:spcAft>
                <a:spcPct val="0"/>
              </a:spcAft>
              <a:defRPr>
                <a:solidFill>
                  <a:schemeClr val="tx1"/>
                </a:solidFill>
                <a:latin typeface="Arial" panose="020B0604020202020204" pitchFamily="34" charset="0"/>
                <a:ea typeface="黑体" panose="02010609060101010101" pitchFamily="49" charset="-122"/>
              </a:defRPr>
            </a:lvl8pPr>
            <a:lvl9pPr marL="3886200" indent="-228600" fontAlgn="base">
              <a:spcBef>
                <a:spcPct val="0"/>
              </a:spcBef>
              <a:spcAft>
                <a:spcPct val="0"/>
              </a:spcAft>
              <a:defRPr>
                <a:solidFill>
                  <a:schemeClr val="tx1"/>
                </a:solidFill>
                <a:latin typeface="Arial" panose="020B0604020202020204" pitchFamily="34" charset="0"/>
                <a:ea typeface="黑体" panose="02010609060101010101" pitchFamily="49" charset="-122"/>
              </a:defRPr>
            </a:lvl9pPr>
          </a:lstStyle>
          <a:p>
            <a:pPr eaLnBrk="1" hangingPunct="1"/>
            <a:r>
              <a:rPr lang="zh-CN" altLang="en-US" sz="1200" b="1">
                <a:solidFill>
                  <a:schemeClr val="bg1"/>
                </a:solidFill>
                <a:ea typeface="微软雅黑" panose="020B0503020204020204" pitchFamily="34" charset="-122"/>
              </a:rPr>
              <a:t>中国中医科学院广安门医院</a:t>
            </a:r>
            <a:endParaRPr lang="en-US" altLang="en-US" sz="1200" b="1">
              <a:solidFill>
                <a:schemeClr val="bg1"/>
              </a:solidFill>
              <a:latin typeface="微软雅黑" panose="020B0503020204020204" pitchFamily="34" charset="-122"/>
            </a:endParaRPr>
          </a:p>
        </p:txBody>
      </p:sp>
      <p:sp>
        <p:nvSpPr>
          <p:cNvPr id="7" name="标题 1"/>
          <p:cNvSpPr>
            <a:spLocks noGrp="1"/>
          </p:cNvSpPr>
          <p:nvPr>
            <p:ph type="title"/>
          </p:nvPr>
        </p:nvSpPr>
        <p:spPr>
          <a:xfrm>
            <a:off x="294126" y="145882"/>
            <a:ext cx="5832475" cy="777240"/>
          </a:xfrm>
        </p:spPr>
        <p:txBody>
          <a:bodyPr/>
          <a:lstStyle>
            <a:lvl1pPr algn="l">
              <a:defRPr sz="2200" b="1">
                <a:solidFill>
                  <a:schemeClr val="bg1"/>
                </a:solidFill>
                <a:latin typeface="黑体" panose="02010609060101010101" pitchFamily="49" charset="-122"/>
                <a:ea typeface="黑体" panose="02010609060101010101" pitchFamily="49" charset="-122"/>
                <a:cs typeface="Times New Roman" panose="02020603050405020304" pitchFamily="18" charset="0"/>
              </a:defRPr>
            </a:lvl1pPr>
          </a:lstStyle>
          <a:p>
            <a:endParaRPr lang="zh-CN" altLang="en-US" noProof="1"/>
          </a:p>
        </p:txBody>
      </p:sp>
      <p:sp>
        <p:nvSpPr>
          <p:cNvPr id="8" name="副标题 2"/>
          <p:cNvSpPr>
            <a:spLocks noGrp="1"/>
          </p:cNvSpPr>
          <p:nvPr>
            <p:ph type="subTitle" idx="1"/>
          </p:nvPr>
        </p:nvSpPr>
        <p:spPr>
          <a:xfrm>
            <a:off x="611560" y="1758018"/>
            <a:ext cx="7920880" cy="3851582"/>
          </a:xfrm>
        </p:spPr>
        <p:txBody>
          <a:bodyPr>
            <a:normAutofit/>
          </a:bodyPr>
          <a:lstStyle>
            <a:lvl1pPr marL="457200" indent="-457200" algn="l">
              <a:buFont typeface="Wingdings" panose="05000000000000000000" pitchFamily="2" charset="2"/>
              <a:buChar char="n"/>
              <a:defRPr sz="2000">
                <a:solidFill>
                  <a:schemeClr val="tx1"/>
                </a:solidFill>
                <a:latin typeface="黑体" panose="02010609060101010101" pitchFamily="49" charset="-122"/>
                <a:ea typeface="黑体" panose="02010609060101010101" pitchFamily="49" charset="-122"/>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CN" altLang="en-US" noProof="1"/>
              <a:t>单击此处编辑母版副标题样式</a:t>
            </a:r>
            <a:endParaRPr lang="zh-CN" altLang="en-US" noProof="1"/>
          </a:p>
        </p:txBody>
      </p:sp>
    </p:spTree>
  </p:cSld>
  <p:clrMapOvr>
    <a:masterClrMapping/>
  </p:clrMapOvr>
  <p:transition>
    <p:fade/>
  </p:transition>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空白内容">
    <p:spTree>
      <p:nvGrpSpPr>
        <p:cNvPr id="1" name=""/>
        <p:cNvGrpSpPr/>
        <p:nvPr/>
      </p:nvGrpSpPr>
      <p:grpSpPr>
        <a:xfrm>
          <a:off x="0" y="0"/>
          <a:ext cx="0" cy="0"/>
          <a:chOff x="0" y="0"/>
          <a:chExt cx="0" cy="0"/>
        </a:xfrm>
      </p:grpSpPr>
      <p:sp>
        <p:nvSpPr>
          <p:cNvPr id="3" name="矩形 2"/>
          <p:cNvSpPr/>
          <p:nvPr/>
        </p:nvSpPr>
        <p:spPr bwMode="auto">
          <a:xfrm>
            <a:off x="0" y="6400424"/>
            <a:ext cx="9144001" cy="457574"/>
          </a:xfrm>
          <a:prstGeom prst="rect">
            <a:avLst/>
          </a:prstGeom>
          <a:gradFill>
            <a:gsLst>
              <a:gs pos="80000">
                <a:srgbClr val="026DCE">
                  <a:alpha val="70000"/>
                </a:srgbClr>
              </a:gs>
              <a:gs pos="26000">
                <a:schemeClr val="tx2"/>
              </a:gs>
            </a:gsLst>
            <a:path path="circle">
              <a:fillToRect l="100000" t="10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a:solidFill>
                  <a:schemeClr val="tx1"/>
                </a:solidFill>
                <a:latin typeface="Arial" panose="020B0604020202020204" pitchFamily="34" charset="0"/>
                <a:ea typeface="黑体" panose="02010609060101010101" pitchFamily="49" charset="-122"/>
                <a:cs typeface="黑体" panose="02010609060101010101" pitchFamily="49" charset="-122"/>
              </a:defRPr>
            </a:lvl1pPr>
            <a:lvl2pPr marL="742950" indent="-285750">
              <a:defRPr>
                <a:solidFill>
                  <a:schemeClr val="tx1"/>
                </a:solidFill>
                <a:latin typeface="Arial" panose="020B0604020202020204" pitchFamily="34" charset="0"/>
                <a:ea typeface="黑体" panose="02010609060101010101" pitchFamily="49" charset="-122"/>
                <a:cs typeface="黑体" panose="02010609060101010101" pitchFamily="49" charset="-122"/>
              </a:defRPr>
            </a:lvl2pPr>
            <a:lvl3pPr marL="1143000" indent="-228600">
              <a:defRPr>
                <a:solidFill>
                  <a:schemeClr val="tx1"/>
                </a:solidFill>
                <a:latin typeface="Arial" panose="020B0604020202020204" pitchFamily="34" charset="0"/>
                <a:ea typeface="黑体" panose="02010609060101010101" pitchFamily="49" charset="-122"/>
                <a:cs typeface="黑体" panose="02010609060101010101" pitchFamily="49" charset="-122"/>
              </a:defRPr>
            </a:lvl3pPr>
            <a:lvl4pPr marL="1600200" indent="-228600">
              <a:defRPr>
                <a:solidFill>
                  <a:schemeClr val="tx1"/>
                </a:solidFill>
                <a:latin typeface="Arial" panose="020B0604020202020204" pitchFamily="34" charset="0"/>
                <a:ea typeface="黑体" panose="02010609060101010101" pitchFamily="49" charset="-122"/>
                <a:cs typeface="黑体" panose="02010609060101010101" pitchFamily="49" charset="-122"/>
              </a:defRPr>
            </a:lvl4pPr>
            <a:lvl5pPr marL="2057400" indent="-228600">
              <a:defRPr>
                <a:solidFill>
                  <a:schemeClr val="tx1"/>
                </a:solidFill>
                <a:latin typeface="Arial" panose="020B0604020202020204" pitchFamily="34" charset="0"/>
                <a:ea typeface="黑体" panose="02010609060101010101" pitchFamily="49" charset="-122"/>
                <a:cs typeface="黑体" panose="02010609060101010101" pitchFamily="49"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黑体" panose="02010609060101010101" pitchFamily="49" charset="-122"/>
                <a:cs typeface="黑体" panose="02010609060101010101" pitchFamily="49"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黑体" panose="02010609060101010101" pitchFamily="49" charset="-122"/>
                <a:cs typeface="黑体" panose="02010609060101010101" pitchFamily="49"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黑体" panose="02010609060101010101" pitchFamily="49" charset="-122"/>
                <a:cs typeface="黑体" panose="02010609060101010101" pitchFamily="49"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黑体" panose="02010609060101010101" pitchFamily="49" charset="-122"/>
                <a:cs typeface="黑体" panose="02010609060101010101" pitchFamily="49" charset="-122"/>
              </a:defRPr>
            </a:lvl9pPr>
          </a:lstStyle>
          <a:p>
            <a:pPr algn="ctr" eaLnBrk="1" fontAlgn="auto" hangingPunct="1">
              <a:spcBef>
                <a:spcPts val="0"/>
              </a:spcBef>
              <a:spcAft>
                <a:spcPts val="0"/>
              </a:spcAft>
              <a:defRPr/>
            </a:pPr>
            <a:endParaRPr altLang="en-US" noProof="1">
              <a:solidFill>
                <a:srgbClr val="FFFFFF"/>
              </a:solidFill>
            </a:endParaRPr>
          </a:p>
        </p:txBody>
      </p:sp>
      <p:sp>
        <p:nvSpPr>
          <p:cNvPr id="4" name="矩形 3"/>
          <p:cNvSpPr/>
          <p:nvPr/>
        </p:nvSpPr>
        <p:spPr bwMode="auto">
          <a:xfrm>
            <a:off x="-1" y="-30479"/>
            <a:ext cx="9144001" cy="953600"/>
          </a:xfrm>
          <a:prstGeom prst="rect">
            <a:avLst/>
          </a:prstGeom>
          <a:gradFill flip="none" rotWithShape="1">
            <a:gsLst>
              <a:gs pos="21000">
                <a:schemeClr val="accent2">
                  <a:lumMod val="75000"/>
                  <a:lumOff val="25000"/>
                </a:schemeClr>
              </a:gs>
              <a:gs pos="86000">
                <a:schemeClr val="tx2"/>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a:solidFill>
                  <a:schemeClr val="tx1"/>
                </a:solidFill>
                <a:latin typeface="Arial" panose="020B0604020202020204" pitchFamily="34" charset="0"/>
                <a:ea typeface="黑体" panose="02010609060101010101" pitchFamily="49" charset="-122"/>
                <a:cs typeface="黑体" panose="02010609060101010101" pitchFamily="49" charset="-122"/>
              </a:defRPr>
            </a:lvl1pPr>
            <a:lvl2pPr marL="742950" indent="-285750">
              <a:defRPr>
                <a:solidFill>
                  <a:schemeClr val="tx1"/>
                </a:solidFill>
                <a:latin typeface="Arial" panose="020B0604020202020204" pitchFamily="34" charset="0"/>
                <a:ea typeface="黑体" panose="02010609060101010101" pitchFamily="49" charset="-122"/>
                <a:cs typeface="黑体" panose="02010609060101010101" pitchFamily="49" charset="-122"/>
              </a:defRPr>
            </a:lvl2pPr>
            <a:lvl3pPr marL="1143000" indent="-228600">
              <a:defRPr>
                <a:solidFill>
                  <a:schemeClr val="tx1"/>
                </a:solidFill>
                <a:latin typeface="Arial" panose="020B0604020202020204" pitchFamily="34" charset="0"/>
                <a:ea typeface="黑体" panose="02010609060101010101" pitchFamily="49" charset="-122"/>
                <a:cs typeface="黑体" panose="02010609060101010101" pitchFamily="49" charset="-122"/>
              </a:defRPr>
            </a:lvl3pPr>
            <a:lvl4pPr marL="1600200" indent="-228600">
              <a:defRPr>
                <a:solidFill>
                  <a:schemeClr val="tx1"/>
                </a:solidFill>
                <a:latin typeface="Arial" panose="020B0604020202020204" pitchFamily="34" charset="0"/>
                <a:ea typeface="黑体" panose="02010609060101010101" pitchFamily="49" charset="-122"/>
                <a:cs typeface="黑体" panose="02010609060101010101" pitchFamily="49" charset="-122"/>
              </a:defRPr>
            </a:lvl4pPr>
            <a:lvl5pPr marL="2057400" indent="-228600">
              <a:defRPr>
                <a:solidFill>
                  <a:schemeClr val="tx1"/>
                </a:solidFill>
                <a:latin typeface="Arial" panose="020B0604020202020204" pitchFamily="34" charset="0"/>
                <a:ea typeface="黑体" panose="02010609060101010101" pitchFamily="49" charset="-122"/>
                <a:cs typeface="黑体" panose="02010609060101010101" pitchFamily="49"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黑体" panose="02010609060101010101" pitchFamily="49" charset="-122"/>
                <a:cs typeface="黑体" panose="02010609060101010101" pitchFamily="49"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黑体" panose="02010609060101010101" pitchFamily="49" charset="-122"/>
                <a:cs typeface="黑体" panose="02010609060101010101" pitchFamily="49"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黑体" panose="02010609060101010101" pitchFamily="49" charset="-122"/>
                <a:cs typeface="黑体" panose="02010609060101010101" pitchFamily="49"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黑体" panose="02010609060101010101" pitchFamily="49" charset="-122"/>
                <a:cs typeface="黑体" panose="02010609060101010101" pitchFamily="49" charset="-122"/>
              </a:defRPr>
            </a:lvl9pPr>
          </a:lstStyle>
          <a:p>
            <a:pPr algn="ctr" eaLnBrk="1" fontAlgn="auto" hangingPunct="1">
              <a:spcBef>
                <a:spcPts val="0"/>
              </a:spcBef>
              <a:spcAft>
                <a:spcPts val="0"/>
              </a:spcAft>
              <a:defRPr/>
            </a:pPr>
            <a:endParaRPr altLang="en-US" noProof="1">
              <a:solidFill>
                <a:srgbClr val="FFFFFF"/>
              </a:solidFill>
            </a:endParaRPr>
          </a:p>
        </p:txBody>
      </p:sp>
      <p:pic>
        <p:nvPicPr>
          <p:cNvPr id="5" name="图片 4"/>
          <p:cNvPicPr>
            <a:picLocks noChangeAspect="1"/>
          </p:cNvPicPr>
          <p:nvPr/>
        </p:nvPicPr>
        <p:blipFill>
          <a:blip r:embed="rId2" cstate="print"/>
          <a:stretch>
            <a:fillRect/>
          </a:stretch>
        </p:blipFill>
        <p:spPr>
          <a:xfrm>
            <a:off x="7533381" y="-98554"/>
            <a:ext cx="1184165" cy="1065749"/>
          </a:xfrm>
          <a:prstGeom prst="ellipse">
            <a:avLst/>
          </a:prstGeom>
          <a:ln>
            <a:noFill/>
          </a:ln>
          <a:effectLst>
            <a:softEdge rad="112500"/>
          </a:effectLst>
        </p:spPr>
      </p:pic>
      <p:sp>
        <p:nvSpPr>
          <p:cNvPr id="6" name="灯片编号占位符 3"/>
          <p:cNvSpPr txBox="1">
            <a:spLocks noChangeArrowheads="1"/>
          </p:cNvSpPr>
          <p:nvPr userDrawn="1"/>
        </p:nvSpPr>
        <p:spPr bwMode="auto">
          <a:xfrm>
            <a:off x="179388" y="6486526"/>
            <a:ext cx="1439862" cy="2838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黑体" panose="02010609060101010101" pitchFamily="49" charset="-122"/>
              </a:defRPr>
            </a:lvl1pPr>
            <a:lvl2pPr marL="742950" indent="-285750">
              <a:defRPr>
                <a:solidFill>
                  <a:schemeClr val="tx1"/>
                </a:solidFill>
                <a:latin typeface="Arial" panose="020B0604020202020204" pitchFamily="34" charset="0"/>
                <a:ea typeface="黑体" panose="02010609060101010101" pitchFamily="49" charset="-122"/>
              </a:defRPr>
            </a:lvl2pPr>
            <a:lvl3pPr marL="1143000" indent="-228600">
              <a:defRPr>
                <a:solidFill>
                  <a:schemeClr val="tx1"/>
                </a:solidFill>
                <a:latin typeface="Arial" panose="020B0604020202020204" pitchFamily="34" charset="0"/>
                <a:ea typeface="黑体" panose="02010609060101010101" pitchFamily="49" charset="-122"/>
              </a:defRPr>
            </a:lvl3pPr>
            <a:lvl4pPr marL="1600200" indent="-228600">
              <a:defRPr>
                <a:solidFill>
                  <a:schemeClr val="tx1"/>
                </a:solidFill>
                <a:latin typeface="Arial" panose="020B0604020202020204" pitchFamily="34" charset="0"/>
                <a:ea typeface="黑体" panose="02010609060101010101" pitchFamily="49" charset="-122"/>
              </a:defRPr>
            </a:lvl4pPr>
            <a:lvl5pPr marL="2057400" indent="-228600">
              <a:defRPr>
                <a:solidFill>
                  <a:schemeClr val="tx1"/>
                </a:solidFill>
                <a:latin typeface="Arial" panose="020B0604020202020204" pitchFamily="34" charset="0"/>
                <a:ea typeface="黑体" panose="02010609060101010101" pitchFamily="49" charset="-122"/>
              </a:defRPr>
            </a:lvl5pPr>
            <a:lvl6pPr marL="2514600" indent="-228600" fontAlgn="base">
              <a:spcBef>
                <a:spcPct val="0"/>
              </a:spcBef>
              <a:spcAft>
                <a:spcPct val="0"/>
              </a:spcAft>
              <a:defRPr>
                <a:solidFill>
                  <a:schemeClr val="tx1"/>
                </a:solidFill>
                <a:latin typeface="Arial" panose="020B0604020202020204" pitchFamily="34" charset="0"/>
                <a:ea typeface="黑体" panose="02010609060101010101" pitchFamily="49" charset="-122"/>
              </a:defRPr>
            </a:lvl6pPr>
            <a:lvl7pPr marL="2971800" indent="-228600" fontAlgn="base">
              <a:spcBef>
                <a:spcPct val="0"/>
              </a:spcBef>
              <a:spcAft>
                <a:spcPct val="0"/>
              </a:spcAft>
              <a:defRPr>
                <a:solidFill>
                  <a:schemeClr val="tx1"/>
                </a:solidFill>
                <a:latin typeface="Arial" panose="020B0604020202020204" pitchFamily="34" charset="0"/>
                <a:ea typeface="黑体" panose="02010609060101010101" pitchFamily="49" charset="-122"/>
              </a:defRPr>
            </a:lvl7pPr>
            <a:lvl8pPr marL="3429000" indent="-228600" fontAlgn="base">
              <a:spcBef>
                <a:spcPct val="0"/>
              </a:spcBef>
              <a:spcAft>
                <a:spcPct val="0"/>
              </a:spcAft>
              <a:defRPr>
                <a:solidFill>
                  <a:schemeClr val="tx1"/>
                </a:solidFill>
                <a:latin typeface="Arial" panose="020B0604020202020204" pitchFamily="34" charset="0"/>
                <a:ea typeface="黑体" panose="02010609060101010101" pitchFamily="49" charset="-122"/>
              </a:defRPr>
            </a:lvl8pPr>
            <a:lvl9pPr marL="3886200" indent="-228600" fontAlgn="base">
              <a:spcBef>
                <a:spcPct val="0"/>
              </a:spcBef>
              <a:spcAft>
                <a:spcPct val="0"/>
              </a:spcAft>
              <a:defRPr>
                <a:solidFill>
                  <a:schemeClr val="tx1"/>
                </a:solidFill>
                <a:latin typeface="Arial" panose="020B0604020202020204" pitchFamily="34" charset="0"/>
                <a:ea typeface="黑体" panose="02010609060101010101" pitchFamily="49" charset="-122"/>
              </a:defRPr>
            </a:lvl9pPr>
          </a:lstStyle>
          <a:p>
            <a:pPr eaLnBrk="1" hangingPunct="1"/>
            <a:r>
              <a:rPr lang="de-DE" altLang="en-US" sz="1200" b="1">
                <a:solidFill>
                  <a:schemeClr val="bg1"/>
                </a:solidFill>
                <a:latin typeface="微软雅黑" panose="020B0503020204020204" pitchFamily="34" charset="-122"/>
              </a:rPr>
              <a:t> </a:t>
            </a:r>
            <a:fld id="{E529A7DC-679B-414B-B6B6-80910A4A11EE}" type="slidenum">
              <a:rPr lang="zh-CN" altLang="en-US" sz="1200" b="1">
                <a:solidFill>
                  <a:schemeClr val="bg1"/>
                </a:solidFill>
                <a:latin typeface="微软雅黑" panose="020B0503020204020204" pitchFamily="34" charset="-122"/>
                <a:ea typeface="微软雅黑" panose="020B0503020204020204" pitchFamily="34" charset="-122"/>
              </a:rPr>
            </a:fld>
            <a:endParaRPr lang="en-US" altLang="en-US" sz="1200" b="1">
              <a:solidFill>
                <a:schemeClr val="bg1"/>
              </a:solidFill>
              <a:latin typeface="微软雅黑" panose="020B0503020204020204" pitchFamily="34" charset="-122"/>
            </a:endParaRPr>
          </a:p>
        </p:txBody>
      </p:sp>
      <p:sp>
        <p:nvSpPr>
          <p:cNvPr id="8" name="灯片编号占位符 3"/>
          <p:cNvSpPr txBox="1">
            <a:spLocks noChangeArrowheads="1"/>
          </p:cNvSpPr>
          <p:nvPr userDrawn="1"/>
        </p:nvSpPr>
        <p:spPr bwMode="auto">
          <a:xfrm>
            <a:off x="6973888" y="6465570"/>
            <a:ext cx="2422525" cy="2838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黑体" panose="02010609060101010101" pitchFamily="49" charset="-122"/>
              </a:defRPr>
            </a:lvl1pPr>
            <a:lvl2pPr marL="742950" indent="-285750">
              <a:defRPr>
                <a:solidFill>
                  <a:schemeClr val="tx1"/>
                </a:solidFill>
                <a:latin typeface="Arial" panose="020B0604020202020204" pitchFamily="34" charset="0"/>
                <a:ea typeface="黑体" panose="02010609060101010101" pitchFamily="49" charset="-122"/>
              </a:defRPr>
            </a:lvl2pPr>
            <a:lvl3pPr marL="1143000" indent="-228600">
              <a:defRPr>
                <a:solidFill>
                  <a:schemeClr val="tx1"/>
                </a:solidFill>
                <a:latin typeface="Arial" panose="020B0604020202020204" pitchFamily="34" charset="0"/>
                <a:ea typeface="黑体" panose="02010609060101010101" pitchFamily="49" charset="-122"/>
              </a:defRPr>
            </a:lvl3pPr>
            <a:lvl4pPr marL="1600200" indent="-228600">
              <a:defRPr>
                <a:solidFill>
                  <a:schemeClr val="tx1"/>
                </a:solidFill>
                <a:latin typeface="Arial" panose="020B0604020202020204" pitchFamily="34" charset="0"/>
                <a:ea typeface="黑体" panose="02010609060101010101" pitchFamily="49" charset="-122"/>
              </a:defRPr>
            </a:lvl4pPr>
            <a:lvl5pPr marL="2057400" indent="-228600">
              <a:defRPr>
                <a:solidFill>
                  <a:schemeClr val="tx1"/>
                </a:solidFill>
                <a:latin typeface="Arial" panose="020B0604020202020204" pitchFamily="34" charset="0"/>
                <a:ea typeface="黑体" panose="02010609060101010101" pitchFamily="49" charset="-122"/>
              </a:defRPr>
            </a:lvl5pPr>
            <a:lvl6pPr marL="2514600" indent="-228600" fontAlgn="base">
              <a:spcBef>
                <a:spcPct val="0"/>
              </a:spcBef>
              <a:spcAft>
                <a:spcPct val="0"/>
              </a:spcAft>
              <a:defRPr>
                <a:solidFill>
                  <a:schemeClr val="tx1"/>
                </a:solidFill>
                <a:latin typeface="Arial" panose="020B0604020202020204" pitchFamily="34" charset="0"/>
                <a:ea typeface="黑体" panose="02010609060101010101" pitchFamily="49" charset="-122"/>
              </a:defRPr>
            </a:lvl6pPr>
            <a:lvl7pPr marL="2971800" indent="-228600" fontAlgn="base">
              <a:spcBef>
                <a:spcPct val="0"/>
              </a:spcBef>
              <a:spcAft>
                <a:spcPct val="0"/>
              </a:spcAft>
              <a:defRPr>
                <a:solidFill>
                  <a:schemeClr val="tx1"/>
                </a:solidFill>
                <a:latin typeface="Arial" panose="020B0604020202020204" pitchFamily="34" charset="0"/>
                <a:ea typeface="黑体" panose="02010609060101010101" pitchFamily="49" charset="-122"/>
              </a:defRPr>
            </a:lvl7pPr>
            <a:lvl8pPr marL="3429000" indent="-228600" fontAlgn="base">
              <a:spcBef>
                <a:spcPct val="0"/>
              </a:spcBef>
              <a:spcAft>
                <a:spcPct val="0"/>
              </a:spcAft>
              <a:defRPr>
                <a:solidFill>
                  <a:schemeClr val="tx1"/>
                </a:solidFill>
                <a:latin typeface="Arial" panose="020B0604020202020204" pitchFamily="34" charset="0"/>
                <a:ea typeface="黑体" panose="02010609060101010101" pitchFamily="49" charset="-122"/>
              </a:defRPr>
            </a:lvl8pPr>
            <a:lvl9pPr marL="3886200" indent="-228600" fontAlgn="base">
              <a:spcBef>
                <a:spcPct val="0"/>
              </a:spcBef>
              <a:spcAft>
                <a:spcPct val="0"/>
              </a:spcAft>
              <a:defRPr>
                <a:solidFill>
                  <a:schemeClr val="tx1"/>
                </a:solidFill>
                <a:latin typeface="Arial" panose="020B0604020202020204" pitchFamily="34" charset="0"/>
                <a:ea typeface="黑体" panose="02010609060101010101" pitchFamily="49" charset="-122"/>
              </a:defRPr>
            </a:lvl9pPr>
          </a:lstStyle>
          <a:p>
            <a:pPr eaLnBrk="1" hangingPunct="1"/>
            <a:r>
              <a:rPr lang="zh-CN" altLang="en-US" sz="1200" b="1">
                <a:solidFill>
                  <a:schemeClr val="bg1"/>
                </a:solidFill>
                <a:ea typeface="微软雅黑" panose="020B0503020204020204" pitchFamily="34" charset="-122"/>
              </a:rPr>
              <a:t>中国中医科学院广安门医院</a:t>
            </a:r>
            <a:endParaRPr lang="en-US" altLang="zh-CN" sz="1200" b="1">
              <a:solidFill>
                <a:schemeClr val="bg1"/>
              </a:solidFill>
              <a:latin typeface="微软雅黑" panose="020B0503020204020204" pitchFamily="34" charset="-122"/>
            </a:endParaRPr>
          </a:p>
        </p:txBody>
      </p:sp>
      <p:sp>
        <p:nvSpPr>
          <p:cNvPr id="7" name="标题 1"/>
          <p:cNvSpPr>
            <a:spLocks noGrp="1"/>
          </p:cNvSpPr>
          <p:nvPr>
            <p:ph type="title"/>
          </p:nvPr>
        </p:nvSpPr>
        <p:spPr>
          <a:xfrm>
            <a:off x="294126" y="145882"/>
            <a:ext cx="5832475" cy="777240"/>
          </a:xfrm>
        </p:spPr>
        <p:txBody>
          <a:bodyPr/>
          <a:lstStyle>
            <a:lvl1pPr algn="l">
              <a:defRPr sz="2200" b="1">
                <a:solidFill>
                  <a:schemeClr val="bg1"/>
                </a:solidFill>
                <a:latin typeface="黑体" panose="02010609060101010101" pitchFamily="49" charset="-122"/>
                <a:ea typeface="黑体" panose="02010609060101010101" pitchFamily="49" charset="-122"/>
                <a:cs typeface="Times New Roman" panose="02020603050405020304" pitchFamily="18" charset="0"/>
              </a:defRPr>
            </a:lvl1pPr>
          </a:lstStyle>
          <a:p>
            <a:endParaRPr lang="zh-CN" altLang="en-US" noProof="1"/>
          </a:p>
        </p:txBody>
      </p:sp>
    </p:spTree>
  </p:cSld>
  <p:clrMapOvr>
    <a:masterClrMapping/>
  </p:clrMapOvr>
  <p:transition>
    <p:fade/>
  </p:transition>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页码">
    <p:spTree>
      <p:nvGrpSpPr>
        <p:cNvPr id="1" name=""/>
        <p:cNvGrpSpPr/>
        <p:nvPr/>
      </p:nvGrpSpPr>
      <p:grpSpPr>
        <a:xfrm>
          <a:off x="0" y="0"/>
          <a:ext cx="0" cy="0"/>
          <a:chOff x="0" y="0"/>
          <a:chExt cx="0" cy="0"/>
        </a:xfrm>
      </p:grpSpPr>
      <p:sp>
        <p:nvSpPr>
          <p:cNvPr id="2" name="矩形 1"/>
          <p:cNvSpPr/>
          <p:nvPr/>
        </p:nvSpPr>
        <p:spPr bwMode="auto">
          <a:xfrm>
            <a:off x="0" y="6400424"/>
            <a:ext cx="9144001" cy="457574"/>
          </a:xfrm>
          <a:prstGeom prst="rect">
            <a:avLst/>
          </a:prstGeom>
          <a:gradFill>
            <a:gsLst>
              <a:gs pos="80000">
                <a:srgbClr val="026DCE">
                  <a:alpha val="70000"/>
                </a:srgbClr>
              </a:gs>
              <a:gs pos="26000">
                <a:schemeClr val="tx2"/>
              </a:gs>
            </a:gsLst>
            <a:path path="circle">
              <a:fillToRect l="100000" t="10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a:solidFill>
                  <a:schemeClr val="tx1"/>
                </a:solidFill>
                <a:latin typeface="Arial" panose="020B0604020202020204" pitchFamily="34" charset="0"/>
                <a:ea typeface="黑体" panose="02010609060101010101" pitchFamily="49" charset="-122"/>
                <a:cs typeface="黑体" panose="02010609060101010101" pitchFamily="49" charset="-122"/>
              </a:defRPr>
            </a:lvl1pPr>
            <a:lvl2pPr marL="742950" indent="-285750">
              <a:defRPr>
                <a:solidFill>
                  <a:schemeClr val="tx1"/>
                </a:solidFill>
                <a:latin typeface="Arial" panose="020B0604020202020204" pitchFamily="34" charset="0"/>
                <a:ea typeface="黑体" panose="02010609060101010101" pitchFamily="49" charset="-122"/>
                <a:cs typeface="黑体" panose="02010609060101010101" pitchFamily="49" charset="-122"/>
              </a:defRPr>
            </a:lvl2pPr>
            <a:lvl3pPr marL="1143000" indent="-228600">
              <a:defRPr>
                <a:solidFill>
                  <a:schemeClr val="tx1"/>
                </a:solidFill>
                <a:latin typeface="Arial" panose="020B0604020202020204" pitchFamily="34" charset="0"/>
                <a:ea typeface="黑体" panose="02010609060101010101" pitchFamily="49" charset="-122"/>
                <a:cs typeface="黑体" panose="02010609060101010101" pitchFamily="49" charset="-122"/>
              </a:defRPr>
            </a:lvl3pPr>
            <a:lvl4pPr marL="1600200" indent="-228600">
              <a:defRPr>
                <a:solidFill>
                  <a:schemeClr val="tx1"/>
                </a:solidFill>
                <a:latin typeface="Arial" panose="020B0604020202020204" pitchFamily="34" charset="0"/>
                <a:ea typeface="黑体" panose="02010609060101010101" pitchFamily="49" charset="-122"/>
                <a:cs typeface="黑体" panose="02010609060101010101" pitchFamily="49" charset="-122"/>
              </a:defRPr>
            </a:lvl4pPr>
            <a:lvl5pPr marL="2057400" indent="-228600">
              <a:defRPr>
                <a:solidFill>
                  <a:schemeClr val="tx1"/>
                </a:solidFill>
                <a:latin typeface="Arial" panose="020B0604020202020204" pitchFamily="34" charset="0"/>
                <a:ea typeface="黑体" panose="02010609060101010101" pitchFamily="49" charset="-122"/>
                <a:cs typeface="黑体" panose="02010609060101010101" pitchFamily="49"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黑体" panose="02010609060101010101" pitchFamily="49" charset="-122"/>
                <a:cs typeface="黑体" panose="02010609060101010101" pitchFamily="49"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黑体" panose="02010609060101010101" pitchFamily="49" charset="-122"/>
                <a:cs typeface="黑体" panose="02010609060101010101" pitchFamily="49"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黑体" panose="02010609060101010101" pitchFamily="49" charset="-122"/>
                <a:cs typeface="黑体" panose="02010609060101010101" pitchFamily="49"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黑体" panose="02010609060101010101" pitchFamily="49" charset="-122"/>
                <a:cs typeface="黑体" panose="02010609060101010101" pitchFamily="49" charset="-122"/>
              </a:defRPr>
            </a:lvl9pPr>
          </a:lstStyle>
          <a:p>
            <a:pPr algn="ctr" eaLnBrk="1" fontAlgn="auto" hangingPunct="1">
              <a:spcBef>
                <a:spcPts val="0"/>
              </a:spcBef>
              <a:spcAft>
                <a:spcPts val="0"/>
              </a:spcAft>
              <a:defRPr/>
            </a:pPr>
            <a:endParaRPr altLang="en-US" noProof="1">
              <a:solidFill>
                <a:srgbClr val="FFFFFF"/>
              </a:solidFill>
            </a:endParaRPr>
          </a:p>
        </p:txBody>
      </p:sp>
      <p:sp>
        <p:nvSpPr>
          <p:cNvPr id="3" name="灯片编号占位符 3"/>
          <p:cNvSpPr txBox="1">
            <a:spLocks noChangeArrowheads="1"/>
          </p:cNvSpPr>
          <p:nvPr userDrawn="1"/>
        </p:nvSpPr>
        <p:spPr bwMode="auto">
          <a:xfrm>
            <a:off x="179388" y="6486526"/>
            <a:ext cx="1439862" cy="2838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黑体" panose="02010609060101010101" pitchFamily="49" charset="-122"/>
              </a:defRPr>
            </a:lvl1pPr>
            <a:lvl2pPr marL="742950" indent="-285750">
              <a:defRPr>
                <a:solidFill>
                  <a:schemeClr val="tx1"/>
                </a:solidFill>
                <a:latin typeface="Arial" panose="020B0604020202020204" pitchFamily="34" charset="0"/>
                <a:ea typeface="黑体" panose="02010609060101010101" pitchFamily="49" charset="-122"/>
              </a:defRPr>
            </a:lvl2pPr>
            <a:lvl3pPr marL="1143000" indent="-228600">
              <a:defRPr>
                <a:solidFill>
                  <a:schemeClr val="tx1"/>
                </a:solidFill>
                <a:latin typeface="Arial" panose="020B0604020202020204" pitchFamily="34" charset="0"/>
                <a:ea typeface="黑体" panose="02010609060101010101" pitchFamily="49" charset="-122"/>
              </a:defRPr>
            </a:lvl3pPr>
            <a:lvl4pPr marL="1600200" indent="-228600">
              <a:defRPr>
                <a:solidFill>
                  <a:schemeClr val="tx1"/>
                </a:solidFill>
                <a:latin typeface="Arial" panose="020B0604020202020204" pitchFamily="34" charset="0"/>
                <a:ea typeface="黑体" panose="02010609060101010101" pitchFamily="49" charset="-122"/>
              </a:defRPr>
            </a:lvl4pPr>
            <a:lvl5pPr marL="2057400" indent="-228600">
              <a:defRPr>
                <a:solidFill>
                  <a:schemeClr val="tx1"/>
                </a:solidFill>
                <a:latin typeface="Arial" panose="020B0604020202020204" pitchFamily="34" charset="0"/>
                <a:ea typeface="黑体" panose="02010609060101010101" pitchFamily="49" charset="-122"/>
              </a:defRPr>
            </a:lvl5pPr>
            <a:lvl6pPr marL="2514600" indent="-228600" fontAlgn="base">
              <a:spcBef>
                <a:spcPct val="0"/>
              </a:spcBef>
              <a:spcAft>
                <a:spcPct val="0"/>
              </a:spcAft>
              <a:defRPr>
                <a:solidFill>
                  <a:schemeClr val="tx1"/>
                </a:solidFill>
                <a:latin typeface="Arial" panose="020B0604020202020204" pitchFamily="34" charset="0"/>
                <a:ea typeface="黑体" panose="02010609060101010101" pitchFamily="49" charset="-122"/>
              </a:defRPr>
            </a:lvl6pPr>
            <a:lvl7pPr marL="2971800" indent="-228600" fontAlgn="base">
              <a:spcBef>
                <a:spcPct val="0"/>
              </a:spcBef>
              <a:spcAft>
                <a:spcPct val="0"/>
              </a:spcAft>
              <a:defRPr>
                <a:solidFill>
                  <a:schemeClr val="tx1"/>
                </a:solidFill>
                <a:latin typeface="Arial" panose="020B0604020202020204" pitchFamily="34" charset="0"/>
                <a:ea typeface="黑体" panose="02010609060101010101" pitchFamily="49" charset="-122"/>
              </a:defRPr>
            </a:lvl7pPr>
            <a:lvl8pPr marL="3429000" indent="-228600" fontAlgn="base">
              <a:spcBef>
                <a:spcPct val="0"/>
              </a:spcBef>
              <a:spcAft>
                <a:spcPct val="0"/>
              </a:spcAft>
              <a:defRPr>
                <a:solidFill>
                  <a:schemeClr val="tx1"/>
                </a:solidFill>
                <a:latin typeface="Arial" panose="020B0604020202020204" pitchFamily="34" charset="0"/>
                <a:ea typeface="黑体" panose="02010609060101010101" pitchFamily="49" charset="-122"/>
              </a:defRPr>
            </a:lvl8pPr>
            <a:lvl9pPr marL="3886200" indent="-228600" fontAlgn="base">
              <a:spcBef>
                <a:spcPct val="0"/>
              </a:spcBef>
              <a:spcAft>
                <a:spcPct val="0"/>
              </a:spcAft>
              <a:defRPr>
                <a:solidFill>
                  <a:schemeClr val="tx1"/>
                </a:solidFill>
                <a:latin typeface="Arial" panose="020B0604020202020204" pitchFamily="34" charset="0"/>
                <a:ea typeface="黑体" panose="02010609060101010101" pitchFamily="49" charset="-122"/>
              </a:defRPr>
            </a:lvl9pPr>
          </a:lstStyle>
          <a:p>
            <a:pPr eaLnBrk="1" hangingPunct="1"/>
            <a:r>
              <a:rPr lang="de-DE" altLang="en-US" sz="1200" b="1">
                <a:solidFill>
                  <a:schemeClr val="bg1"/>
                </a:solidFill>
                <a:latin typeface="微软雅黑" panose="020B0503020204020204" pitchFamily="34" charset="-122"/>
              </a:rPr>
              <a:t> </a:t>
            </a:r>
            <a:fld id="{30C949B8-E384-4126-BF25-BAA554CF4BA2}" type="slidenum">
              <a:rPr lang="zh-CN" altLang="en-US" sz="1200" b="1">
                <a:solidFill>
                  <a:schemeClr val="bg1"/>
                </a:solidFill>
                <a:latin typeface="微软雅黑" panose="020B0503020204020204" pitchFamily="34" charset="-122"/>
                <a:ea typeface="微软雅黑" panose="020B0503020204020204" pitchFamily="34" charset="-122"/>
              </a:rPr>
            </a:fld>
            <a:endParaRPr lang="en-US" altLang="en-US" sz="1200" b="1">
              <a:solidFill>
                <a:schemeClr val="bg1"/>
              </a:solidFill>
              <a:latin typeface="微软雅黑" panose="020B0503020204020204" pitchFamily="34" charset="-122"/>
            </a:endParaRPr>
          </a:p>
        </p:txBody>
      </p:sp>
      <p:sp>
        <p:nvSpPr>
          <p:cNvPr id="4" name="灯片编号占位符 3"/>
          <p:cNvSpPr txBox="1">
            <a:spLocks noChangeArrowheads="1"/>
          </p:cNvSpPr>
          <p:nvPr userDrawn="1"/>
        </p:nvSpPr>
        <p:spPr bwMode="auto">
          <a:xfrm>
            <a:off x="6973888" y="6465570"/>
            <a:ext cx="2422525" cy="2838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黑体" panose="02010609060101010101" pitchFamily="49" charset="-122"/>
              </a:defRPr>
            </a:lvl1pPr>
            <a:lvl2pPr marL="742950" indent="-285750">
              <a:defRPr>
                <a:solidFill>
                  <a:schemeClr val="tx1"/>
                </a:solidFill>
                <a:latin typeface="Arial" panose="020B0604020202020204" pitchFamily="34" charset="0"/>
                <a:ea typeface="黑体" panose="02010609060101010101" pitchFamily="49" charset="-122"/>
              </a:defRPr>
            </a:lvl2pPr>
            <a:lvl3pPr marL="1143000" indent="-228600">
              <a:defRPr>
                <a:solidFill>
                  <a:schemeClr val="tx1"/>
                </a:solidFill>
                <a:latin typeface="Arial" panose="020B0604020202020204" pitchFamily="34" charset="0"/>
                <a:ea typeface="黑体" panose="02010609060101010101" pitchFamily="49" charset="-122"/>
              </a:defRPr>
            </a:lvl3pPr>
            <a:lvl4pPr marL="1600200" indent="-228600">
              <a:defRPr>
                <a:solidFill>
                  <a:schemeClr val="tx1"/>
                </a:solidFill>
                <a:latin typeface="Arial" panose="020B0604020202020204" pitchFamily="34" charset="0"/>
                <a:ea typeface="黑体" panose="02010609060101010101" pitchFamily="49" charset="-122"/>
              </a:defRPr>
            </a:lvl4pPr>
            <a:lvl5pPr marL="2057400" indent="-228600">
              <a:defRPr>
                <a:solidFill>
                  <a:schemeClr val="tx1"/>
                </a:solidFill>
                <a:latin typeface="Arial" panose="020B0604020202020204" pitchFamily="34" charset="0"/>
                <a:ea typeface="黑体" panose="02010609060101010101" pitchFamily="49" charset="-122"/>
              </a:defRPr>
            </a:lvl5pPr>
            <a:lvl6pPr marL="2514600" indent="-228600" fontAlgn="base">
              <a:spcBef>
                <a:spcPct val="0"/>
              </a:spcBef>
              <a:spcAft>
                <a:spcPct val="0"/>
              </a:spcAft>
              <a:defRPr>
                <a:solidFill>
                  <a:schemeClr val="tx1"/>
                </a:solidFill>
                <a:latin typeface="Arial" panose="020B0604020202020204" pitchFamily="34" charset="0"/>
                <a:ea typeface="黑体" panose="02010609060101010101" pitchFamily="49" charset="-122"/>
              </a:defRPr>
            </a:lvl6pPr>
            <a:lvl7pPr marL="2971800" indent="-228600" fontAlgn="base">
              <a:spcBef>
                <a:spcPct val="0"/>
              </a:spcBef>
              <a:spcAft>
                <a:spcPct val="0"/>
              </a:spcAft>
              <a:defRPr>
                <a:solidFill>
                  <a:schemeClr val="tx1"/>
                </a:solidFill>
                <a:latin typeface="Arial" panose="020B0604020202020204" pitchFamily="34" charset="0"/>
                <a:ea typeface="黑体" panose="02010609060101010101" pitchFamily="49" charset="-122"/>
              </a:defRPr>
            </a:lvl7pPr>
            <a:lvl8pPr marL="3429000" indent="-228600" fontAlgn="base">
              <a:spcBef>
                <a:spcPct val="0"/>
              </a:spcBef>
              <a:spcAft>
                <a:spcPct val="0"/>
              </a:spcAft>
              <a:defRPr>
                <a:solidFill>
                  <a:schemeClr val="tx1"/>
                </a:solidFill>
                <a:latin typeface="Arial" panose="020B0604020202020204" pitchFamily="34" charset="0"/>
                <a:ea typeface="黑体" panose="02010609060101010101" pitchFamily="49" charset="-122"/>
              </a:defRPr>
            </a:lvl8pPr>
            <a:lvl9pPr marL="3886200" indent="-228600" fontAlgn="base">
              <a:spcBef>
                <a:spcPct val="0"/>
              </a:spcBef>
              <a:spcAft>
                <a:spcPct val="0"/>
              </a:spcAft>
              <a:defRPr>
                <a:solidFill>
                  <a:schemeClr val="tx1"/>
                </a:solidFill>
                <a:latin typeface="Arial" panose="020B0604020202020204" pitchFamily="34" charset="0"/>
                <a:ea typeface="黑体" panose="02010609060101010101" pitchFamily="49" charset="-122"/>
              </a:defRPr>
            </a:lvl9pPr>
          </a:lstStyle>
          <a:p>
            <a:pPr eaLnBrk="1" hangingPunct="1"/>
            <a:r>
              <a:rPr lang="zh-CN" altLang="en-US" sz="1200" b="1">
                <a:solidFill>
                  <a:schemeClr val="bg1"/>
                </a:solidFill>
                <a:ea typeface="微软雅黑" panose="020B0503020204020204" pitchFamily="34" charset="-122"/>
              </a:rPr>
              <a:t>中国中医科学院广安门医院</a:t>
            </a:r>
            <a:endParaRPr lang="en-US" altLang="zh-CN" sz="1200" b="1">
              <a:solidFill>
                <a:schemeClr val="bg1"/>
              </a:solidFill>
              <a:latin typeface="微软雅黑" panose="020B0503020204020204" pitchFamily="34" charset="-122"/>
            </a:endParaRPr>
          </a:p>
        </p:txBody>
      </p:sp>
    </p:spTree>
  </p:cSld>
  <p:clrMapOvr>
    <a:masterClrMapping/>
  </p:clrMapOvr>
  <p:transition>
    <p:fade/>
  </p:transition>
</p:sldLayout>
</file>

<file path=ppt/slideLayouts/slideLayout58.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22313" y="4406900"/>
            <a:ext cx="7772400" cy="1362076"/>
          </a:xfrm>
        </p:spPr>
        <p:txBody>
          <a:bodyPr anchor="t"/>
          <a:lstStyle>
            <a:lvl1pPr algn="l">
              <a:defRPr sz="4000" b="1" cap="all"/>
            </a:lvl1pPr>
          </a:lstStyle>
          <a:p>
            <a:r>
              <a:rPr lang="zh-CN" altLang="en-US" noProof="1"/>
              <a:t>单击此处编辑母版标题样式</a:t>
            </a:r>
            <a:endParaRPr lang="zh-CN" altLang="en-US" noProof="1"/>
          </a:p>
        </p:txBody>
      </p:sp>
      <p:sp>
        <p:nvSpPr>
          <p:cNvPr id="3" name="文本占位符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CN" altLang="en-US" noProof="1"/>
              <a:t>单击此处编辑母版文本样式</a:t>
            </a:r>
            <a:endParaRPr lang="zh-CN" altLang="en-US" noProof="1"/>
          </a:p>
        </p:txBody>
      </p:sp>
      <p:sp>
        <p:nvSpPr>
          <p:cNvPr id="4" name="日期占位符 3"/>
          <p:cNvSpPr>
            <a:spLocks noGrp="1"/>
          </p:cNvSpPr>
          <p:nvPr>
            <p:ph type="dt" sz="half" idx="10"/>
          </p:nvPr>
        </p:nvSpPr>
        <p:spPr/>
        <p:txBody>
          <a:bodyPr/>
          <a:lstStyle>
            <a:lvl1pPr>
              <a:defRPr/>
            </a:lvl1pPr>
          </a:lstStyle>
          <a:p>
            <a:pPr>
              <a:defRPr/>
            </a:pPr>
            <a:endParaRPr altLang="en-US"/>
          </a:p>
        </p:txBody>
      </p:sp>
      <p:sp>
        <p:nvSpPr>
          <p:cNvPr id="5" name="页脚占位符 4"/>
          <p:cNvSpPr>
            <a:spLocks noGrp="1"/>
          </p:cNvSpPr>
          <p:nvPr>
            <p:ph type="ftr" sz="quarter" idx="11"/>
          </p:nvPr>
        </p:nvSpPr>
        <p:spPr/>
        <p:txBody>
          <a:bodyPr/>
          <a:lstStyle>
            <a:lvl1pPr>
              <a:defRPr/>
            </a:lvl1pPr>
          </a:lstStyle>
          <a:p>
            <a:pPr>
              <a:defRPr/>
            </a:pPr>
            <a:endParaRPr altLang="en-US"/>
          </a:p>
        </p:txBody>
      </p:sp>
      <p:sp>
        <p:nvSpPr>
          <p:cNvPr id="6" name="灯片编号占位符 5"/>
          <p:cNvSpPr>
            <a:spLocks noGrp="1"/>
          </p:cNvSpPr>
          <p:nvPr>
            <p:ph type="sldNum" sz="quarter" idx="12"/>
          </p:nvPr>
        </p:nvSpPr>
        <p:spPr/>
        <p:txBody>
          <a:bodyPr/>
          <a:lstStyle>
            <a:lvl1pPr>
              <a:defRPr/>
            </a:lvl1pPr>
          </a:lstStyle>
          <a:p>
            <a:pPr>
              <a:defRPr/>
            </a:pPr>
            <a:fld id="{A3D1984F-A071-4A06-A71C-F720AD615634}" type="slidenum">
              <a:rPr lang="zh-CN" altLang="en-US"/>
            </a:fld>
            <a:endParaRPr lang="zh-CN" altLang="en-US"/>
          </a:p>
        </p:txBody>
      </p:sp>
    </p:spTree>
  </p:cSld>
  <p:clrMapOvr>
    <a:masterClrMapping/>
  </p:clrMapOvr>
  <p:transition>
    <p:fade/>
  </p:transition>
</p:sldLayout>
</file>

<file path=ppt/slideLayouts/slideLayout59.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noProof="1"/>
              <a:t>单击此处编辑母版标题样式</a:t>
            </a:r>
            <a:endParaRPr lang="zh-CN" altLang="en-US" noProof="1"/>
          </a:p>
        </p:txBody>
      </p:sp>
      <p:sp>
        <p:nvSpPr>
          <p:cNvPr id="3" name="内容占位符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noProof="1"/>
              <a:t>单击此处编辑母版文本样式</a:t>
            </a:r>
            <a:endParaRPr lang="zh-CN" altLang="en-US" noProof="1"/>
          </a:p>
          <a:p>
            <a:pPr lvl="1"/>
            <a:r>
              <a:rPr lang="zh-CN" altLang="en-US" noProof="1"/>
              <a:t>第二级</a:t>
            </a:r>
            <a:endParaRPr lang="zh-CN" altLang="en-US" noProof="1"/>
          </a:p>
          <a:p>
            <a:pPr lvl="2"/>
            <a:r>
              <a:rPr lang="zh-CN" altLang="en-US" noProof="1"/>
              <a:t>第三级</a:t>
            </a:r>
            <a:endParaRPr lang="zh-CN" altLang="en-US" noProof="1"/>
          </a:p>
          <a:p>
            <a:pPr lvl="3"/>
            <a:r>
              <a:rPr lang="zh-CN" altLang="en-US" noProof="1"/>
              <a:t>第四级</a:t>
            </a:r>
            <a:endParaRPr lang="zh-CN" altLang="en-US" noProof="1"/>
          </a:p>
          <a:p>
            <a:pPr lvl="4"/>
            <a:r>
              <a:rPr lang="zh-CN" altLang="en-US" noProof="1"/>
              <a:t>第五级</a:t>
            </a:r>
            <a:endParaRPr lang="zh-CN" altLang="en-US" noProof="1"/>
          </a:p>
        </p:txBody>
      </p:sp>
      <p:sp>
        <p:nvSpPr>
          <p:cNvPr id="4" name="内容占位符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noProof="1"/>
              <a:t>单击此处编辑母版文本样式</a:t>
            </a:r>
            <a:endParaRPr lang="zh-CN" altLang="en-US" noProof="1"/>
          </a:p>
          <a:p>
            <a:pPr lvl="1"/>
            <a:r>
              <a:rPr lang="zh-CN" altLang="en-US" noProof="1"/>
              <a:t>第二级</a:t>
            </a:r>
            <a:endParaRPr lang="zh-CN" altLang="en-US" noProof="1"/>
          </a:p>
          <a:p>
            <a:pPr lvl="2"/>
            <a:r>
              <a:rPr lang="zh-CN" altLang="en-US" noProof="1"/>
              <a:t>第三级</a:t>
            </a:r>
            <a:endParaRPr lang="zh-CN" altLang="en-US" noProof="1"/>
          </a:p>
          <a:p>
            <a:pPr lvl="3"/>
            <a:r>
              <a:rPr lang="zh-CN" altLang="en-US" noProof="1"/>
              <a:t>第四级</a:t>
            </a:r>
            <a:endParaRPr lang="zh-CN" altLang="en-US" noProof="1"/>
          </a:p>
          <a:p>
            <a:pPr lvl="4"/>
            <a:r>
              <a:rPr lang="zh-CN" altLang="en-US" noProof="1"/>
              <a:t>第五级</a:t>
            </a:r>
            <a:endParaRPr lang="zh-CN" altLang="en-US" noProof="1"/>
          </a:p>
        </p:txBody>
      </p:sp>
      <p:sp>
        <p:nvSpPr>
          <p:cNvPr id="5" name="日期占位符 3"/>
          <p:cNvSpPr>
            <a:spLocks noGrp="1"/>
          </p:cNvSpPr>
          <p:nvPr>
            <p:ph type="dt" sz="half" idx="10"/>
          </p:nvPr>
        </p:nvSpPr>
        <p:spPr/>
        <p:txBody>
          <a:bodyPr/>
          <a:lstStyle>
            <a:lvl1pPr>
              <a:defRPr/>
            </a:lvl1pPr>
          </a:lstStyle>
          <a:p>
            <a:pPr>
              <a:defRPr/>
            </a:pPr>
            <a:endParaRPr altLang="en-US"/>
          </a:p>
        </p:txBody>
      </p:sp>
      <p:sp>
        <p:nvSpPr>
          <p:cNvPr id="6" name="页脚占位符 4"/>
          <p:cNvSpPr>
            <a:spLocks noGrp="1"/>
          </p:cNvSpPr>
          <p:nvPr>
            <p:ph type="ftr" sz="quarter" idx="11"/>
          </p:nvPr>
        </p:nvSpPr>
        <p:spPr/>
        <p:txBody>
          <a:bodyPr/>
          <a:lstStyle>
            <a:lvl1pPr>
              <a:defRPr/>
            </a:lvl1pPr>
          </a:lstStyle>
          <a:p>
            <a:pPr>
              <a:defRPr/>
            </a:pPr>
            <a:endParaRPr altLang="en-US"/>
          </a:p>
        </p:txBody>
      </p:sp>
      <p:sp>
        <p:nvSpPr>
          <p:cNvPr id="7" name="灯片编号占位符 5"/>
          <p:cNvSpPr>
            <a:spLocks noGrp="1"/>
          </p:cNvSpPr>
          <p:nvPr>
            <p:ph type="sldNum" sz="quarter" idx="12"/>
          </p:nvPr>
        </p:nvSpPr>
        <p:spPr/>
        <p:txBody>
          <a:bodyPr/>
          <a:lstStyle>
            <a:lvl1pPr>
              <a:defRPr/>
            </a:lvl1pPr>
          </a:lstStyle>
          <a:p>
            <a:pPr>
              <a:defRPr/>
            </a:pPr>
            <a:fld id="{24194ECF-F1B3-4673-8F1B-77920AF1354A}" type="slidenum">
              <a:rPr lang="zh-CN" altLang="en-US"/>
            </a:fld>
            <a:endParaRPr lang="zh-CN" altLang="en-US"/>
          </a:p>
        </p:txBody>
      </p:sp>
    </p:spTree>
  </p:cSld>
  <p:clrMapOvr>
    <a:masterClrMapping/>
  </p:clrMapOvr>
  <p:transition>
    <p:fade/>
  </p:transition>
</p:sldLayout>
</file>

<file path=ppt/slideLayouts/slideLayout60.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lvl1pPr>
              <a:defRPr/>
            </a:lvl1pPr>
          </a:lstStyle>
          <a:p>
            <a:r>
              <a:rPr lang="zh-CN" altLang="en-US" noProof="1"/>
              <a:t>单击此处编辑母版标题样式</a:t>
            </a:r>
            <a:endParaRPr lang="zh-CN" altLang="en-US" noProof="1"/>
          </a:p>
        </p:txBody>
      </p:sp>
      <p:sp>
        <p:nvSpPr>
          <p:cNvPr id="3" name="文本占位符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noProof="1"/>
              <a:t>单击此处编辑母版文本样式</a:t>
            </a:r>
            <a:endParaRPr lang="zh-CN" altLang="en-US" noProof="1"/>
          </a:p>
        </p:txBody>
      </p:sp>
      <p:sp>
        <p:nvSpPr>
          <p:cNvPr id="4" name="内容占位符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noProof="1"/>
              <a:t>单击此处编辑母版文本样式</a:t>
            </a:r>
            <a:endParaRPr lang="zh-CN" altLang="en-US" noProof="1"/>
          </a:p>
          <a:p>
            <a:pPr lvl="1"/>
            <a:r>
              <a:rPr lang="zh-CN" altLang="en-US" noProof="1"/>
              <a:t>第二级</a:t>
            </a:r>
            <a:endParaRPr lang="zh-CN" altLang="en-US" noProof="1"/>
          </a:p>
          <a:p>
            <a:pPr lvl="2"/>
            <a:r>
              <a:rPr lang="zh-CN" altLang="en-US" noProof="1"/>
              <a:t>第三级</a:t>
            </a:r>
            <a:endParaRPr lang="zh-CN" altLang="en-US" noProof="1"/>
          </a:p>
          <a:p>
            <a:pPr lvl="3"/>
            <a:r>
              <a:rPr lang="zh-CN" altLang="en-US" noProof="1"/>
              <a:t>第四级</a:t>
            </a:r>
            <a:endParaRPr lang="zh-CN" altLang="en-US" noProof="1"/>
          </a:p>
          <a:p>
            <a:pPr lvl="4"/>
            <a:r>
              <a:rPr lang="zh-CN" altLang="en-US" noProof="1"/>
              <a:t>第五级</a:t>
            </a:r>
            <a:endParaRPr lang="zh-CN" altLang="en-US" noProof="1"/>
          </a:p>
        </p:txBody>
      </p:sp>
      <p:sp>
        <p:nvSpPr>
          <p:cNvPr id="5" name="文本占位符 4"/>
          <p:cNvSpPr>
            <a:spLocks noGrp="1"/>
          </p:cNvSpPr>
          <p:nvPr>
            <p:ph type="body" sz="quarter" idx="3"/>
          </p:nvPr>
        </p:nvSpPr>
        <p:spPr>
          <a:xfrm>
            <a:off x="4645026"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noProof="1"/>
              <a:t>单击此处编辑母版文本样式</a:t>
            </a:r>
            <a:endParaRPr lang="zh-CN" altLang="en-US" noProof="1"/>
          </a:p>
        </p:txBody>
      </p:sp>
      <p:sp>
        <p:nvSpPr>
          <p:cNvPr id="6" name="内容占位符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noProof="1"/>
              <a:t>单击此处编辑母版文本样式</a:t>
            </a:r>
            <a:endParaRPr lang="zh-CN" altLang="en-US" noProof="1"/>
          </a:p>
          <a:p>
            <a:pPr lvl="1"/>
            <a:r>
              <a:rPr lang="zh-CN" altLang="en-US" noProof="1"/>
              <a:t>第二级</a:t>
            </a:r>
            <a:endParaRPr lang="zh-CN" altLang="en-US" noProof="1"/>
          </a:p>
          <a:p>
            <a:pPr lvl="2"/>
            <a:r>
              <a:rPr lang="zh-CN" altLang="en-US" noProof="1"/>
              <a:t>第三级</a:t>
            </a:r>
            <a:endParaRPr lang="zh-CN" altLang="en-US" noProof="1"/>
          </a:p>
          <a:p>
            <a:pPr lvl="3"/>
            <a:r>
              <a:rPr lang="zh-CN" altLang="en-US" noProof="1"/>
              <a:t>第四级</a:t>
            </a:r>
            <a:endParaRPr lang="zh-CN" altLang="en-US" noProof="1"/>
          </a:p>
          <a:p>
            <a:pPr lvl="4"/>
            <a:r>
              <a:rPr lang="zh-CN" altLang="en-US" noProof="1"/>
              <a:t>第五级</a:t>
            </a:r>
            <a:endParaRPr lang="zh-CN" altLang="en-US" noProof="1"/>
          </a:p>
        </p:txBody>
      </p:sp>
      <p:sp>
        <p:nvSpPr>
          <p:cNvPr id="7" name="日期占位符 3"/>
          <p:cNvSpPr>
            <a:spLocks noGrp="1"/>
          </p:cNvSpPr>
          <p:nvPr>
            <p:ph type="dt" sz="half" idx="10"/>
          </p:nvPr>
        </p:nvSpPr>
        <p:spPr/>
        <p:txBody>
          <a:bodyPr/>
          <a:lstStyle>
            <a:lvl1pPr>
              <a:defRPr/>
            </a:lvl1pPr>
          </a:lstStyle>
          <a:p>
            <a:pPr>
              <a:defRPr/>
            </a:pPr>
            <a:endParaRPr altLang="en-US"/>
          </a:p>
        </p:txBody>
      </p:sp>
      <p:sp>
        <p:nvSpPr>
          <p:cNvPr id="8" name="页脚占位符 4"/>
          <p:cNvSpPr>
            <a:spLocks noGrp="1"/>
          </p:cNvSpPr>
          <p:nvPr>
            <p:ph type="ftr" sz="quarter" idx="11"/>
          </p:nvPr>
        </p:nvSpPr>
        <p:spPr/>
        <p:txBody>
          <a:bodyPr/>
          <a:lstStyle>
            <a:lvl1pPr>
              <a:defRPr/>
            </a:lvl1pPr>
          </a:lstStyle>
          <a:p>
            <a:pPr>
              <a:defRPr/>
            </a:pPr>
            <a:endParaRPr altLang="en-US"/>
          </a:p>
        </p:txBody>
      </p:sp>
      <p:sp>
        <p:nvSpPr>
          <p:cNvPr id="9" name="灯片编号占位符 5"/>
          <p:cNvSpPr>
            <a:spLocks noGrp="1"/>
          </p:cNvSpPr>
          <p:nvPr>
            <p:ph type="sldNum" sz="quarter" idx="12"/>
          </p:nvPr>
        </p:nvSpPr>
        <p:spPr/>
        <p:txBody>
          <a:bodyPr/>
          <a:lstStyle>
            <a:lvl1pPr>
              <a:defRPr/>
            </a:lvl1pPr>
          </a:lstStyle>
          <a:p>
            <a:pPr>
              <a:defRPr/>
            </a:pPr>
            <a:fld id="{209EB57B-81FC-4B28-8C11-69D884930B2B}" type="slidenum">
              <a:rPr lang="zh-CN" altLang="en-US"/>
            </a:fld>
            <a:endParaRPr lang="zh-CN" altLang="en-US"/>
          </a:p>
        </p:txBody>
      </p:sp>
    </p:spTree>
  </p:cSld>
  <p:clrMapOvr>
    <a:masterClrMapping/>
  </p:clrMapOvr>
  <p:transition>
    <p:fade/>
  </p:transition>
</p:sldLayout>
</file>

<file path=ppt/slideLayouts/slideLayout61.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noProof="1"/>
              <a:t>单击此处编辑母版标题样式</a:t>
            </a:r>
            <a:endParaRPr lang="zh-CN" altLang="en-US" noProof="1"/>
          </a:p>
        </p:txBody>
      </p:sp>
      <p:sp>
        <p:nvSpPr>
          <p:cNvPr id="3" name="日期占位符 3"/>
          <p:cNvSpPr>
            <a:spLocks noGrp="1"/>
          </p:cNvSpPr>
          <p:nvPr>
            <p:ph type="dt" sz="half" idx="10"/>
          </p:nvPr>
        </p:nvSpPr>
        <p:spPr/>
        <p:txBody>
          <a:bodyPr/>
          <a:lstStyle>
            <a:lvl1pPr>
              <a:defRPr/>
            </a:lvl1pPr>
          </a:lstStyle>
          <a:p>
            <a:pPr>
              <a:defRPr/>
            </a:pPr>
            <a:endParaRPr altLang="en-US"/>
          </a:p>
        </p:txBody>
      </p:sp>
      <p:sp>
        <p:nvSpPr>
          <p:cNvPr id="4" name="页脚占位符 4"/>
          <p:cNvSpPr>
            <a:spLocks noGrp="1"/>
          </p:cNvSpPr>
          <p:nvPr>
            <p:ph type="ftr" sz="quarter" idx="11"/>
          </p:nvPr>
        </p:nvSpPr>
        <p:spPr/>
        <p:txBody>
          <a:bodyPr/>
          <a:lstStyle>
            <a:lvl1pPr>
              <a:defRPr/>
            </a:lvl1pPr>
          </a:lstStyle>
          <a:p>
            <a:pPr>
              <a:defRPr/>
            </a:pPr>
            <a:endParaRPr altLang="en-US"/>
          </a:p>
        </p:txBody>
      </p:sp>
      <p:sp>
        <p:nvSpPr>
          <p:cNvPr id="5" name="灯片编号占位符 5"/>
          <p:cNvSpPr>
            <a:spLocks noGrp="1"/>
          </p:cNvSpPr>
          <p:nvPr>
            <p:ph type="sldNum" sz="quarter" idx="12"/>
          </p:nvPr>
        </p:nvSpPr>
        <p:spPr/>
        <p:txBody>
          <a:bodyPr/>
          <a:lstStyle>
            <a:lvl1pPr>
              <a:defRPr/>
            </a:lvl1pPr>
          </a:lstStyle>
          <a:p>
            <a:pPr>
              <a:defRPr/>
            </a:pPr>
            <a:fld id="{4012790A-0705-4C19-887D-5961882BD240}" type="slidenum">
              <a:rPr lang="zh-CN" altLang="en-US"/>
            </a:fld>
            <a:endParaRPr lang="zh-CN" altLang="en-US"/>
          </a:p>
        </p:txBody>
      </p:sp>
    </p:spTree>
  </p:cSld>
  <p:clrMapOvr>
    <a:masterClrMapping/>
  </p:clrMapOvr>
  <p:transition>
    <p:fade/>
  </p:transition>
</p:sldLayout>
</file>

<file path=ppt/slideLayouts/slideLayout62.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3"/>
          <p:cNvSpPr>
            <a:spLocks noGrp="1"/>
          </p:cNvSpPr>
          <p:nvPr>
            <p:ph type="dt" sz="half" idx="10"/>
          </p:nvPr>
        </p:nvSpPr>
        <p:spPr/>
        <p:txBody>
          <a:bodyPr/>
          <a:lstStyle>
            <a:lvl1pPr>
              <a:defRPr/>
            </a:lvl1pPr>
          </a:lstStyle>
          <a:p>
            <a:pPr>
              <a:defRPr/>
            </a:pPr>
            <a:endParaRPr altLang="en-US"/>
          </a:p>
        </p:txBody>
      </p:sp>
      <p:sp>
        <p:nvSpPr>
          <p:cNvPr id="3" name="页脚占位符 4"/>
          <p:cNvSpPr>
            <a:spLocks noGrp="1"/>
          </p:cNvSpPr>
          <p:nvPr>
            <p:ph type="ftr" sz="quarter" idx="11"/>
          </p:nvPr>
        </p:nvSpPr>
        <p:spPr/>
        <p:txBody>
          <a:bodyPr/>
          <a:lstStyle>
            <a:lvl1pPr>
              <a:defRPr/>
            </a:lvl1pPr>
          </a:lstStyle>
          <a:p>
            <a:pPr>
              <a:defRPr/>
            </a:pPr>
            <a:endParaRPr altLang="en-US"/>
          </a:p>
        </p:txBody>
      </p:sp>
      <p:sp>
        <p:nvSpPr>
          <p:cNvPr id="4" name="灯片编号占位符 5"/>
          <p:cNvSpPr>
            <a:spLocks noGrp="1"/>
          </p:cNvSpPr>
          <p:nvPr>
            <p:ph type="sldNum" sz="quarter" idx="12"/>
          </p:nvPr>
        </p:nvSpPr>
        <p:spPr/>
        <p:txBody>
          <a:bodyPr/>
          <a:lstStyle>
            <a:lvl1pPr>
              <a:defRPr/>
            </a:lvl1pPr>
          </a:lstStyle>
          <a:p>
            <a:pPr>
              <a:defRPr/>
            </a:pPr>
            <a:fld id="{5AA041BF-7012-472F-A4EB-1039E6C51FF1}" type="slidenum">
              <a:rPr lang="zh-CN" altLang="en-US"/>
            </a:fld>
            <a:endParaRPr lang="zh-CN" altLang="en-US"/>
          </a:p>
        </p:txBody>
      </p:sp>
    </p:spTree>
  </p:cSld>
  <p:clrMapOvr>
    <a:masterClrMapping/>
  </p:clrMapOvr>
  <p:transition>
    <p:fade/>
  </p:transition>
</p:sldLayout>
</file>

<file path=ppt/slideLayouts/slideLayout63.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1" y="273050"/>
            <a:ext cx="3008313" cy="1162050"/>
          </a:xfrm>
        </p:spPr>
        <p:txBody>
          <a:bodyPr anchor="b"/>
          <a:lstStyle>
            <a:lvl1pPr algn="l">
              <a:defRPr sz="2000" b="1"/>
            </a:lvl1pPr>
          </a:lstStyle>
          <a:p>
            <a:r>
              <a:rPr lang="zh-CN" altLang="en-US" noProof="1"/>
              <a:t>单击此处编辑母版标题样式</a:t>
            </a:r>
            <a:endParaRPr lang="zh-CN" altLang="en-US" noProof="1"/>
          </a:p>
        </p:txBody>
      </p:sp>
      <p:sp>
        <p:nvSpPr>
          <p:cNvPr id="3" name="内容占位符 2"/>
          <p:cNvSpPr>
            <a:spLocks noGrp="1"/>
          </p:cNvSpPr>
          <p:nvPr>
            <p:ph idx="1"/>
          </p:nvPr>
        </p:nvSpPr>
        <p:spPr>
          <a:xfrm>
            <a:off x="3575050" y="273050"/>
            <a:ext cx="5111750" cy="5853113"/>
          </a:xfrm>
        </p:spPr>
        <p:txBody>
          <a:bodyPr/>
          <a:lstStyle>
            <a:lvl1pPr>
              <a:defRPr sz="3200">
                <a:latin typeface="+mn-ea"/>
                <a:ea typeface="+mn-ea"/>
              </a:defRPr>
            </a:lvl1pPr>
            <a:lvl2pPr>
              <a:defRPr sz="2800">
                <a:latin typeface="+mn-ea"/>
                <a:ea typeface="+mn-ea"/>
              </a:defRPr>
            </a:lvl2pPr>
            <a:lvl3pPr>
              <a:defRPr sz="2400">
                <a:latin typeface="+mn-ea"/>
                <a:ea typeface="+mn-ea"/>
              </a:defRPr>
            </a:lvl3pPr>
            <a:lvl4pPr>
              <a:defRPr sz="2000">
                <a:latin typeface="+mn-ea"/>
                <a:ea typeface="+mn-ea"/>
              </a:defRPr>
            </a:lvl4pPr>
            <a:lvl5pPr>
              <a:defRPr sz="2000">
                <a:latin typeface="+mn-ea"/>
                <a:ea typeface="+mn-ea"/>
              </a:defRPr>
            </a:lvl5pPr>
            <a:lvl6pPr>
              <a:defRPr sz="2000"/>
            </a:lvl6pPr>
            <a:lvl7pPr>
              <a:defRPr sz="2000"/>
            </a:lvl7pPr>
            <a:lvl8pPr>
              <a:defRPr sz="2000"/>
            </a:lvl8pPr>
            <a:lvl9pPr>
              <a:defRPr sz="2000"/>
            </a:lvl9pPr>
          </a:lstStyle>
          <a:p>
            <a:pPr lvl="0"/>
            <a:r>
              <a:rPr lang="zh-CN" altLang="en-US" noProof="1"/>
              <a:t>单击此处编辑母版文本样式</a:t>
            </a:r>
            <a:endParaRPr lang="zh-CN" altLang="en-US" noProof="1"/>
          </a:p>
          <a:p>
            <a:pPr lvl="1"/>
            <a:r>
              <a:rPr lang="zh-CN" altLang="en-US" noProof="1"/>
              <a:t>第二级</a:t>
            </a:r>
            <a:endParaRPr lang="zh-CN" altLang="en-US" noProof="1"/>
          </a:p>
          <a:p>
            <a:pPr lvl="2"/>
            <a:r>
              <a:rPr lang="zh-CN" altLang="en-US" noProof="1"/>
              <a:t>第三级</a:t>
            </a:r>
            <a:endParaRPr lang="zh-CN" altLang="en-US" noProof="1"/>
          </a:p>
          <a:p>
            <a:pPr lvl="3"/>
            <a:r>
              <a:rPr lang="zh-CN" altLang="en-US" noProof="1"/>
              <a:t>第四级</a:t>
            </a:r>
            <a:endParaRPr lang="zh-CN" altLang="en-US" noProof="1"/>
          </a:p>
          <a:p>
            <a:pPr lvl="4"/>
            <a:r>
              <a:rPr lang="zh-CN" altLang="en-US" noProof="1"/>
              <a:t>第五级</a:t>
            </a:r>
            <a:endParaRPr lang="zh-CN" altLang="en-US" noProof="1"/>
          </a:p>
        </p:txBody>
      </p:sp>
      <p:sp>
        <p:nvSpPr>
          <p:cNvPr id="4" name="文本占位符 3"/>
          <p:cNvSpPr>
            <a:spLocks noGrp="1"/>
          </p:cNvSpPr>
          <p:nvPr>
            <p:ph type="body" sz="half" idx="2"/>
          </p:nvPr>
        </p:nvSpPr>
        <p:spPr>
          <a:xfrm>
            <a:off x="457201"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noProof="1"/>
              <a:t>单击此处编辑母版文本样式</a:t>
            </a:r>
            <a:endParaRPr lang="zh-CN" altLang="en-US" noProof="1"/>
          </a:p>
        </p:txBody>
      </p:sp>
      <p:sp>
        <p:nvSpPr>
          <p:cNvPr id="5" name="日期占位符 3"/>
          <p:cNvSpPr>
            <a:spLocks noGrp="1"/>
          </p:cNvSpPr>
          <p:nvPr>
            <p:ph type="dt" sz="half" idx="10"/>
          </p:nvPr>
        </p:nvSpPr>
        <p:spPr/>
        <p:txBody>
          <a:bodyPr/>
          <a:lstStyle>
            <a:lvl1pPr>
              <a:defRPr/>
            </a:lvl1pPr>
          </a:lstStyle>
          <a:p>
            <a:pPr>
              <a:defRPr/>
            </a:pPr>
            <a:endParaRPr altLang="en-US"/>
          </a:p>
        </p:txBody>
      </p:sp>
      <p:sp>
        <p:nvSpPr>
          <p:cNvPr id="6" name="页脚占位符 4"/>
          <p:cNvSpPr>
            <a:spLocks noGrp="1"/>
          </p:cNvSpPr>
          <p:nvPr>
            <p:ph type="ftr" sz="quarter" idx="11"/>
          </p:nvPr>
        </p:nvSpPr>
        <p:spPr/>
        <p:txBody>
          <a:bodyPr/>
          <a:lstStyle>
            <a:lvl1pPr>
              <a:defRPr/>
            </a:lvl1pPr>
          </a:lstStyle>
          <a:p>
            <a:pPr>
              <a:defRPr/>
            </a:pPr>
            <a:endParaRPr altLang="en-US"/>
          </a:p>
        </p:txBody>
      </p:sp>
      <p:sp>
        <p:nvSpPr>
          <p:cNvPr id="7" name="灯片编号占位符 5"/>
          <p:cNvSpPr>
            <a:spLocks noGrp="1"/>
          </p:cNvSpPr>
          <p:nvPr>
            <p:ph type="sldNum" sz="quarter" idx="12"/>
          </p:nvPr>
        </p:nvSpPr>
        <p:spPr/>
        <p:txBody>
          <a:bodyPr/>
          <a:lstStyle>
            <a:lvl1pPr>
              <a:defRPr/>
            </a:lvl1pPr>
          </a:lstStyle>
          <a:p>
            <a:pPr>
              <a:defRPr/>
            </a:pPr>
            <a:fld id="{36FF11D6-7CB5-4C9E-BFA7-92AAD59580B2}" type="slidenum">
              <a:rPr lang="zh-CN" altLang="en-US"/>
            </a:fld>
            <a:endParaRPr lang="zh-CN" altLang="en-US"/>
          </a:p>
        </p:txBody>
      </p:sp>
    </p:spTree>
  </p:cSld>
  <p:clrMapOvr>
    <a:masterClrMapping/>
  </p:clrMapOvr>
  <p:transition>
    <p:fade/>
  </p:transition>
</p:sldLayout>
</file>

<file path=ppt/slideLayouts/slideLayout64.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2288" y="4800600"/>
            <a:ext cx="5486400" cy="566738"/>
          </a:xfrm>
        </p:spPr>
        <p:txBody>
          <a:bodyPr anchor="b"/>
          <a:lstStyle>
            <a:lvl1pPr algn="l">
              <a:defRPr sz="2000" b="1"/>
            </a:lvl1pPr>
          </a:lstStyle>
          <a:p>
            <a:r>
              <a:rPr lang="zh-CN" altLang="en-US" noProof="1"/>
              <a:t>单击此处编辑母版标题样式</a:t>
            </a:r>
            <a:endParaRPr lang="zh-CN" altLang="en-US" noProof="1"/>
          </a:p>
        </p:txBody>
      </p:sp>
      <p:sp>
        <p:nvSpPr>
          <p:cNvPr id="3" name="图片占位符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zh-CN" altLang="en-US" noProof="1"/>
          </a:p>
        </p:txBody>
      </p:sp>
      <p:sp>
        <p:nvSpPr>
          <p:cNvPr id="4" name="文本占位符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noProof="1"/>
              <a:t>单击此处编辑母版文本样式</a:t>
            </a:r>
            <a:endParaRPr lang="zh-CN" altLang="en-US" noProof="1"/>
          </a:p>
        </p:txBody>
      </p:sp>
      <p:sp>
        <p:nvSpPr>
          <p:cNvPr id="5" name="日期占位符 3"/>
          <p:cNvSpPr>
            <a:spLocks noGrp="1"/>
          </p:cNvSpPr>
          <p:nvPr>
            <p:ph type="dt" sz="half" idx="10"/>
          </p:nvPr>
        </p:nvSpPr>
        <p:spPr/>
        <p:txBody>
          <a:bodyPr/>
          <a:lstStyle>
            <a:lvl1pPr>
              <a:defRPr/>
            </a:lvl1pPr>
          </a:lstStyle>
          <a:p>
            <a:pPr>
              <a:defRPr/>
            </a:pPr>
            <a:endParaRPr altLang="en-US"/>
          </a:p>
        </p:txBody>
      </p:sp>
      <p:sp>
        <p:nvSpPr>
          <p:cNvPr id="6" name="页脚占位符 4"/>
          <p:cNvSpPr>
            <a:spLocks noGrp="1"/>
          </p:cNvSpPr>
          <p:nvPr>
            <p:ph type="ftr" sz="quarter" idx="11"/>
          </p:nvPr>
        </p:nvSpPr>
        <p:spPr/>
        <p:txBody>
          <a:bodyPr/>
          <a:lstStyle>
            <a:lvl1pPr>
              <a:defRPr/>
            </a:lvl1pPr>
          </a:lstStyle>
          <a:p>
            <a:pPr>
              <a:defRPr/>
            </a:pPr>
            <a:endParaRPr altLang="en-US"/>
          </a:p>
        </p:txBody>
      </p:sp>
      <p:sp>
        <p:nvSpPr>
          <p:cNvPr id="7" name="灯片编号占位符 5"/>
          <p:cNvSpPr>
            <a:spLocks noGrp="1"/>
          </p:cNvSpPr>
          <p:nvPr>
            <p:ph type="sldNum" sz="quarter" idx="12"/>
          </p:nvPr>
        </p:nvSpPr>
        <p:spPr/>
        <p:txBody>
          <a:bodyPr/>
          <a:lstStyle>
            <a:lvl1pPr>
              <a:defRPr/>
            </a:lvl1pPr>
          </a:lstStyle>
          <a:p>
            <a:pPr>
              <a:defRPr/>
            </a:pPr>
            <a:fld id="{C93C5DF3-F06C-42ED-A214-26A2C1893C25}" type="slidenum">
              <a:rPr lang="zh-CN" altLang="en-US"/>
            </a:fld>
            <a:endParaRPr lang="zh-CN" altLang="en-US"/>
          </a:p>
        </p:txBody>
      </p:sp>
    </p:spTree>
  </p:cSld>
  <p:clrMapOvr>
    <a:masterClrMapping/>
  </p:clrMapOvr>
  <p:transition>
    <p:fade/>
  </p:transition>
</p:sldLayout>
</file>

<file path=ppt/slideLayouts/slideLayout65.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noProof="1"/>
              <a:t>单击此处编辑母版标题样式</a:t>
            </a:r>
            <a:endParaRPr lang="zh-CN" altLang="en-US" noProof="1"/>
          </a:p>
        </p:txBody>
      </p:sp>
      <p:sp>
        <p:nvSpPr>
          <p:cNvPr id="3" name="竖排文字占位符 2"/>
          <p:cNvSpPr>
            <a:spLocks noGrp="1"/>
          </p:cNvSpPr>
          <p:nvPr>
            <p:ph type="body" orient="vert" idx="1"/>
          </p:nvPr>
        </p:nvSpPr>
        <p:spPr/>
        <p:txBody>
          <a:bodyPr vert="eaVert"/>
          <a:lstStyle/>
          <a:p>
            <a:pPr lvl="0"/>
            <a:r>
              <a:rPr lang="zh-CN" altLang="en-US" noProof="1"/>
              <a:t>单击此处编辑母版文本样式</a:t>
            </a:r>
            <a:endParaRPr lang="zh-CN" altLang="en-US" noProof="1"/>
          </a:p>
          <a:p>
            <a:pPr lvl="1"/>
            <a:r>
              <a:rPr lang="zh-CN" altLang="en-US" noProof="1"/>
              <a:t>第二级</a:t>
            </a:r>
            <a:endParaRPr lang="zh-CN" altLang="en-US" noProof="1"/>
          </a:p>
          <a:p>
            <a:pPr lvl="2"/>
            <a:r>
              <a:rPr lang="zh-CN" altLang="en-US" noProof="1"/>
              <a:t>第三级</a:t>
            </a:r>
            <a:endParaRPr lang="zh-CN" altLang="en-US" noProof="1"/>
          </a:p>
          <a:p>
            <a:pPr lvl="3"/>
            <a:r>
              <a:rPr lang="zh-CN" altLang="en-US" noProof="1"/>
              <a:t>第四级</a:t>
            </a:r>
            <a:endParaRPr lang="zh-CN" altLang="en-US" noProof="1"/>
          </a:p>
          <a:p>
            <a:pPr lvl="4"/>
            <a:r>
              <a:rPr lang="zh-CN" altLang="en-US" noProof="1"/>
              <a:t>第五级</a:t>
            </a:r>
            <a:endParaRPr lang="zh-CN" altLang="en-US" noProof="1"/>
          </a:p>
        </p:txBody>
      </p:sp>
      <p:sp>
        <p:nvSpPr>
          <p:cNvPr id="4" name="日期占位符 3"/>
          <p:cNvSpPr>
            <a:spLocks noGrp="1"/>
          </p:cNvSpPr>
          <p:nvPr>
            <p:ph type="dt" sz="half" idx="10"/>
          </p:nvPr>
        </p:nvSpPr>
        <p:spPr/>
        <p:txBody>
          <a:bodyPr/>
          <a:lstStyle>
            <a:lvl1pPr>
              <a:defRPr/>
            </a:lvl1pPr>
          </a:lstStyle>
          <a:p>
            <a:pPr>
              <a:defRPr/>
            </a:pPr>
            <a:endParaRPr altLang="en-US"/>
          </a:p>
        </p:txBody>
      </p:sp>
      <p:sp>
        <p:nvSpPr>
          <p:cNvPr id="5" name="页脚占位符 4"/>
          <p:cNvSpPr>
            <a:spLocks noGrp="1"/>
          </p:cNvSpPr>
          <p:nvPr>
            <p:ph type="ftr" sz="quarter" idx="11"/>
          </p:nvPr>
        </p:nvSpPr>
        <p:spPr/>
        <p:txBody>
          <a:bodyPr/>
          <a:lstStyle>
            <a:lvl1pPr>
              <a:defRPr/>
            </a:lvl1pPr>
          </a:lstStyle>
          <a:p>
            <a:pPr>
              <a:defRPr/>
            </a:pPr>
            <a:endParaRPr altLang="en-US"/>
          </a:p>
        </p:txBody>
      </p:sp>
      <p:sp>
        <p:nvSpPr>
          <p:cNvPr id="6" name="灯片编号占位符 5"/>
          <p:cNvSpPr>
            <a:spLocks noGrp="1"/>
          </p:cNvSpPr>
          <p:nvPr>
            <p:ph type="sldNum" sz="quarter" idx="12"/>
          </p:nvPr>
        </p:nvSpPr>
        <p:spPr/>
        <p:txBody>
          <a:bodyPr/>
          <a:lstStyle>
            <a:lvl1pPr>
              <a:defRPr/>
            </a:lvl1pPr>
          </a:lstStyle>
          <a:p>
            <a:pPr>
              <a:defRPr/>
            </a:pPr>
            <a:fld id="{437029CD-B5DF-4C9B-852A-18EE032B5CB2}" type="slidenum">
              <a:rPr lang="zh-CN" altLang="en-US"/>
            </a:fld>
            <a:endParaRPr lang="zh-CN" altLang="en-US"/>
          </a:p>
        </p:txBody>
      </p:sp>
    </p:spTree>
  </p:cSld>
  <p:clrMapOvr>
    <a:masterClrMapping/>
  </p:clrMapOvr>
  <p:transition>
    <p:fade/>
  </p:transition>
</p:sldLayout>
</file>

<file path=ppt/slideLayouts/slideLayout66.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29400" y="274638"/>
            <a:ext cx="2057400" cy="5851525"/>
          </a:xfrm>
        </p:spPr>
        <p:txBody>
          <a:bodyPr vert="eaVert"/>
          <a:lstStyle/>
          <a:p>
            <a:r>
              <a:rPr lang="zh-CN" altLang="en-US" noProof="1"/>
              <a:t>单击此处编辑母版标题样式</a:t>
            </a:r>
            <a:endParaRPr lang="zh-CN" altLang="en-US" noProof="1"/>
          </a:p>
        </p:txBody>
      </p:sp>
      <p:sp>
        <p:nvSpPr>
          <p:cNvPr id="3" name="竖排文字占位符 2"/>
          <p:cNvSpPr>
            <a:spLocks noGrp="1"/>
          </p:cNvSpPr>
          <p:nvPr>
            <p:ph type="body" orient="vert" idx="1"/>
          </p:nvPr>
        </p:nvSpPr>
        <p:spPr>
          <a:xfrm>
            <a:off x="457200" y="274638"/>
            <a:ext cx="6019800" cy="5851525"/>
          </a:xfrm>
        </p:spPr>
        <p:txBody>
          <a:bodyPr vert="eaVert"/>
          <a:lstStyle/>
          <a:p>
            <a:pPr lvl="0"/>
            <a:r>
              <a:rPr lang="zh-CN" altLang="en-US" noProof="1"/>
              <a:t>单击此处编辑母版文本样式</a:t>
            </a:r>
            <a:endParaRPr lang="zh-CN" altLang="en-US" noProof="1"/>
          </a:p>
          <a:p>
            <a:pPr lvl="1"/>
            <a:r>
              <a:rPr lang="zh-CN" altLang="en-US" noProof="1"/>
              <a:t>第二级</a:t>
            </a:r>
            <a:endParaRPr lang="zh-CN" altLang="en-US" noProof="1"/>
          </a:p>
          <a:p>
            <a:pPr lvl="2"/>
            <a:r>
              <a:rPr lang="zh-CN" altLang="en-US" noProof="1"/>
              <a:t>第三级</a:t>
            </a:r>
            <a:endParaRPr lang="zh-CN" altLang="en-US" noProof="1"/>
          </a:p>
          <a:p>
            <a:pPr lvl="3"/>
            <a:r>
              <a:rPr lang="zh-CN" altLang="en-US" noProof="1"/>
              <a:t>第四级</a:t>
            </a:r>
            <a:endParaRPr lang="zh-CN" altLang="en-US" noProof="1"/>
          </a:p>
          <a:p>
            <a:pPr lvl="4"/>
            <a:r>
              <a:rPr lang="zh-CN" altLang="en-US" noProof="1"/>
              <a:t>第五级</a:t>
            </a:r>
            <a:endParaRPr lang="zh-CN" altLang="en-US" noProof="1"/>
          </a:p>
        </p:txBody>
      </p:sp>
      <p:sp>
        <p:nvSpPr>
          <p:cNvPr id="4" name="日期占位符 3"/>
          <p:cNvSpPr>
            <a:spLocks noGrp="1"/>
          </p:cNvSpPr>
          <p:nvPr>
            <p:ph type="dt" sz="half" idx="10"/>
          </p:nvPr>
        </p:nvSpPr>
        <p:spPr/>
        <p:txBody>
          <a:bodyPr/>
          <a:lstStyle>
            <a:lvl1pPr>
              <a:defRPr/>
            </a:lvl1pPr>
          </a:lstStyle>
          <a:p>
            <a:pPr>
              <a:defRPr/>
            </a:pPr>
            <a:endParaRPr altLang="en-US"/>
          </a:p>
        </p:txBody>
      </p:sp>
      <p:sp>
        <p:nvSpPr>
          <p:cNvPr id="5" name="页脚占位符 4"/>
          <p:cNvSpPr>
            <a:spLocks noGrp="1"/>
          </p:cNvSpPr>
          <p:nvPr>
            <p:ph type="ftr" sz="quarter" idx="11"/>
          </p:nvPr>
        </p:nvSpPr>
        <p:spPr/>
        <p:txBody>
          <a:bodyPr/>
          <a:lstStyle>
            <a:lvl1pPr>
              <a:defRPr/>
            </a:lvl1pPr>
          </a:lstStyle>
          <a:p>
            <a:pPr>
              <a:defRPr/>
            </a:pPr>
            <a:endParaRPr altLang="en-US"/>
          </a:p>
        </p:txBody>
      </p:sp>
      <p:sp>
        <p:nvSpPr>
          <p:cNvPr id="6" name="灯片编号占位符 5"/>
          <p:cNvSpPr>
            <a:spLocks noGrp="1"/>
          </p:cNvSpPr>
          <p:nvPr>
            <p:ph type="sldNum" sz="quarter" idx="12"/>
          </p:nvPr>
        </p:nvSpPr>
        <p:spPr/>
        <p:txBody>
          <a:bodyPr/>
          <a:lstStyle>
            <a:lvl1pPr>
              <a:defRPr/>
            </a:lvl1pPr>
          </a:lstStyle>
          <a:p>
            <a:pPr>
              <a:defRPr/>
            </a:pPr>
            <a:fld id="{E9E7D5BE-4F86-439E-A570-C1CD51BAE3B5}" type="slidenum">
              <a:rPr lang="zh-CN" altLang="en-US"/>
            </a:fld>
            <a:endParaRPr lang="zh-CN" altLang="en-US"/>
          </a:p>
        </p:txBody>
      </p:sp>
    </p:spTree>
  </p:cSld>
  <p:clrMapOvr>
    <a:masterClrMapping/>
  </p:clrMapOvr>
  <p:transition>
    <p:fade/>
  </p:transition>
</p:sldLayout>
</file>

<file path=ppt/slideLayouts/slideLayout67.xml><?xml version="1.0" encoding="utf-8"?>
<p:sldLayout xmlns:a="http://schemas.openxmlformats.org/drawingml/2006/main" xmlns:r="http://schemas.openxmlformats.org/officeDocument/2006/relationships" xmlns:p="http://schemas.openxmlformats.org/presentationml/2006/main" userDrawn="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a:xfrm>
            <a:off x="2572572" y="5009488"/>
            <a:ext cx="7886700" cy="815089"/>
          </a:xfrm>
        </p:spPr>
        <p:txBody>
          <a:bodyPr/>
          <a:lstStyle>
            <a:lvl1pPr>
              <a:defRPr>
                <a:solidFill>
                  <a:schemeClr val="tx1"/>
                </a:solidFill>
              </a:defRPr>
            </a:lvl1pPr>
          </a:lstStyle>
          <a:p>
            <a:r>
              <a:rPr lang="zh-CN" altLang="en-US"/>
              <a:t>单击此处编辑母版标题样式</a:t>
            </a:r>
            <a:endParaRPr lang="zh-CN" altLang="en-US"/>
          </a:p>
        </p:txBody>
      </p:sp>
      <p:sp>
        <p:nvSpPr>
          <p:cNvPr id="3" name="日期占位符 3"/>
          <p:cNvSpPr>
            <a:spLocks noGrp="1"/>
          </p:cNvSpPr>
          <p:nvPr>
            <p:ph type="dt" sz="half" idx="10"/>
          </p:nvPr>
        </p:nvSpPr>
        <p:spPr>
          <a:xfrm>
            <a:off x="628650" y="6356986"/>
            <a:ext cx="2057400" cy="363854"/>
          </a:xfrm>
        </p:spPr>
        <p:txBody>
          <a:bodyPr/>
          <a:lstStyle>
            <a:lvl1pPr>
              <a:defRPr smtClean="0"/>
            </a:lvl1pPr>
          </a:lstStyle>
          <a:p>
            <a:pPr>
              <a:defRPr/>
            </a:pPr>
            <a:fld id="{E87D56CC-055E-4F4A-B5DD-95D7B05E5022}" type="datetimeFigureOut">
              <a:rPr lang="zh-CN" altLang="en-US"/>
            </a:fld>
            <a:endParaRPr lang="zh-CN" altLang="en-US"/>
          </a:p>
        </p:txBody>
      </p:sp>
      <p:sp>
        <p:nvSpPr>
          <p:cNvPr id="4" name="页脚占位符 4"/>
          <p:cNvSpPr>
            <a:spLocks noGrp="1"/>
          </p:cNvSpPr>
          <p:nvPr>
            <p:ph type="ftr" sz="quarter" idx="11"/>
          </p:nvPr>
        </p:nvSpPr>
        <p:spPr>
          <a:xfrm>
            <a:off x="3028950" y="6356986"/>
            <a:ext cx="3086100" cy="363854"/>
          </a:xfrm>
        </p:spPr>
        <p:txBody>
          <a:bodyPr/>
          <a:lstStyle>
            <a:lvl1pPr>
              <a:defRPr/>
            </a:lvl1pPr>
          </a:lstStyle>
          <a:p>
            <a:pPr>
              <a:defRPr/>
            </a:pPr>
            <a:endParaRPr lang="zh-CN" altLang="en-US"/>
          </a:p>
        </p:txBody>
      </p:sp>
      <p:sp>
        <p:nvSpPr>
          <p:cNvPr id="5" name="灯片编号占位符 5"/>
          <p:cNvSpPr>
            <a:spLocks noGrp="1"/>
          </p:cNvSpPr>
          <p:nvPr>
            <p:ph type="sldNum" sz="quarter" idx="12"/>
          </p:nvPr>
        </p:nvSpPr>
        <p:spPr>
          <a:xfrm>
            <a:off x="6457950" y="6356986"/>
            <a:ext cx="2057400" cy="363854"/>
          </a:xfrm>
        </p:spPr>
        <p:txBody>
          <a:bodyPr/>
          <a:lstStyle>
            <a:lvl1pPr>
              <a:defRPr smtClean="0"/>
            </a:lvl1pPr>
          </a:lstStyle>
          <a:p>
            <a:pPr>
              <a:defRPr/>
            </a:pPr>
            <a:fld id="{CB77D2D8-AF01-4DA5-8D5F-8AA6029B02FB}" type="slidenum">
              <a:rPr lang="zh-CN" altLang="en-US"/>
            </a:fld>
            <a:endParaRPr lang="zh-CN" altLang="en-US"/>
          </a:p>
        </p:txBody>
      </p:sp>
    </p:spTree>
  </p:cSld>
  <p:clrMapOvr>
    <a:masterClrMapping/>
  </p:clrMapOvr>
  <p:transition>
    <p:fade/>
  </p:transition>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4" Type="http://schemas.openxmlformats.org/officeDocument/2006/relationships/theme" Target="../theme/theme1.xml"/><Relationship Id="rId53" Type="http://schemas.openxmlformats.org/officeDocument/2006/relationships/slideLayout" Target="../slideLayouts/slideLayout53.xml"/><Relationship Id="rId52" Type="http://schemas.openxmlformats.org/officeDocument/2006/relationships/slideLayout" Target="../slideLayouts/slideLayout52.xml"/><Relationship Id="rId51" Type="http://schemas.openxmlformats.org/officeDocument/2006/relationships/slideLayout" Target="../slideLayouts/slideLayout51.xml"/><Relationship Id="rId50" Type="http://schemas.openxmlformats.org/officeDocument/2006/relationships/slideLayout" Target="../slideLayouts/slideLayout50.xml"/><Relationship Id="rId5" Type="http://schemas.openxmlformats.org/officeDocument/2006/relationships/slideLayout" Target="../slideLayouts/slideLayout5.xml"/><Relationship Id="rId49" Type="http://schemas.openxmlformats.org/officeDocument/2006/relationships/slideLayout" Target="../slideLayouts/slideLayout49.xml"/><Relationship Id="rId48" Type="http://schemas.openxmlformats.org/officeDocument/2006/relationships/slideLayout" Target="../slideLayouts/slideLayout48.xml"/><Relationship Id="rId47" Type="http://schemas.openxmlformats.org/officeDocument/2006/relationships/slideLayout" Target="../slideLayouts/slideLayout47.xml"/><Relationship Id="rId46" Type="http://schemas.openxmlformats.org/officeDocument/2006/relationships/slideLayout" Target="../slideLayouts/slideLayout46.xml"/><Relationship Id="rId45" Type="http://schemas.openxmlformats.org/officeDocument/2006/relationships/slideLayout" Target="../slideLayouts/slideLayout45.xml"/><Relationship Id="rId44" Type="http://schemas.openxmlformats.org/officeDocument/2006/relationships/slideLayout" Target="../slideLayouts/slideLayout44.xml"/><Relationship Id="rId43" Type="http://schemas.openxmlformats.org/officeDocument/2006/relationships/slideLayout" Target="../slideLayouts/slideLayout43.xml"/><Relationship Id="rId42" Type="http://schemas.openxmlformats.org/officeDocument/2006/relationships/slideLayout" Target="../slideLayouts/slideLayout42.xml"/><Relationship Id="rId41" Type="http://schemas.openxmlformats.org/officeDocument/2006/relationships/slideLayout" Target="../slideLayouts/slideLayout41.xml"/><Relationship Id="rId40" Type="http://schemas.openxmlformats.org/officeDocument/2006/relationships/slideLayout" Target="../slideLayouts/slideLayout40.xml"/><Relationship Id="rId4" Type="http://schemas.openxmlformats.org/officeDocument/2006/relationships/slideLayout" Target="../slideLayouts/slideLayout4.xml"/><Relationship Id="rId39" Type="http://schemas.openxmlformats.org/officeDocument/2006/relationships/slideLayout" Target="../slideLayouts/slideLayout39.xml"/><Relationship Id="rId38" Type="http://schemas.openxmlformats.org/officeDocument/2006/relationships/slideLayout" Target="../slideLayouts/slideLayout38.xml"/><Relationship Id="rId37" Type="http://schemas.openxmlformats.org/officeDocument/2006/relationships/slideLayout" Target="../slideLayouts/slideLayout37.xml"/><Relationship Id="rId36" Type="http://schemas.openxmlformats.org/officeDocument/2006/relationships/slideLayout" Target="../slideLayouts/slideLayout36.xml"/><Relationship Id="rId35" Type="http://schemas.openxmlformats.org/officeDocument/2006/relationships/slideLayout" Target="../slideLayouts/slideLayout35.xml"/><Relationship Id="rId34" Type="http://schemas.openxmlformats.org/officeDocument/2006/relationships/slideLayout" Target="../slideLayouts/slideLayout34.xml"/><Relationship Id="rId33" Type="http://schemas.openxmlformats.org/officeDocument/2006/relationships/slideLayout" Target="../slideLayouts/slideLayout33.xml"/><Relationship Id="rId32" Type="http://schemas.openxmlformats.org/officeDocument/2006/relationships/slideLayout" Target="../slideLayouts/slideLayout32.xml"/><Relationship Id="rId31" Type="http://schemas.openxmlformats.org/officeDocument/2006/relationships/slideLayout" Target="../slideLayouts/slideLayout31.xml"/><Relationship Id="rId30" Type="http://schemas.openxmlformats.org/officeDocument/2006/relationships/slideLayout" Target="../slideLayouts/slideLayout30.xml"/><Relationship Id="rId3" Type="http://schemas.openxmlformats.org/officeDocument/2006/relationships/slideLayout" Target="../slideLayouts/slideLayout3.xml"/><Relationship Id="rId29" Type="http://schemas.openxmlformats.org/officeDocument/2006/relationships/slideLayout" Target="../slideLayouts/slideLayout29.xml"/><Relationship Id="rId28" Type="http://schemas.openxmlformats.org/officeDocument/2006/relationships/slideLayout" Target="../slideLayouts/slideLayout28.xml"/><Relationship Id="rId27" Type="http://schemas.openxmlformats.org/officeDocument/2006/relationships/slideLayout" Target="../slideLayouts/slideLayout27.xml"/><Relationship Id="rId26" Type="http://schemas.openxmlformats.org/officeDocument/2006/relationships/slideLayout" Target="../slideLayouts/slideLayout26.xml"/><Relationship Id="rId25" Type="http://schemas.openxmlformats.org/officeDocument/2006/relationships/slideLayout" Target="../slideLayouts/slideLayout25.xml"/><Relationship Id="rId24" Type="http://schemas.openxmlformats.org/officeDocument/2006/relationships/slideLayout" Target="../slideLayouts/slideLayout24.xml"/><Relationship Id="rId23" Type="http://schemas.openxmlformats.org/officeDocument/2006/relationships/slideLayout" Target="../slideLayouts/slideLayout23.xml"/><Relationship Id="rId22" Type="http://schemas.openxmlformats.org/officeDocument/2006/relationships/slideLayout" Target="../slideLayouts/slideLayout22.xml"/><Relationship Id="rId21" Type="http://schemas.openxmlformats.org/officeDocument/2006/relationships/slideLayout" Target="../slideLayouts/slideLayout21.xml"/><Relationship Id="rId20" Type="http://schemas.openxmlformats.org/officeDocument/2006/relationships/slideLayout" Target="../slideLayouts/slideLayout20.xml"/><Relationship Id="rId2" Type="http://schemas.openxmlformats.org/officeDocument/2006/relationships/slideLayout" Target="../slideLayouts/slideLayout2.xml"/><Relationship Id="rId19" Type="http://schemas.openxmlformats.org/officeDocument/2006/relationships/slideLayout" Target="../slideLayouts/slideLayout19.xml"/><Relationship Id="rId18" Type="http://schemas.openxmlformats.org/officeDocument/2006/relationships/slideLayout" Target="../slideLayouts/slideLayout18.xml"/><Relationship Id="rId17" Type="http://schemas.openxmlformats.org/officeDocument/2006/relationships/slideLayout" Target="../slideLayouts/slideLayout17.xml"/><Relationship Id="rId16" Type="http://schemas.openxmlformats.org/officeDocument/2006/relationships/slideLayout" Target="../slideLayouts/slideLayout16.xml"/><Relationship Id="rId15" Type="http://schemas.openxmlformats.org/officeDocument/2006/relationships/slideLayout" Target="../slideLayouts/slideLayout15.xml"/><Relationship Id="rId14" Type="http://schemas.openxmlformats.org/officeDocument/2006/relationships/slideLayout" Target="../slideLayouts/slideLayout14.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9" Type="http://schemas.openxmlformats.org/officeDocument/2006/relationships/slideLayout" Target="../slideLayouts/slideLayout62.xml"/><Relationship Id="rId8" Type="http://schemas.openxmlformats.org/officeDocument/2006/relationships/slideLayout" Target="../slideLayouts/slideLayout61.xml"/><Relationship Id="rId7" Type="http://schemas.openxmlformats.org/officeDocument/2006/relationships/slideLayout" Target="../slideLayouts/slideLayout60.xml"/><Relationship Id="rId6" Type="http://schemas.openxmlformats.org/officeDocument/2006/relationships/slideLayout" Target="../slideLayouts/slideLayout59.xml"/><Relationship Id="rId5" Type="http://schemas.openxmlformats.org/officeDocument/2006/relationships/slideLayout" Target="../slideLayouts/slideLayout58.xml"/><Relationship Id="rId4" Type="http://schemas.openxmlformats.org/officeDocument/2006/relationships/slideLayout" Target="../slideLayouts/slideLayout57.xml"/><Relationship Id="rId3" Type="http://schemas.openxmlformats.org/officeDocument/2006/relationships/slideLayout" Target="../slideLayouts/slideLayout56.xml"/><Relationship Id="rId2" Type="http://schemas.openxmlformats.org/officeDocument/2006/relationships/slideLayout" Target="../slideLayouts/slideLayout55.xml"/><Relationship Id="rId15" Type="http://schemas.openxmlformats.org/officeDocument/2006/relationships/theme" Target="../theme/theme2.xml"/><Relationship Id="rId14" Type="http://schemas.openxmlformats.org/officeDocument/2006/relationships/slideLayout" Target="../slideLayouts/slideLayout67.xml"/><Relationship Id="rId13" Type="http://schemas.openxmlformats.org/officeDocument/2006/relationships/slideLayout" Target="../slideLayouts/slideLayout66.xml"/><Relationship Id="rId12" Type="http://schemas.openxmlformats.org/officeDocument/2006/relationships/slideLayout" Target="../slideLayouts/slideLayout65.xml"/><Relationship Id="rId11" Type="http://schemas.openxmlformats.org/officeDocument/2006/relationships/slideLayout" Target="../slideLayouts/slideLayout64.xml"/><Relationship Id="rId10" Type="http://schemas.openxmlformats.org/officeDocument/2006/relationships/slideLayout" Target="../slideLayouts/slideLayout63.xml"/><Relationship Id="rId1" Type="http://schemas.openxmlformats.org/officeDocument/2006/relationships/slideLayout" Target="../slideLayouts/slideLayout5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50" name="Rectangle 2"/>
          <p:cNvSpPr>
            <a:spLocks noGrp="1" noChangeArrowheads="1"/>
          </p:cNvSpPr>
          <p:nvPr>
            <p:ph type="title"/>
          </p:nvPr>
        </p:nvSpPr>
        <p:spPr bwMode="auto">
          <a:xfrm>
            <a:off x="457200" y="274638"/>
            <a:ext cx="8229600" cy="1143000"/>
          </a:xfrm>
          <a:prstGeom prst="rect">
            <a:avLst/>
          </a:prstGeom>
          <a:noFill/>
          <a:ln w="9525">
            <a:noFill/>
            <a:miter lim="800000"/>
          </a:ln>
        </p:spPr>
        <p:txBody>
          <a:bodyPr vert="horz" wrap="square" lIns="91440" tIns="45720" rIns="91440" bIns="45720" numCol="1" anchor="ctr" anchorCtr="0" compatLnSpc="1"/>
          <a:lstStyle/>
          <a:p>
            <a:pPr lvl="0"/>
            <a:r>
              <a:rPr lang="zh-CN" altLang="en-US" smtClean="0"/>
              <a:t>单击此处编辑母版标题样式</a:t>
            </a:r>
            <a:endParaRPr lang="zh-CN" altLang="en-US" smtClean="0"/>
          </a:p>
        </p:txBody>
      </p:sp>
      <p:sp>
        <p:nvSpPr>
          <p:cNvPr id="2051" name="Rectangle 3"/>
          <p:cNvSpPr>
            <a:spLocks noGrp="1" noChangeArrowheads="1"/>
          </p:cNvSpPr>
          <p:nvPr>
            <p:ph type="body" idx="1"/>
          </p:nvPr>
        </p:nvSpPr>
        <p:spPr bwMode="auto">
          <a:xfrm>
            <a:off x="457200" y="1600200"/>
            <a:ext cx="8229600" cy="4525963"/>
          </a:xfrm>
          <a:prstGeom prst="rect">
            <a:avLst/>
          </a:prstGeom>
          <a:noFill/>
          <a:ln w="9525">
            <a:noFill/>
            <a:miter lim="800000"/>
          </a:ln>
        </p:spPr>
        <p:txBody>
          <a:bodyPr vert="horz" wrap="square" lIns="91440" tIns="45720" rIns="91440" bIns="45720" numCol="1" anchor="t" anchorCtr="0" compatLnSpc="1"/>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smtClean="0"/>
          </a:p>
        </p:txBody>
      </p:sp>
      <p:sp>
        <p:nvSpPr>
          <p:cNvPr id="1028" name="Rectangle 4"/>
          <p:cNvSpPr>
            <a:spLocks noGrp="1" noChangeArrowheads="1"/>
          </p:cNvSpPr>
          <p:nvPr>
            <p:ph type="dt" sz="half" idx="2"/>
          </p:nvPr>
        </p:nvSpPr>
        <p:spPr bwMode="auto">
          <a:xfrm>
            <a:off x="457200" y="6245225"/>
            <a:ext cx="2133600" cy="476250"/>
          </a:xfrm>
          <a:prstGeom prst="rect">
            <a:avLst/>
          </a:prstGeom>
          <a:noFill/>
          <a:ln w="9525">
            <a:noFill/>
            <a:miter lim="800000"/>
          </a:ln>
          <a:effectLst/>
        </p:spPr>
        <p:txBody>
          <a:bodyPr vert="horz" wrap="square" lIns="91440" tIns="45720" rIns="91440" bIns="45720" numCol="1" anchor="t" anchorCtr="0" compatLnSpc="1"/>
          <a:lstStyle>
            <a:lvl1pPr>
              <a:defRPr sz="1400">
                <a:latin typeface="Arial" panose="020B0604020202020204" pitchFamily="34" charset="0"/>
              </a:defRPr>
            </a:lvl1pPr>
          </a:lstStyle>
          <a:p>
            <a:pPr>
              <a:defRPr/>
            </a:pPr>
            <a:endParaRPr lang="en-US" altLang="zh-CN"/>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w="9525">
            <a:noFill/>
            <a:miter lim="800000"/>
          </a:ln>
          <a:effectLst/>
        </p:spPr>
        <p:txBody>
          <a:bodyPr vert="horz" wrap="square" lIns="91440" tIns="45720" rIns="91440" bIns="45720" numCol="1" anchor="t" anchorCtr="0" compatLnSpc="1"/>
          <a:lstStyle>
            <a:lvl1pPr algn="ctr">
              <a:defRPr sz="1400">
                <a:latin typeface="Arial" panose="020B0604020202020204" pitchFamily="34" charset="0"/>
              </a:defRPr>
            </a:lvl1pPr>
          </a:lstStyle>
          <a:p>
            <a:pPr>
              <a:defRPr/>
            </a:pPr>
            <a:endParaRPr lang="en-US" altLang="zh-CN"/>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w="9525">
            <a:noFill/>
            <a:miter lim="800000"/>
          </a:ln>
          <a:effectLst/>
        </p:spPr>
        <p:txBody>
          <a:bodyPr vert="horz" wrap="square" lIns="91440" tIns="45720" rIns="91440" bIns="45720" numCol="1" anchor="t" anchorCtr="0" compatLnSpc="1"/>
          <a:lstStyle>
            <a:lvl1pPr algn="r">
              <a:defRPr sz="1400">
                <a:latin typeface="Arial" panose="020B0604020202020204" pitchFamily="34" charset="0"/>
              </a:defRPr>
            </a:lvl1pPr>
          </a:lstStyle>
          <a:p>
            <a:pPr>
              <a:defRPr/>
            </a:pPr>
            <a:fld id="{2A1712F0-35B8-4183-B666-9C1778C264D0}" type="slidenum">
              <a:rPr lang="en-US" altLang="zh-CN"/>
            </a:fld>
            <a:endParaRPr lang="en-US" altLang="zh-CN"/>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 id="2147483665" r:id="rId17"/>
    <p:sldLayoutId id="2147483666" r:id="rId18"/>
    <p:sldLayoutId id="2147483667" r:id="rId19"/>
    <p:sldLayoutId id="2147483668" r:id="rId20"/>
    <p:sldLayoutId id="2147483669" r:id="rId21"/>
    <p:sldLayoutId id="2147483670" r:id="rId22"/>
    <p:sldLayoutId id="2147483671" r:id="rId23"/>
    <p:sldLayoutId id="2147483672" r:id="rId24"/>
    <p:sldLayoutId id="2147483673" r:id="rId25"/>
    <p:sldLayoutId id="2147483674" r:id="rId26"/>
    <p:sldLayoutId id="2147483675" r:id="rId27"/>
    <p:sldLayoutId id="2147483676" r:id="rId28"/>
    <p:sldLayoutId id="2147483677" r:id="rId29"/>
    <p:sldLayoutId id="2147483678" r:id="rId30"/>
    <p:sldLayoutId id="2147483679" r:id="rId31"/>
    <p:sldLayoutId id="2147483680" r:id="rId32"/>
    <p:sldLayoutId id="2147483681" r:id="rId33"/>
    <p:sldLayoutId id="2147483682" r:id="rId34"/>
    <p:sldLayoutId id="2147483683" r:id="rId35"/>
    <p:sldLayoutId id="2147483684" r:id="rId36"/>
    <p:sldLayoutId id="2147483685" r:id="rId37"/>
    <p:sldLayoutId id="2147483686" r:id="rId38"/>
    <p:sldLayoutId id="2147483687" r:id="rId39"/>
    <p:sldLayoutId id="2147483688" r:id="rId40"/>
    <p:sldLayoutId id="2147483689" r:id="rId41"/>
    <p:sldLayoutId id="2147483690" r:id="rId42"/>
    <p:sldLayoutId id="2147483691" r:id="rId43"/>
    <p:sldLayoutId id="2147483692" r:id="rId44"/>
    <p:sldLayoutId id="2147483693" r:id="rId45"/>
    <p:sldLayoutId id="2147483694" r:id="rId46"/>
    <p:sldLayoutId id="2147483695" r:id="rId47"/>
    <p:sldLayoutId id="2147483696" r:id="rId48"/>
    <p:sldLayoutId id="2147483697" r:id="rId49"/>
    <p:sldLayoutId id="2147483698" r:id="rId50"/>
    <p:sldLayoutId id="2147483699" r:id="rId51"/>
    <p:sldLayoutId id="2147483700" r:id="rId52"/>
    <p:sldLayoutId id="2147483701" r:id="rId53"/>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panose="020B0604020202020204" pitchFamily="34" charset="0"/>
          <a:ea typeface="宋体" panose="02010600030101010101" pitchFamily="2" charset="-122"/>
        </a:defRPr>
      </a:lvl2pPr>
      <a:lvl3pPr algn="ctr" rtl="0" eaLnBrk="0" fontAlgn="base" hangingPunct="0">
        <a:spcBef>
          <a:spcPct val="0"/>
        </a:spcBef>
        <a:spcAft>
          <a:spcPct val="0"/>
        </a:spcAft>
        <a:defRPr sz="4400">
          <a:solidFill>
            <a:schemeClr val="tx2"/>
          </a:solidFill>
          <a:latin typeface="Arial" panose="020B0604020202020204" pitchFamily="34" charset="0"/>
          <a:ea typeface="宋体" panose="02010600030101010101" pitchFamily="2" charset="-122"/>
        </a:defRPr>
      </a:lvl3pPr>
      <a:lvl4pPr algn="ctr" rtl="0" eaLnBrk="0" fontAlgn="base" hangingPunct="0">
        <a:spcBef>
          <a:spcPct val="0"/>
        </a:spcBef>
        <a:spcAft>
          <a:spcPct val="0"/>
        </a:spcAft>
        <a:defRPr sz="4400">
          <a:solidFill>
            <a:schemeClr val="tx2"/>
          </a:solidFill>
          <a:latin typeface="Arial" panose="020B0604020202020204" pitchFamily="34" charset="0"/>
          <a:ea typeface="宋体" panose="02010600030101010101" pitchFamily="2" charset="-122"/>
        </a:defRPr>
      </a:lvl4pPr>
      <a:lvl5pPr algn="ctr" rtl="0" eaLnBrk="0" fontAlgn="base" hangingPunct="0">
        <a:spcBef>
          <a:spcPct val="0"/>
        </a:spcBef>
        <a:spcAft>
          <a:spcPct val="0"/>
        </a:spcAft>
        <a:defRPr sz="4400">
          <a:solidFill>
            <a:schemeClr val="tx2"/>
          </a:solidFill>
          <a:latin typeface="Arial" panose="020B0604020202020204" pitchFamily="34" charset="0"/>
          <a:ea typeface="宋体" panose="02010600030101010101" pitchFamily="2" charset="-122"/>
        </a:defRPr>
      </a:lvl5pPr>
      <a:lvl6pPr marL="457200" algn="ctr" rtl="0" fontAlgn="base">
        <a:spcBef>
          <a:spcPct val="0"/>
        </a:spcBef>
        <a:spcAft>
          <a:spcPct val="0"/>
        </a:spcAft>
        <a:defRPr sz="4400">
          <a:solidFill>
            <a:schemeClr val="tx2"/>
          </a:solidFill>
          <a:latin typeface="Arial" panose="020B0604020202020204" pitchFamily="34" charset="0"/>
          <a:ea typeface="宋体" panose="02010600030101010101" pitchFamily="2" charset="-122"/>
        </a:defRPr>
      </a:lvl6pPr>
      <a:lvl7pPr marL="914400" algn="ctr" rtl="0" fontAlgn="base">
        <a:spcBef>
          <a:spcPct val="0"/>
        </a:spcBef>
        <a:spcAft>
          <a:spcPct val="0"/>
        </a:spcAft>
        <a:defRPr sz="4400">
          <a:solidFill>
            <a:schemeClr val="tx2"/>
          </a:solidFill>
          <a:latin typeface="Arial" panose="020B0604020202020204" pitchFamily="34" charset="0"/>
          <a:ea typeface="宋体" panose="02010600030101010101" pitchFamily="2" charset="-122"/>
        </a:defRPr>
      </a:lvl7pPr>
      <a:lvl8pPr marL="1371600" algn="ctr" rtl="0" fontAlgn="base">
        <a:spcBef>
          <a:spcPct val="0"/>
        </a:spcBef>
        <a:spcAft>
          <a:spcPct val="0"/>
        </a:spcAft>
        <a:defRPr sz="4400">
          <a:solidFill>
            <a:schemeClr val="tx2"/>
          </a:solidFill>
          <a:latin typeface="Arial" panose="020B0604020202020204" pitchFamily="34" charset="0"/>
          <a:ea typeface="宋体" panose="02010600030101010101" pitchFamily="2" charset="-122"/>
        </a:defRPr>
      </a:lvl8pPr>
      <a:lvl9pPr marL="1828800" algn="ctr" rtl="0" fontAlgn="base">
        <a:spcBef>
          <a:spcPct val="0"/>
        </a:spcBef>
        <a:spcAft>
          <a:spcPct val="0"/>
        </a:spcAft>
        <a:defRPr sz="4400">
          <a:solidFill>
            <a:schemeClr val="tx2"/>
          </a:solidFill>
          <a:latin typeface="Arial" panose="020B0604020202020204" pitchFamily="34" charset="0"/>
          <a:ea typeface="宋体" panose="02010600030101010101" pitchFamily="2" charset="-122"/>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ea typeface="+mn-ea"/>
        </a:defRPr>
      </a:lvl2pPr>
      <a:lvl3pPr marL="1143000" indent="-228600" algn="l" rtl="0" eaLnBrk="0" fontAlgn="base" hangingPunct="0">
        <a:spcBef>
          <a:spcPct val="20000"/>
        </a:spcBef>
        <a:spcAft>
          <a:spcPct val="0"/>
        </a:spcAft>
        <a:buChar char="•"/>
        <a:defRPr sz="2400">
          <a:solidFill>
            <a:schemeClr val="tx1"/>
          </a:solidFill>
          <a:latin typeface="+mn-lt"/>
          <a:ea typeface="+mn-ea"/>
        </a:defRPr>
      </a:lvl3pPr>
      <a:lvl4pPr marL="1600200" indent="-228600" algn="l" rtl="0" eaLnBrk="0" fontAlgn="base" hangingPunct="0">
        <a:spcBef>
          <a:spcPct val="20000"/>
        </a:spcBef>
        <a:spcAft>
          <a:spcPct val="0"/>
        </a:spcAft>
        <a:buChar char="–"/>
        <a:defRPr sz="2000">
          <a:solidFill>
            <a:schemeClr val="tx1"/>
          </a:solidFill>
          <a:latin typeface="+mn-lt"/>
          <a:ea typeface="+mn-ea"/>
        </a:defRPr>
      </a:lvl4pPr>
      <a:lvl5pPr marL="2057400" indent="-228600" algn="l" rtl="0" eaLnBrk="0" fontAlgn="base" hangingPunct="0">
        <a:spcBef>
          <a:spcPct val="20000"/>
        </a:spcBef>
        <a:spcAft>
          <a:spcPct val="0"/>
        </a:spcAft>
        <a:buChar char="»"/>
        <a:defRPr sz="2000">
          <a:solidFill>
            <a:schemeClr val="tx1"/>
          </a:solidFill>
          <a:latin typeface="+mn-lt"/>
          <a:ea typeface="+mn-ea"/>
        </a:defRPr>
      </a:lvl5pPr>
      <a:lvl6pPr marL="2514600" indent="-228600" algn="l" rtl="0" fontAlgn="base">
        <a:spcBef>
          <a:spcPct val="20000"/>
        </a:spcBef>
        <a:spcAft>
          <a:spcPct val="0"/>
        </a:spcAft>
        <a:buChar char="»"/>
        <a:defRPr sz="2000">
          <a:solidFill>
            <a:schemeClr val="tx1"/>
          </a:solidFill>
          <a:latin typeface="+mn-lt"/>
          <a:ea typeface="+mn-ea"/>
        </a:defRPr>
      </a:lvl6pPr>
      <a:lvl7pPr marL="2971800" indent="-228600" algn="l" rtl="0" fontAlgn="base">
        <a:spcBef>
          <a:spcPct val="20000"/>
        </a:spcBef>
        <a:spcAft>
          <a:spcPct val="0"/>
        </a:spcAft>
        <a:buChar char="»"/>
        <a:defRPr sz="2000">
          <a:solidFill>
            <a:schemeClr val="tx1"/>
          </a:solidFill>
          <a:latin typeface="+mn-lt"/>
          <a:ea typeface="+mn-ea"/>
        </a:defRPr>
      </a:lvl7pPr>
      <a:lvl8pPr marL="3429000" indent="-228600" algn="l" rtl="0" fontAlgn="base">
        <a:spcBef>
          <a:spcPct val="20000"/>
        </a:spcBef>
        <a:spcAft>
          <a:spcPct val="0"/>
        </a:spcAft>
        <a:buChar char="»"/>
        <a:defRPr sz="2000">
          <a:solidFill>
            <a:schemeClr val="tx1"/>
          </a:solidFill>
          <a:latin typeface="+mn-lt"/>
          <a:ea typeface="+mn-ea"/>
        </a:defRPr>
      </a:lvl8pPr>
      <a:lvl9pPr marL="3886200" indent="-228600" algn="l" rtl="0" fontAlgn="base">
        <a:spcBef>
          <a:spcPct val="20000"/>
        </a:spcBef>
        <a:spcAft>
          <a:spcPct val="0"/>
        </a:spcAft>
        <a:buChar char="»"/>
        <a:defRPr sz="2000">
          <a:solidFill>
            <a:schemeClr val="tx1"/>
          </a:solidFill>
          <a:latin typeface="+mn-lt"/>
          <a:ea typeface="+mn-ea"/>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bwMode="auto">
      <p:bgPr>
        <a:solidFill>
          <a:schemeClr val="bg1"/>
        </a:solidFill>
        <a:effectLst/>
      </p:bgPr>
    </p:bg>
    <p:spTree>
      <p:nvGrpSpPr>
        <p:cNvPr id="1" name=""/>
        <p:cNvGrpSpPr/>
        <p:nvPr/>
      </p:nvGrpSpPr>
      <p:grpSpPr>
        <a:xfrm>
          <a:off x="0" y="0"/>
          <a:ext cx="0" cy="0"/>
          <a:chOff x="0" y="0"/>
          <a:chExt cx="0" cy="0"/>
        </a:xfrm>
      </p:grpSpPr>
      <p:sp>
        <p:nvSpPr>
          <p:cNvPr id="2050" name="标题占位符 1"/>
          <p:cNvSpPr>
            <a:spLocks noGrp="1" noChangeArrowheads="1"/>
          </p:cNvSpPr>
          <p:nvPr>
            <p:ph type="title" idx="4294967295"/>
          </p:nvPr>
        </p:nvSpPr>
        <p:spPr bwMode="auto">
          <a:xfrm>
            <a:off x="457200" y="274320"/>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lstStyle/>
          <a:p>
            <a:pPr lvl="0"/>
            <a:r>
              <a:rPr lang="zh-CN" altLang="en-US"/>
              <a:t>单击此处编辑母版标题样式</a:t>
            </a:r>
            <a:endParaRPr lang="zh-CN" altLang="en-US"/>
          </a:p>
        </p:txBody>
      </p:sp>
      <p:sp>
        <p:nvSpPr>
          <p:cNvPr id="2051" name="文本占位符 2"/>
          <p:cNvSpPr>
            <a:spLocks noGrp="1" noChangeArrowheads="1"/>
          </p:cNvSpPr>
          <p:nvPr>
            <p:ph type="body" idx="9"/>
          </p:nvPr>
        </p:nvSpPr>
        <p:spPr bwMode="auto">
          <a:xfrm>
            <a:off x="457200" y="1600200"/>
            <a:ext cx="8229600" cy="4526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2"/>
          </p:nvPr>
        </p:nvSpPr>
        <p:spPr>
          <a:xfrm>
            <a:off x="457200" y="6356986"/>
            <a:ext cx="2133600" cy="363854"/>
          </a:xfrm>
          <a:prstGeom prst="rect">
            <a:avLst/>
          </a:prstGeom>
        </p:spPr>
        <p:txBody>
          <a:bodyPr vert="horz" wrap="square" lIns="91440" tIns="45720" rIns="91440" bIns="45720" numCol="1" anchor="ctr" anchorCtr="0" compatLnSpc="1"/>
          <a:lstStyle>
            <a:lvl1pPr eaLnBrk="1" fontAlgn="auto" hangingPunct="1">
              <a:spcBef>
                <a:spcPts val="0"/>
              </a:spcBef>
              <a:spcAft>
                <a:spcPts val="0"/>
              </a:spcAft>
              <a:defRPr sz="1200" noProof="1">
                <a:solidFill>
                  <a:srgbClr val="898989"/>
                </a:solidFill>
                <a:latin typeface="Arial" panose="020B0604020202020204" pitchFamily="34" charset="0"/>
                <a:ea typeface="黑体" panose="02010609060101010101" pitchFamily="49" charset="-122"/>
                <a:cs typeface="黑体" panose="02010609060101010101" pitchFamily="49" charset="-122"/>
              </a:defRPr>
            </a:lvl1pPr>
          </a:lstStyle>
          <a:p>
            <a:pPr>
              <a:defRPr/>
            </a:pPr>
            <a:endParaRPr altLang="en-US"/>
          </a:p>
        </p:txBody>
      </p:sp>
      <p:sp>
        <p:nvSpPr>
          <p:cNvPr id="5" name="页脚占位符 4"/>
          <p:cNvSpPr>
            <a:spLocks noGrp="1"/>
          </p:cNvSpPr>
          <p:nvPr>
            <p:ph type="ftr" sz="quarter" idx="3"/>
          </p:nvPr>
        </p:nvSpPr>
        <p:spPr>
          <a:xfrm>
            <a:off x="3124200" y="6356986"/>
            <a:ext cx="2895600" cy="363854"/>
          </a:xfrm>
          <a:prstGeom prst="rect">
            <a:avLst/>
          </a:prstGeom>
        </p:spPr>
        <p:txBody>
          <a:bodyPr vert="horz" wrap="square" lIns="91440" tIns="45720" rIns="91440" bIns="45720" numCol="1" anchor="ctr" anchorCtr="0" compatLnSpc="1"/>
          <a:lstStyle>
            <a:lvl1pPr algn="ctr" eaLnBrk="1" fontAlgn="auto" hangingPunct="1">
              <a:spcBef>
                <a:spcPts val="0"/>
              </a:spcBef>
              <a:spcAft>
                <a:spcPts val="0"/>
              </a:spcAft>
              <a:defRPr sz="1200" noProof="1">
                <a:solidFill>
                  <a:srgbClr val="898989"/>
                </a:solidFill>
                <a:latin typeface="Arial" panose="020B0604020202020204" pitchFamily="34" charset="0"/>
                <a:ea typeface="黑体" panose="02010609060101010101" pitchFamily="49" charset="-122"/>
                <a:cs typeface="黑体" panose="02010609060101010101" pitchFamily="49" charset="-122"/>
              </a:defRPr>
            </a:lvl1pPr>
          </a:lstStyle>
          <a:p>
            <a:pPr>
              <a:defRPr/>
            </a:pPr>
            <a:endParaRPr altLang="en-US"/>
          </a:p>
        </p:txBody>
      </p:sp>
      <p:sp>
        <p:nvSpPr>
          <p:cNvPr id="6" name="灯片编号占位符 5"/>
          <p:cNvSpPr>
            <a:spLocks noGrp="1"/>
          </p:cNvSpPr>
          <p:nvPr>
            <p:ph type="sldNum" sz="quarter" idx="4"/>
          </p:nvPr>
        </p:nvSpPr>
        <p:spPr>
          <a:xfrm>
            <a:off x="6553200" y="6356986"/>
            <a:ext cx="2133600" cy="363854"/>
          </a:xfrm>
          <a:prstGeom prst="rect">
            <a:avLst/>
          </a:prstGeom>
        </p:spPr>
        <p:txBody>
          <a:bodyPr vert="horz" wrap="square" lIns="91440" tIns="45720" rIns="91440" bIns="45720" numCol="1" anchor="ctr" anchorCtr="0" compatLnSpc="1"/>
          <a:lstStyle>
            <a:lvl1pPr algn="r" eaLnBrk="1" fontAlgn="auto" hangingPunct="1">
              <a:spcBef>
                <a:spcPts val="0"/>
              </a:spcBef>
              <a:spcAft>
                <a:spcPts val="0"/>
              </a:spcAft>
              <a:defRPr sz="1200">
                <a:solidFill>
                  <a:srgbClr val="898989"/>
                </a:solidFill>
                <a:latin typeface="+mn-lt"/>
                <a:ea typeface="+mn-ea"/>
              </a:defRPr>
            </a:lvl1pPr>
          </a:lstStyle>
          <a:p>
            <a:pPr>
              <a:defRPr/>
            </a:pPr>
            <a:fld id="{3FA1B2CD-9EDC-4160-B80A-8AF6D55FA05D}" type="slidenum">
              <a:rPr lang="zh-CN" altLang="en-US"/>
            </a:fld>
            <a:endParaRPr lang="zh-CN" altLang="en-US"/>
          </a:p>
        </p:txBody>
      </p:sp>
    </p:spTree>
  </p:cSld>
  <p:clrMap bg1="lt1" tx1="dk1" bg2="lt2" tx2="dk2" accent1="accent1" accent2="accent2" accent3="accent3" accent4="accent4" accent5="accent5" accent6="accent6" hlink="hlink" folHlink="folHlink"/>
  <p:sldLayoutIdLst>
    <p:sldLayoutId id="2147483703" r:id="rId1"/>
    <p:sldLayoutId id="2147483704" r:id="rId2"/>
    <p:sldLayoutId id="2147483705" r:id="rId3"/>
    <p:sldLayoutId id="2147483706" r:id="rId4"/>
    <p:sldLayoutId id="2147483707" r:id="rId5"/>
    <p:sldLayoutId id="2147483708" r:id="rId6"/>
    <p:sldLayoutId id="2147483709" r:id="rId7"/>
    <p:sldLayoutId id="2147483710" r:id="rId8"/>
    <p:sldLayoutId id="2147483711" r:id="rId9"/>
    <p:sldLayoutId id="2147483712" r:id="rId10"/>
    <p:sldLayoutId id="2147483713" r:id="rId11"/>
    <p:sldLayoutId id="2147483714" r:id="rId12"/>
    <p:sldLayoutId id="2147483715" r:id="rId13"/>
    <p:sldLayoutId id="2147483716" r:id="rId14"/>
  </p:sldLayoutIdLst>
  <p:transition>
    <p:fade/>
  </p:transition>
  <p:txStyles>
    <p:titleStyle>
      <a:lvl1pPr algn="ctr" rtl="0" eaLnBrk="0" fontAlgn="base" hangingPunct="0">
        <a:spcBef>
          <a:spcPct val="0"/>
        </a:spcBef>
        <a:spcAft>
          <a:spcPct val="0"/>
        </a:spcAft>
        <a:defRPr sz="4400" kern="1200">
          <a:solidFill>
            <a:schemeClr val="tx1"/>
          </a:solidFill>
          <a:latin typeface="+mj-lt"/>
          <a:ea typeface="+mj-ea"/>
          <a:cs typeface="黑体" panose="02010609060101010101" pitchFamily="49" charset="-122"/>
        </a:defRPr>
      </a:lvl1pPr>
      <a:lvl2pPr algn="ctr" rtl="0" eaLnBrk="0" fontAlgn="base" hangingPunct="0">
        <a:spcBef>
          <a:spcPct val="0"/>
        </a:spcBef>
        <a:spcAft>
          <a:spcPct val="0"/>
        </a:spcAft>
        <a:defRPr sz="4400">
          <a:solidFill>
            <a:schemeClr val="tx1"/>
          </a:solidFill>
          <a:latin typeface="Arial" panose="020B0604020202020204" pitchFamily="34" charset="0"/>
          <a:ea typeface="黑体" panose="02010609060101010101" pitchFamily="49" charset="-122"/>
          <a:cs typeface="黑体" panose="02010609060101010101" pitchFamily="49" charset="-122"/>
        </a:defRPr>
      </a:lvl2pPr>
      <a:lvl3pPr algn="ctr" rtl="0" eaLnBrk="0" fontAlgn="base" hangingPunct="0">
        <a:spcBef>
          <a:spcPct val="0"/>
        </a:spcBef>
        <a:spcAft>
          <a:spcPct val="0"/>
        </a:spcAft>
        <a:defRPr sz="4400">
          <a:solidFill>
            <a:schemeClr val="tx1"/>
          </a:solidFill>
          <a:latin typeface="Arial" panose="020B0604020202020204" pitchFamily="34" charset="0"/>
          <a:ea typeface="黑体" panose="02010609060101010101" pitchFamily="49" charset="-122"/>
          <a:cs typeface="黑体" panose="02010609060101010101" pitchFamily="49" charset="-122"/>
        </a:defRPr>
      </a:lvl3pPr>
      <a:lvl4pPr algn="ctr" rtl="0" eaLnBrk="0" fontAlgn="base" hangingPunct="0">
        <a:spcBef>
          <a:spcPct val="0"/>
        </a:spcBef>
        <a:spcAft>
          <a:spcPct val="0"/>
        </a:spcAft>
        <a:defRPr sz="4400">
          <a:solidFill>
            <a:schemeClr val="tx1"/>
          </a:solidFill>
          <a:latin typeface="Arial" panose="020B0604020202020204" pitchFamily="34" charset="0"/>
          <a:ea typeface="黑体" panose="02010609060101010101" pitchFamily="49" charset="-122"/>
          <a:cs typeface="黑体" panose="02010609060101010101" pitchFamily="49" charset="-122"/>
        </a:defRPr>
      </a:lvl4pPr>
      <a:lvl5pPr algn="ctr" rtl="0" eaLnBrk="0" fontAlgn="base" hangingPunct="0">
        <a:spcBef>
          <a:spcPct val="0"/>
        </a:spcBef>
        <a:spcAft>
          <a:spcPct val="0"/>
        </a:spcAft>
        <a:defRPr sz="4400">
          <a:solidFill>
            <a:schemeClr val="tx1"/>
          </a:solidFill>
          <a:latin typeface="Arial" panose="020B0604020202020204" pitchFamily="34" charset="0"/>
          <a:ea typeface="黑体" panose="02010609060101010101" pitchFamily="49" charset="-122"/>
          <a:cs typeface="黑体" panose="02010609060101010101" pitchFamily="49" charset="-122"/>
        </a:defRPr>
      </a:lvl5pPr>
      <a:lvl6pPr marL="457200" algn="ctr" rtl="0" fontAlgn="base">
        <a:spcBef>
          <a:spcPct val="0"/>
        </a:spcBef>
        <a:spcAft>
          <a:spcPct val="0"/>
        </a:spcAft>
        <a:defRPr sz="4400">
          <a:solidFill>
            <a:schemeClr val="tx1"/>
          </a:solidFill>
          <a:latin typeface="Arial" panose="020B0604020202020204" pitchFamily="34" charset="0"/>
          <a:ea typeface="黑体" panose="02010609060101010101" pitchFamily="49" charset="-122"/>
        </a:defRPr>
      </a:lvl6pPr>
      <a:lvl7pPr marL="914400" algn="ctr" rtl="0" fontAlgn="base">
        <a:spcBef>
          <a:spcPct val="0"/>
        </a:spcBef>
        <a:spcAft>
          <a:spcPct val="0"/>
        </a:spcAft>
        <a:defRPr sz="4400">
          <a:solidFill>
            <a:schemeClr val="tx1"/>
          </a:solidFill>
          <a:latin typeface="Arial" panose="020B0604020202020204" pitchFamily="34" charset="0"/>
          <a:ea typeface="黑体" panose="02010609060101010101" pitchFamily="49" charset="-122"/>
        </a:defRPr>
      </a:lvl7pPr>
      <a:lvl8pPr marL="1371600" algn="ctr" rtl="0" fontAlgn="base">
        <a:spcBef>
          <a:spcPct val="0"/>
        </a:spcBef>
        <a:spcAft>
          <a:spcPct val="0"/>
        </a:spcAft>
        <a:defRPr sz="4400">
          <a:solidFill>
            <a:schemeClr val="tx1"/>
          </a:solidFill>
          <a:latin typeface="Arial" panose="020B0604020202020204" pitchFamily="34" charset="0"/>
          <a:ea typeface="黑体" panose="02010609060101010101" pitchFamily="49" charset="-122"/>
        </a:defRPr>
      </a:lvl8pPr>
      <a:lvl9pPr marL="1828800" algn="ctr" rtl="0" fontAlgn="base">
        <a:spcBef>
          <a:spcPct val="0"/>
        </a:spcBef>
        <a:spcAft>
          <a:spcPct val="0"/>
        </a:spcAft>
        <a:defRPr sz="4400">
          <a:solidFill>
            <a:schemeClr val="tx1"/>
          </a:solidFill>
          <a:latin typeface="Arial" panose="020B0604020202020204" pitchFamily="34" charset="0"/>
          <a:ea typeface="黑体" panose="02010609060101010101" pitchFamily="49" charset="-122"/>
        </a:defRPr>
      </a:lvl9pPr>
    </p:titleStyle>
    <p:bodyStyle>
      <a:lvl1pPr marL="342900" indent="-342900" algn="l" rtl="0" eaLnBrk="0" fontAlgn="base" hangingPunct="0">
        <a:spcBef>
          <a:spcPct val="20000"/>
        </a:spcBef>
        <a:spcAft>
          <a:spcPct val="0"/>
        </a:spcAft>
        <a:buFont typeface="Arial" panose="020B0604020202020204" pitchFamily="34" charset="0"/>
        <a:buChar char="•"/>
        <a:defRPr sz="3200" kern="1200">
          <a:solidFill>
            <a:schemeClr val="tx1"/>
          </a:solidFill>
          <a:latin typeface="+mn-ea"/>
          <a:ea typeface="+mn-ea"/>
          <a:cs typeface="黑体" panose="02010609060101010101" pitchFamily="49" charset="-122"/>
        </a:defRPr>
      </a:lvl1pPr>
      <a:lvl2pPr marL="742950" indent="-285750" algn="l" rtl="0" eaLnBrk="0" fontAlgn="base" hangingPunct="0">
        <a:spcBef>
          <a:spcPct val="20000"/>
        </a:spcBef>
        <a:spcAft>
          <a:spcPct val="0"/>
        </a:spcAft>
        <a:buFont typeface="Arial" panose="020B0604020202020204" pitchFamily="34" charset="0"/>
        <a:buChar char="–"/>
        <a:defRPr sz="2800" kern="1200">
          <a:solidFill>
            <a:schemeClr val="tx1"/>
          </a:solidFill>
          <a:latin typeface="+mn-ea"/>
          <a:ea typeface="+mn-ea"/>
          <a:cs typeface="黑体" panose="02010609060101010101" pitchFamily="49" charset="-122"/>
        </a:defRPr>
      </a:lvl2pPr>
      <a:lvl3pPr marL="1143000" indent="-228600" algn="l" rtl="0" eaLnBrk="0" fontAlgn="base" hangingPunct="0">
        <a:spcBef>
          <a:spcPct val="20000"/>
        </a:spcBef>
        <a:spcAft>
          <a:spcPct val="0"/>
        </a:spcAft>
        <a:buFont typeface="Arial" panose="020B0604020202020204" pitchFamily="34" charset="0"/>
        <a:buChar char="•"/>
        <a:defRPr sz="2400" kern="1200">
          <a:solidFill>
            <a:schemeClr val="tx1"/>
          </a:solidFill>
          <a:latin typeface="+mn-ea"/>
          <a:ea typeface="+mn-ea"/>
          <a:cs typeface="黑体" panose="02010609060101010101" pitchFamily="49" charset="-122"/>
        </a:defRPr>
      </a:lvl3pPr>
      <a:lvl4pPr marL="16002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ea"/>
          <a:ea typeface="+mn-ea"/>
          <a:cs typeface="黑体" panose="02010609060101010101" pitchFamily="49" charset="-122"/>
        </a:defRPr>
      </a:lvl4pPr>
      <a:lvl5pPr marL="20574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ea"/>
          <a:ea typeface="+mn-ea"/>
          <a:cs typeface="黑体" panose="02010609060101010101" pitchFamily="49" charset="-122"/>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5" Type="http://schemas.openxmlformats.org/officeDocument/2006/relationships/slideLayout" Target="../slideLayouts/slideLayout7.xml"/><Relationship Id="rId4" Type="http://schemas.openxmlformats.org/officeDocument/2006/relationships/image" Target="../media/image7.jpeg"/><Relationship Id="rId3" Type="http://schemas.openxmlformats.org/officeDocument/2006/relationships/image" Target="../media/image6.jpeg"/><Relationship Id="rId2" Type="http://schemas.openxmlformats.org/officeDocument/2006/relationships/image" Target="../media/image5.jpeg"/><Relationship Id="rId1" Type="http://schemas.openxmlformats.org/officeDocument/2006/relationships/image" Target="../media/image4.jpe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9.jpeg"/><Relationship Id="rId1" Type="http://schemas.openxmlformats.org/officeDocument/2006/relationships/image" Target="../media/image8.jpe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10.jpe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4" Type="http://schemas.openxmlformats.org/officeDocument/2006/relationships/slideLayout" Target="../slideLayouts/slideLayout7.xml"/><Relationship Id="rId3" Type="http://schemas.openxmlformats.org/officeDocument/2006/relationships/image" Target="../media/image13.jpeg"/><Relationship Id="rId2" Type="http://schemas.openxmlformats.org/officeDocument/2006/relationships/image" Target="../media/image12.png"/><Relationship Id="rId1" Type="http://schemas.openxmlformats.org/officeDocument/2006/relationships/image" Target="../media/image11.png"/></Relationships>
</file>

<file path=ppt/slides/_rels/slide13.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image" Target="../media/image15.jpeg"/><Relationship Id="rId1" Type="http://schemas.openxmlformats.org/officeDocument/2006/relationships/image" Target="../media/image14.jpe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5" Type="http://schemas.openxmlformats.org/officeDocument/2006/relationships/vmlDrawing" Target="../drawings/vmlDrawing1.vml"/><Relationship Id="rId4" Type="http://schemas.openxmlformats.org/officeDocument/2006/relationships/slideLayout" Target="../slideLayouts/slideLayout2.xml"/><Relationship Id="rId3" Type="http://schemas.openxmlformats.org/officeDocument/2006/relationships/image" Target="../media/image17.png"/><Relationship Id="rId2" Type="http://schemas.openxmlformats.org/officeDocument/2006/relationships/image" Target="../media/image16.emf"/><Relationship Id="rId1" Type="http://schemas.openxmlformats.org/officeDocument/2006/relationships/oleObject" Target="../embeddings/oleObject1.bin"/></Relationships>
</file>

<file path=ppt/slides/_rels/slide16.xml.rels><?xml version="1.0" encoding="UTF-8" standalone="yes"?>
<Relationships xmlns="http://schemas.openxmlformats.org/package/2006/relationships"><Relationship Id="rId6" Type="http://schemas.openxmlformats.org/officeDocument/2006/relationships/slideLayout" Target="../slideLayouts/slideLayout7.xml"/><Relationship Id="rId5" Type="http://schemas.openxmlformats.org/officeDocument/2006/relationships/image" Target="../media/image22.png"/><Relationship Id="rId4" Type="http://schemas.openxmlformats.org/officeDocument/2006/relationships/image" Target="../media/image21.png"/><Relationship Id="rId3" Type="http://schemas.openxmlformats.org/officeDocument/2006/relationships/image" Target="../media/image20.png"/><Relationship Id="rId2" Type="http://schemas.openxmlformats.org/officeDocument/2006/relationships/image" Target="../media/image19.jpeg"/><Relationship Id="rId1" Type="http://schemas.openxmlformats.org/officeDocument/2006/relationships/image" Target="../media/image18.jpeg"/></Relationships>
</file>

<file path=ppt/slides/_rels/slide17.xml.rels><?xml version="1.0" encoding="UTF-8" standalone="yes"?>
<Relationships xmlns="http://schemas.openxmlformats.org/package/2006/relationships"><Relationship Id="rId7" Type="http://schemas.openxmlformats.org/officeDocument/2006/relationships/slideLayout" Target="../slideLayouts/slideLayout7.xml"/><Relationship Id="rId6" Type="http://schemas.openxmlformats.org/officeDocument/2006/relationships/image" Target="../media/image27.png"/><Relationship Id="rId5" Type="http://schemas.openxmlformats.org/officeDocument/2006/relationships/image" Target="../media/image26.png"/><Relationship Id="rId4" Type="http://schemas.openxmlformats.org/officeDocument/2006/relationships/image" Target="../media/image25.png"/><Relationship Id="rId3" Type="http://schemas.openxmlformats.org/officeDocument/2006/relationships/image" Target="../media/image24.png"/><Relationship Id="rId2" Type="http://schemas.openxmlformats.org/officeDocument/2006/relationships/image" Target="../media/image23.jpeg"/><Relationship Id="rId1" Type="http://schemas.openxmlformats.org/officeDocument/2006/relationships/image" Target="../media/image22.png"/></Relationships>
</file>

<file path=ppt/slides/_rels/slide18.xml.rels><?xml version="1.0" encoding="UTF-8" standalone="yes"?>
<Relationships xmlns="http://schemas.openxmlformats.org/package/2006/relationships"><Relationship Id="rId6" Type="http://schemas.openxmlformats.org/officeDocument/2006/relationships/slideLayout" Target="../slideLayouts/slideLayout2.xml"/><Relationship Id="rId5" Type="http://schemas.openxmlformats.org/officeDocument/2006/relationships/image" Target="../media/image22.png"/><Relationship Id="rId4" Type="http://schemas.openxmlformats.org/officeDocument/2006/relationships/image" Target="../media/image31.png"/><Relationship Id="rId3" Type="http://schemas.openxmlformats.org/officeDocument/2006/relationships/image" Target="../media/image30.jpeg"/><Relationship Id="rId2" Type="http://schemas.openxmlformats.org/officeDocument/2006/relationships/image" Target="../media/image29.jpeg"/><Relationship Id="rId1" Type="http://schemas.openxmlformats.org/officeDocument/2006/relationships/image" Target="../media/image28.jpe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22.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22.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slideLayout" Target="../slideLayouts/slideLayout6.xml"/><Relationship Id="rId1" Type="http://schemas.openxmlformats.org/officeDocument/2006/relationships/image" Target="../media/image32.jpeg"/></Relationships>
</file>

<file path=ppt/slides/_rels/slide27.xml.rels><?xml version="1.0" encoding="UTF-8" standalone="yes"?>
<Relationships xmlns="http://schemas.openxmlformats.org/package/2006/relationships"><Relationship Id="rId2" Type="http://schemas.openxmlformats.org/officeDocument/2006/relationships/slideLayout" Target="../slideLayouts/slideLayout6.xml"/><Relationship Id="rId1" Type="http://schemas.openxmlformats.org/officeDocument/2006/relationships/image" Target="../media/image33.jpeg"/></Relationships>
</file>

<file path=ppt/slides/_rels/slide28.xml.rels><?xml version="1.0" encoding="UTF-8" standalone="yes"?>
<Relationships xmlns="http://schemas.openxmlformats.org/package/2006/relationships"><Relationship Id="rId2" Type="http://schemas.openxmlformats.org/officeDocument/2006/relationships/slideLayout" Target="../slideLayouts/slideLayout6.xml"/><Relationship Id="rId1" Type="http://schemas.openxmlformats.org/officeDocument/2006/relationships/image" Target="../media/image34.jpeg"/></Relationships>
</file>

<file path=ppt/slides/_rels/slide29.xml.rels><?xml version="1.0" encoding="UTF-8" standalone="yes"?>
<Relationships xmlns="http://schemas.openxmlformats.org/package/2006/relationships"><Relationship Id="rId2" Type="http://schemas.openxmlformats.org/officeDocument/2006/relationships/slideLayout" Target="../slideLayouts/slideLayout6.xml"/><Relationship Id="rId1" Type="http://schemas.openxmlformats.org/officeDocument/2006/relationships/image" Target="../media/image35.jpeg"/></Relationships>
</file>

<file path=ppt/slides/_rels/slide30.xml.rels><?xml version="1.0" encoding="UTF-8" standalone="yes"?>
<Relationships xmlns="http://schemas.openxmlformats.org/package/2006/relationships"><Relationship Id="rId2" Type="http://schemas.openxmlformats.org/officeDocument/2006/relationships/slideLayout" Target="../slideLayouts/slideLayout6.xml"/><Relationship Id="rId1" Type="http://schemas.openxmlformats.org/officeDocument/2006/relationships/image" Target="../media/image36.jpeg"/></Relationships>
</file>

<file path=ppt/slides/_rels/slide31.xml.rels><?xml version="1.0" encoding="UTF-8" standalone="yes"?>
<Relationships xmlns="http://schemas.openxmlformats.org/package/2006/relationships"><Relationship Id="rId2" Type="http://schemas.openxmlformats.org/officeDocument/2006/relationships/slideLayout" Target="../slideLayouts/slideLayout6.xml"/><Relationship Id="rId1" Type="http://schemas.openxmlformats.org/officeDocument/2006/relationships/image" Target="../media/image37.jpe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3.xml.rels><?xml version="1.0" encoding="UTF-8" standalone="yes"?>
<Relationships xmlns="http://schemas.openxmlformats.org/package/2006/relationships"><Relationship Id="rId3" Type="http://schemas.openxmlformats.org/officeDocument/2006/relationships/slideLayout" Target="../slideLayouts/slideLayout6.xml"/><Relationship Id="rId2" Type="http://schemas.openxmlformats.org/officeDocument/2006/relationships/image" Target="../media/image39.jpeg"/><Relationship Id="rId1" Type="http://schemas.openxmlformats.org/officeDocument/2006/relationships/image" Target="../media/image38.jpe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7" Type="http://schemas.openxmlformats.org/officeDocument/2006/relationships/slideLayout" Target="../slideLayouts/slideLayout7.xml"/><Relationship Id="rId6" Type="http://schemas.openxmlformats.org/officeDocument/2006/relationships/image" Target="../media/image45.png"/><Relationship Id="rId5" Type="http://schemas.openxmlformats.org/officeDocument/2006/relationships/image" Target="../media/image44.png"/><Relationship Id="rId4" Type="http://schemas.openxmlformats.org/officeDocument/2006/relationships/image" Target="../media/image43.png"/><Relationship Id="rId3" Type="http://schemas.openxmlformats.org/officeDocument/2006/relationships/image" Target="../media/image42.png"/><Relationship Id="rId2" Type="http://schemas.openxmlformats.org/officeDocument/2006/relationships/image" Target="../media/image41.png"/><Relationship Id="rId1" Type="http://schemas.openxmlformats.org/officeDocument/2006/relationships/image" Target="../media/image40.png"/></Relationships>
</file>

<file path=ppt/slides/_rels/slide37.xml.rels><?xml version="1.0" encoding="UTF-8" standalone="yes"?>
<Relationships xmlns="http://schemas.openxmlformats.org/package/2006/relationships"><Relationship Id="rId6" Type="http://schemas.openxmlformats.org/officeDocument/2006/relationships/slideLayout" Target="../slideLayouts/slideLayout7.xml"/><Relationship Id="rId5" Type="http://schemas.openxmlformats.org/officeDocument/2006/relationships/image" Target="../media/image50.png"/><Relationship Id="rId4" Type="http://schemas.openxmlformats.org/officeDocument/2006/relationships/image" Target="../media/image49.png"/><Relationship Id="rId3" Type="http://schemas.openxmlformats.org/officeDocument/2006/relationships/image" Target="../media/image48.png"/><Relationship Id="rId2" Type="http://schemas.openxmlformats.org/officeDocument/2006/relationships/image" Target="../media/image47.png"/><Relationship Id="rId1" Type="http://schemas.openxmlformats.org/officeDocument/2006/relationships/image" Target="../media/image46.png"/></Relationships>
</file>

<file path=ppt/slides/_rels/slide38.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51.png"/></Relationships>
</file>

<file path=ppt/slides/_rels/slide39.xml.rels><?xml version="1.0" encoding="UTF-8" standalone="yes"?>
<Relationships xmlns="http://schemas.openxmlformats.org/package/2006/relationships"><Relationship Id="rId8" Type="http://schemas.openxmlformats.org/officeDocument/2006/relationships/slideLayout" Target="../slideLayouts/slideLayout7.xml"/><Relationship Id="rId7" Type="http://schemas.openxmlformats.org/officeDocument/2006/relationships/image" Target="../media/image58.png"/><Relationship Id="rId6" Type="http://schemas.openxmlformats.org/officeDocument/2006/relationships/image" Target="../media/image57.png"/><Relationship Id="rId5" Type="http://schemas.openxmlformats.org/officeDocument/2006/relationships/image" Target="../media/image56.png"/><Relationship Id="rId4" Type="http://schemas.openxmlformats.org/officeDocument/2006/relationships/image" Target="../media/image55.jpeg"/><Relationship Id="rId3" Type="http://schemas.openxmlformats.org/officeDocument/2006/relationships/image" Target="../media/image54.png"/><Relationship Id="rId2" Type="http://schemas.openxmlformats.org/officeDocument/2006/relationships/image" Target="../media/image53.jpeg"/><Relationship Id="rId1" Type="http://schemas.openxmlformats.org/officeDocument/2006/relationships/image" Target="../media/image52.jpeg"/></Relationships>
</file>

<file path=ppt/slides/_rels/slide40.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59.png"/></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7" Type="http://schemas.openxmlformats.org/officeDocument/2006/relationships/slideLayout" Target="../slideLayouts/slideLayout7.xml"/><Relationship Id="rId6" Type="http://schemas.openxmlformats.org/officeDocument/2006/relationships/image" Target="../media/image65.jpeg"/><Relationship Id="rId5" Type="http://schemas.openxmlformats.org/officeDocument/2006/relationships/image" Target="../media/image64.jpeg"/><Relationship Id="rId4" Type="http://schemas.openxmlformats.org/officeDocument/2006/relationships/image" Target="../media/image63.jpeg"/><Relationship Id="rId3" Type="http://schemas.openxmlformats.org/officeDocument/2006/relationships/image" Target="../media/image62.jpeg"/><Relationship Id="rId2" Type="http://schemas.openxmlformats.org/officeDocument/2006/relationships/image" Target="../media/image61.jpeg"/><Relationship Id="rId1" Type="http://schemas.openxmlformats.org/officeDocument/2006/relationships/image" Target="../media/image60.jpeg"/></Relationships>
</file>

<file path=ppt/slides/_rels/slide43.xml.rels><?xml version="1.0" encoding="UTF-8" standalone="yes"?>
<Relationships xmlns="http://schemas.openxmlformats.org/package/2006/relationships"><Relationship Id="rId4" Type="http://schemas.openxmlformats.org/officeDocument/2006/relationships/slideLayout" Target="../slideLayouts/slideLayout7.xml"/><Relationship Id="rId3" Type="http://schemas.openxmlformats.org/officeDocument/2006/relationships/image" Target="../media/image68.png"/><Relationship Id="rId2" Type="http://schemas.openxmlformats.org/officeDocument/2006/relationships/image" Target="../media/image67.png"/><Relationship Id="rId1" Type="http://schemas.openxmlformats.org/officeDocument/2006/relationships/image" Target="../media/image66.png"/></Relationships>
</file>

<file path=ppt/slides/_rels/slide44.xml.rels><?xml version="1.0" encoding="UTF-8" standalone="yes"?>
<Relationships xmlns="http://schemas.openxmlformats.org/package/2006/relationships"><Relationship Id="rId4" Type="http://schemas.openxmlformats.org/officeDocument/2006/relationships/slideLayout" Target="../slideLayouts/slideLayout7.xml"/><Relationship Id="rId3" Type="http://schemas.openxmlformats.org/officeDocument/2006/relationships/image" Target="../media/image71.png"/><Relationship Id="rId2" Type="http://schemas.openxmlformats.org/officeDocument/2006/relationships/image" Target="../media/image70.jpeg"/><Relationship Id="rId1" Type="http://schemas.openxmlformats.org/officeDocument/2006/relationships/image" Target="../media/image69.png"/></Relationships>
</file>

<file path=ppt/slides/_rels/slide45.xml.rels><?xml version="1.0" encoding="UTF-8" standalone="yes"?>
<Relationships xmlns="http://schemas.openxmlformats.org/package/2006/relationships"><Relationship Id="rId8" Type="http://schemas.openxmlformats.org/officeDocument/2006/relationships/notesSlide" Target="../notesSlides/notesSlide1.xml"/><Relationship Id="rId7" Type="http://schemas.openxmlformats.org/officeDocument/2006/relationships/slideLayout" Target="../slideLayouts/slideLayout7.xml"/><Relationship Id="rId6" Type="http://schemas.openxmlformats.org/officeDocument/2006/relationships/image" Target="../media/image77.png"/><Relationship Id="rId5" Type="http://schemas.openxmlformats.org/officeDocument/2006/relationships/image" Target="../media/image76.png"/><Relationship Id="rId4" Type="http://schemas.openxmlformats.org/officeDocument/2006/relationships/image" Target="../media/image75.png"/><Relationship Id="rId3" Type="http://schemas.openxmlformats.org/officeDocument/2006/relationships/image" Target="../media/image74.png"/><Relationship Id="rId2" Type="http://schemas.openxmlformats.org/officeDocument/2006/relationships/image" Target="../media/image73.png"/><Relationship Id="rId1" Type="http://schemas.openxmlformats.org/officeDocument/2006/relationships/image" Target="../media/image72.jpeg"/></Relationships>
</file>

<file path=ppt/slides/_rels/slide46.xml.rels><?xml version="1.0" encoding="UTF-8" standalone="yes"?>
<Relationships xmlns="http://schemas.openxmlformats.org/package/2006/relationships"><Relationship Id="rId4" Type="http://schemas.openxmlformats.org/officeDocument/2006/relationships/slideLayout" Target="../slideLayouts/slideLayout7.xml"/><Relationship Id="rId3" Type="http://schemas.openxmlformats.org/officeDocument/2006/relationships/image" Target="../media/image80.jpeg"/><Relationship Id="rId2" Type="http://schemas.openxmlformats.org/officeDocument/2006/relationships/image" Target="../media/image79.png"/><Relationship Id="rId1" Type="http://schemas.openxmlformats.org/officeDocument/2006/relationships/image" Target="../media/image78.png"/></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4.xml"/></Relationships>
</file>

<file path=ppt/slides/_rels/slide49.xml.rels><?xml version="1.0" encoding="UTF-8" standalone="yes"?>
<Relationships xmlns="http://schemas.openxmlformats.org/package/2006/relationships"><Relationship Id="rId99" Type="http://schemas.openxmlformats.org/officeDocument/2006/relationships/tags" Target="../tags/tag99.xml"/><Relationship Id="rId98" Type="http://schemas.openxmlformats.org/officeDocument/2006/relationships/tags" Target="../tags/tag98.xml"/><Relationship Id="rId97" Type="http://schemas.openxmlformats.org/officeDocument/2006/relationships/tags" Target="../tags/tag97.xml"/><Relationship Id="rId96" Type="http://schemas.openxmlformats.org/officeDocument/2006/relationships/tags" Target="../tags/tag96.xml"/><Relationship Id="rId95" Type="http://schemas.openxmlformats.org/officeDocument/2006/relationships/tags" Target="../tags/tag95.xml"/><Relationship Id="rId94" Type="http://schemas.openxmlformats.org/officeDocument/2006/relationships/tags" Target="../tags/tag94.xml"/><Relationship Id="rId93" Type="http://schemas.openxmlformats.org/officeDocument/2006/relationships/tags" Target="../tags/tag93.xml"/><Relationship Id="rId92" Type="http://schemas.openxmlformats.org/officeDocument/2006/relationships/tags" Target="../tags/tag92.xml"/><Relationship Id="rId91" Type="http://schemas.openxmlformats.org/officeDocument/2006/relationships/tags" Target="../tags/tag91.xml"/><Relationship Id="rId90" Type="http://schemas.openxmlformats.org/officeDocument/2006/relationships/tags" Target="../tags/tag90.xml"/><Relationship Id="rId9" Type="http://schemas.openxmlformats.org/officeDocument/2006/relationships/tags" Target="../tags/tag9.xml"/><Relationship Id="rId89" Type="http://schemas.openxmlformats.org/officeDocument/2006/relationships/tags" Target="../tags/tag89.xml"/><Relationship Id="rId88" Type="http://schemas.openxmlformats.org/officeDocument/2006/relationships/tags" Target="../tags/tag88.xml"/><Relationship Id="rId87" Type="http://schemas.openxmlformats.org/officeDocument/2006/relationships/tags" Target="../tags/tag87.xml"/><Relationship Id="rId86" Type="http://schemas.openxmlformats.org/officeDocument/2006/relationships/tags" Target="../tags/tag86.xml"/><Relationship Id="rId85" Type="http://schemas.openxmlformats.org/officeDocument/2006/relationships/tags" Target="../tags/tag85.xml"/><Relationship Id="rId84" Type="http://schemas.openxmlformats.org/officeDocument/2006/relationships/tags" Target="../tags/tag84.xml"/><Relationship Id="rId83" Type="http://schemas.openxmlformats.org/officeDocument/2006/relationships/tags" Target="../tags/tag83.xml"/><Relationship Id="rId82" Type="http://schemas.openxmlformats.org/officeDocument/2006/relationships/tags" Target="../tags/tag82.xml"/><Relationship Id="rId81" Type="http://schemas.openxmlformats.org/officeDocument/2006/relationships/tags" Target="../tags/tag81.xml"/><Relationship Id="rId80" Type="http://schemas.openxmlformats.org/officeDocument/2006/relationships/tags" Target="../tags/tag80.xml"/><Relationship Id="rId8" Type="http://schemas.openxmlformats.org/officeDocument/2006/relationships/tags" Target="../tags/tag8.xml"/><Relationship Id="rId79" Type="http://schemas.openxmlformats.org/officeDocument/2006/relationships/tags" Target="../tags/tag79.xml"/><Relationship Id="rId78" Type="http://schemas.openxmlformats.org/officeDocument/2006/relationships/tags" Target="../tags/tag78.xml"/><Relationship Id="rId77" Type="http://schemas.openxmlformats.org/officeDocument/2006/relationships/tags" Target="../tags/tag77.xml"/><Relationship Id="rId76" Type="http://schemas.openxmlformats.org/officeDocument/2006/relationships/tags" Target="../tags/tag76.xml"/><Relationship Id="rId75" Type="http://schemas.openxmlformats.org/officeDocument/2006/relationships/tags" Target="../tags/tag75.xml"/><Relationship Id="rId74" Type="http://schemas.openxmlformats.org/officeDocument/2006/relationships/tags" Target="../tags/tag74.xml"/><Relationship Id="rId73" Type="http://schemas.openxmlformats.org/officeDocument/2006/relationships/tags" Target="../tags/tag73.xml"/><Relationship Id="rId72" Type="http://schemas.openxmlformats.org/officeDocument/2006/relationships/tags" Target="../tags/tag72.xml"/><Relationship Id="rId71" Type="http://schemas.openxmlformats.org/officeDocument/2006/relationships/tags" Target="../tags/tag71.xml"/><Relationship Id="rId70" Type="http://schemas.openxmlformats.org/officeDocument/2006/relationships/tags" Target="../tags/tag70.xml"/><Relationship Id="rId7" Type="http://schemas.openxmlformats.org/officeDocument/2006/relationships/tags" Target="../tags/tag7.xml"/><Relationship Id="rId69" Type="http://schemas.openxmlformats.org/officeDocument/2006/relationships/tags" Target="../tags/tag69.xml"/><Relationship Id="rId68" Type="http://schemas.openxmlformats.org/officeDocument/2006/relationships/tags" Target="../tags/tag68.xml"/><Relationship Id="rId67" Type="http://schemas.openxmlformats.org/officeDocument/2006/relationships/tags" Target="../tags/tag67.xml"/><Relationship Id="rId66" Type="http://schemas.openxmlformats.org/officeDocument/2006/relationships/tags" Target="../tags/tag66.xml"/><Relationship Id="rId65" Type="http://schemas.openxmlformats.org/officeDocument/2006/relationships/tags" Target="../tags/tag65.xml"/><Relationship Id="rId64" Type="http://schemas.openxmlformats.org/officeDocument/2006/relationships/tags" Target="../tags/tag64.xml"/><Relationship Id="rId63" Type="http://schemas.openxmlformats.org/officeDocument/2006/relationships/tags" Target="../tags/tag63.xml"/><Relationship Id="rId62" Type="http://schemas.openxmlformats.org/officeDocument/2006/relationships/tags" Target="../tags/tag62.xml"/><Relationship Id="rId61" Type="http://schemas.openxmlformats.org/officeDocument/2006/relationships/tags" Target="../tags/tag61.xml"/><Relationship Id="rId60" Type="http://schemas.openxmlformats.org/officeDocument/2006/relationships/tags" Target="../tags/tag60.xml"/><Relationship Id="rId6" Type="http://schemas.openxmlformats.org/officeDocument/2006/relationships/tags" Target="../tags/tag6.xml"/><Relationship Id="rId59" Type="http://schemas.openxmlformats.org/officeDocument/2006/relationships/tags" Target="../tags/tag59.xml"/><Relationship Id="rId58" Type="http://schemas.openxmlformats.org/officeDocument/2006/relationships/tags" Target="../tags/tag58.xml"/><Relationship Id="rId57" Type="http://schemas.openxmlformats.org/officeDocument/2006/relationships/tags" Target="../tags/tag57.xml"/><Relationship Id="rId56" Type="http://schemas.openxmlformats.org/officeDocument/2006/relationships/tags" Target="../tags/tag56.xml"/><Relationship Id="rId55" Type="http://schemas.openxmlformats.org/officeDocument/2006/relationships/tags" Target="../tags/tag55.xml"/><Relationship Id="rId54" Type="http://schemas.openxmlformats.org/officeDocument/2006/relationships/tags" Target="../tags/tag54.xml"/><Relationship Id="rId53" Type="http://schemas.openxmlformats.org/officeDocument/2006/relationships/tags" Target="../tags/tag53.xml"/><Relationship Id="rId52" Type="http://schemas.openxmlformats.org/officeDocument/2006/relationships/tags" Target="../tags/tag52.xml"/><Relationship Id="rId51" Type="http://schemas.openxmlformats.org/officeDocument/2006/relationships/tags" Target="../tags/tag51.xml"/><Relationship Id="rId50" Type="http://schemas.openxmlformats.org/officeDocument/2006/relationships/tags" Target="../tags/tag50.xml"/><Relationship Id="rId5" Type="http://schemas.openxmlformats.org/officeDocument/2006/relationships/tags" Target="../tags/tag5.xml"/><Relationship Id="rId49" Type="http://schemas.openxmlformats.org/officeDocument/2006/relationships/tags" Target="../tags/tag49.xml"/><Relationship Id="rId48" Type="http://schemas.openxmlformats.org/officeDocument/2006/relationships/tags" Target="../tags/tag48.xml"/><Relationship Id="rId47" Type="http://schemas.openxmlformats.org/officeDocument/2006/relationships/tags" Target="../tags/tag47.xml"/><Relationship Id="rId46" Type="http://schemas.openxmlformats.org/officeDocument/2006/relationships/tags" Target="../tags/tag46.xml"/><Relationship Id="rId45" Type="http://schemas.openxmlformats.org/officeDocument/2006/relationships/tags" Target="../tags/tag45.xml"/><Relationship Id="rId44" Type="http://schemas.openxmlformats.org/officeDocument/2006/relationships/tags" Target="../tags/tag44.xml"/><Relationship Id="rId43" Type="http://schemas.openxmlformats.org/officeDocument/2006/relationships/tags" Target="../tags/tag43.xml"/><Relationship Id="rId42" Type="http://schemas.openxmlformats.org/officeDocument/2006/relationships/tags" Target="../tags/tag42.xml"/><Relationship Id="rId41" Type="http://schemas.openxmlformats.org/officeDocument/2006/relationships/tags" Target="../tags/tag41.xml"/><Relationship Id="rId40" Type="http://schemas.openxmlformats.org/officeDocument/2006/relationships/tags" Target="../tags/tag40.xml"/><Relationship Id="rId4" Type="http://schemas.openxmlformats.org/officeDocument/2006/relationships/tags" Target="../tags/tag4.xml"/><Relationship Id="rId39" Type="http://schemas.openxmlformats.org/officeDocument/2006/relationships/tags" Target="../tags/tag39.xml"/><Relationship Id="rId38" Type="http://schemas.openxmlformats.org/officeDocument/2006/relationships/tags" Target="../tags/tag38.xml"/><Relationship Id="rId37" Type="http://schemas.openxmlformats.org/officeDocument/2006/relationships/tags" Target="../tags/tag37.xml"/><Relationship Id="rId36" Type="http://schemas.openxmlformats.org/officeDocument/2006/relationships/tags" Target="../tags/tag36.xml"/><Relationship Id="rId35" Type="http://schemas.openxmlformats.org/officeDocument/2006/relationships/tags" Target="../tags/tag35.xml"/><Relationship Id="rId34" Type="http://schemas.openxmlformats.org/officeDocument/2006/relationships/tags" Target="../tags/tag34.xml"/><Relationship Id="rId33" Type="http://schemas.openxmlformats.org/officeDocument/2006/relationships/tags" Target="../tags/tag33.xml"/><Relationship Id="rId32" Type="http://schemas.openxmlformats.org/officeDocument/2006/relationships/tags" Target="../tags/tag32.xml"/><Relationship Id="rId31" Type="http://schemas.openxmlformats.org/officeDocument/2006/relationships/tags" Target="../tags/tag31.xml"/><Relationship Id="rId30" Type="http://schemas.openxmlformats.org/officeDocument/2006/relationships/tags" Target="../tags/tag30.xml"/><Relationship Id="rId3" Type="http://schemas.openxmlformats.org/officeDocument/2006/relationships/tags" Target="../tags/tag3.xml"/><Relationship Id="rId29" Type="http://schemas.openxmlformats.org/officeDocument/2006/relationships/tags" Target="../tags/tag29.xml"/><Relationship Id="rId28" Type="http://schemas.openxmlformats.org/officeDocument/2006/relationships/tags" Target="../tags/tag28.xml"/><Relationship Id="rId27" Type="http://schemas.openxmlformats.org/officeDocument/2006/relationships/tags" Target="../tags/tag27.xml"/><Relationship Id="rId26" Type="http://schemas.openxmlformats.org/officeDocument/2006/relationships/tags" Target="../tags/tag26.xml"/><Relationship Id="rId25" Type="http://schemas.openxmlformats.org/officeDocument/2006/relationships/tags" Target="../tags/tag25.xml"/><Relationship Id="rId24" Type="http://schemas.openxmlformats.org/officeDocument/2006/relationships/tags" Target="../tags/tag24.xml"/><Relationship Id="rId23" Type="http://schemas.openxmlformats.org/officeDocument/2006/relationships/tags" Target="../tags/tag23.xml"/><Relationship Id="rId22" Type="http://schemas.openxmlformats.org/officeDocument/2006/relationships/tags" Target="../tags/tag22.xml"/><Relationship Id="rId21" Type="http://schemas.openxmlformats.org/officeDocument/2006/relationships/tags" Target="../tags/tag21.xml"/><Relationship Id="rId20" Type="http://schemas.openxmlformats.org/officeDocument/2006/relationships/tags" Target="../tags/tag20.xml"/><Relationship Id="rId2" Type="http://schemas.openxmlformats.org/officeDocument/2006/relationships/tags" Target="../tags/tag2.xml"/><Relationship Id="rId19" Type="http://schemas.openxmlformats.org/officeDocument/2006/relationships/tags" Target="../tags/tag19.xml"/><Relationship Id="rId18" Type="http://schemas.openxmlformats.org/officeDocument/2006/relationships/tags" Target="../tags/tag18.xml"/><Relationship Id="rId17" Type="http://schemas.openxmlformats.org/officeDocument/2006/relationships/tags" Target="../tags/tag17.xml"/><Relationship Id="rId16" Type="http://schemas.openxmlformats.org/officeDocument/2006/relationships/tags" Target="../tags/tag16.xml"/><Relationship Id="rId15" Type="http://schemas.openxmlformats.org/officeDocument/2006/relationships/tags" Target="../tags/tag15.xml"/><Relationship Id="rId14" Type="http://schemas.openxmlformats.org/officeDocument/2006/relationships/tags" Target="../tags/tag14.xml"/><Relationship Id="rId13" Type="http://schemas.openxmlformats.org/officeDocument/2006/relationships/tags" Target="../tags/tag13.xml"/><Relationship Id="rId12" Type="http://schemas.openxmlformats.org/officeDocument/2006/relationships/tags" Target="../tags/tag12.xml"/><Relationship Id="rId11" Type="http://schemas.openxmlformats.org/officeDocument/2006/relationships/tags" Target="../tags/tag11.xml"/><Relationship Id="rId107" Type="http://schemas.openxmlformats.org/officeDocument/2006/relationships/notesSlide" Target="../notesSlides/notesSlide3.xml"/><Relationship Id="rId106" Type="http://schemas.openxmlformats.org/officeDocument/2006/relationships/slideLayout" Target="../slideLayouts/slideLayout15.xml"/><Relationship Id="rId105" Type="http://schemas.openxmlformats.org/officeDocument/2006/relationships/image" Target="../media/image81.png"/><Relationship Id="rId104" Type="http://schemas.openxmlformats.org/officeDocument/2006/relationships/tags" Target="../tags/tag104.xml"/><Relationship Id="rId103" Type="http://schemas.openxmlformats.org/officeDocument/2006/relationships/tags" Target="../tags/tag103.xml"/><Relationship Id="rId102" Type="http://schemas.openxmlformats.org/officeDocument/2006/relationships/tags" Target="../tags/tag102.xml"/><Relationship Id="rId101" Type="http://schemas.openxmlformats.org/officeDocument/2006/relationships/tags" Target="../tags/tag101.xml"/><Relationship Id="rId100" Type="http://schemas.openxmlformats.org/officeDocument/2006/relationships/tags" Target="../tags/tag100.xml"/><Relationship Id="rId10" Type="http://schemas.openxmlformats.org/officeDocument/2006/relationships/tags" Target="../tags/tag10.xml"/><Relationship Id="rId1" Type="http://schemas.openxmlformats.org/officeDocument/2006/relationships/tags" Target="../tags/tag1.xml"/></Relationships>
</file>

<file path=ppt/slides/_rels/slide50.xml.rels><?xml version="1.0" encoding="UTF-8" standalone="yes"?>
<Relationships xmlns="http://schemas.openxmlformats.org/package/2006/relationships"><Relationship Id="rId9" Type="http://schemas.openxmlformats.org/officeDocument/2006/relationships/image" Target="../media/image82.png"/><Relationship Id="rId8" Type="http://schemas.openxmlformats.org/officeDocument/2006/relationships/tags" Target="../tags/tag112.xml"/><Relationship Id="rId7" Type="http://schemas.openxmlformats.org/officeDocument/2006/relationships/tags" Target="../tags/tag111.xml"/><Relationship Id="rId6" Type="http://schemas.openxmlformats.org/officeDocument/2006/relationships/tags" Target="../tags/tag110.xml"/><Relationship Id="rId5" Type="http://schemas.openxmlformats.org/officeDocument/2006/relationships/tags" Target="../tags/tag109.xml"/><Relationship Id="rId4" Type="http://schemas.openxmlformats.org/officeDocument/2006/relationships/tags" Target="../tags/tag108.xml"/><Relationship Id="rId3" Type="http://schemas.openxmlformats.org/officeDocument/2006/relationships/tags" Target="../tags/tag107.xml"/><Relationship Id="rId2" Type="http://schemas.openxmlformats.org/officeDocument/2006/relationships/tags" Target="../tags/tag106.xml"/><Relationship Id="rId11" Type="http://schemas.openxmlformats.org/officeDocument/2006/relationships/slideLayout" Target="../slideLayouts/slideLayout16.xml"/><Relationship Id="rId10" Type="http://schemas.openxmlformats.org/officeDocument/2006/relationships/image" Target="../media/image83.jpeg"/><Relationship Id="rId1" Type="http://schemas.openxmlformats.org/officeDocument/2006/relationships/tags" Target="../tags/tag105.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3.xml.rels><?xml version="1.0" encoding="UTF-8" standalone="yes"?>
<Relationships xmlns="http://schemas.openxmlformats.org/package/2006/relationships"><Relationship Id="rId4" Type="http://schemas.openxmlformats.org/officeDocument/2006/relationships/slideLayout" Target="../slideLayouts/slideLayout7.xml"/><Relationship Id="rId3" Type="http://schemas.openxmlformats.org/officeDocument/2006/relationships/image" Target="../media/image86.png"/><Relationship Id="rId2" Type="http://schemas.openxmlformats.org/officeDocument/2006/relationships/image" Target="../media/image85.png"/><Relationship Id="rId1" Type="http://schemas.openxmlformats.org/officeDocument/2006/relationships/image" Target="../media/image84.png"/></Relationships>
</file>

<file path=ppt/slides/_rels/slide54.xml.rels><?xml version="1.0" encoding="UTF-8" standalone="yes"?>
<Relationships xmlns="http://schemas.openxmlformats.org/package/2006/relationships"><Relationship Id="rId7" Type="http://schemas.openxmlformats.org/officeDocument/2006/relationships/slideLayout" Target="../slideLayouts/slideLayout7.xml"/><Relationship Id="rId6" Type="http://schemas.openxmlformats.org/officeDocument/2006/relationships/image" Target="../media/image65.jpeg"/><Relationship Id="rId5" Type="http://schemas.openxmlformats.org/officeDocument/2006/relationships/image" Target="../media/image64.jpeg"/><Relationship Id="rId4" Type="http://schemas.openxmlformats.org/officeDocument/2006/relationships/image" Target="../media/image63.jpeg"/><Relationship Id="rId3" Type="http://schemas.openxmlformats.org/officeDocument/2006/relationships/image" Target="../media/image62.jpeg"/><Relationship Id="rId2" Type="http://schemas.openxmlformats.org/officeDocument/2006/relationships/image" Target="../media/image61.jpeg"/><Relationship Id="rId1" Type="http://schemas.openxmlformats.org/officeDocument/2006/relationships/image" Target="../media/image60.jpeg"/></Relationships>
</file>

<file path=ppt/slides/_rels/slide55.xml.rels><?xml version="1.0" encoding="UTF-8" standalone="yes"?>
<Relationships xmlns="http://schemas.openxmlformats.org/package/2006/relationships"><Relationship Id="rId8" Type="http://schemas.openxmlformats.org/officeDocument/2006/relationships/notesSlide" Target="../notesSlides/notesSlide4.xml"/><Relationship Id="rId7" Type="http://schemas.openxmlformats.org/officeDocument/2006/relationships/slideLayout" Target="../slideLayouts/slideLayout7.xml"/><Relationship Id="rId6" Type="http://schemas.openxmlformats.org/officeDocument/2006/relationships/image" Target="../media/image92.jpeg"/><Relationship Id="rId5" Type="http://schemas.openxmlformats.org/officeDocument/2006/relationships/image" Target="../media/image91.jpeg"/><Relationship Id="rId4" Type="http://schemas.openxmlformats.org/officeDocument/2006/relationships/image" Target="../media/image90.jpeg"/><Relationship Id="rId3" Type="http://schemas.openxmlformats.org/officeDocument/2006/relationships/image" Target="../media/image89.jpeg"/><Relationship Id="rId2" Type="http://schemas.openxmlformats.org/officeDocument/2006/relationships/image" Target="../media/image88.jpeg"/><Relationship Id="rId1" Type="http://schemas.openxmlformats.org/officeDocument/2006/relationships/image" Target="../media/image87.jpeg"/></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5" Type="http://schemas.openxmlformats.org/officeDocument/2006/relationships/slideLayout" Target="../slideLayouts/slideLayout7.xml"/><Relationship Id="rId4" Type="http://schemas.openxmlformats.org/officeDocument/2006/relationships/image" Target="../media/image96.jpeg"/><Relationship Id="rId3" Type="http://schemas.openxmlformats.org/officeDocument/2006/relationships/image" Target="../media/image95.jpeg"/><Relationship Id="rId2" Type="http://schemas.openxmlformats.org/officeDocument/2006/relationships/image" Target="../media/image94.jpeg"/><Relationship Id="rId1" Type="http://schemas.openxmlformats.org/officeDocument/2006/relationships/image" Target="../media/image93.jpeg"/></Relationships>
</file>

<file path=ppt/slides/_rels/slide58.xml.rels><?xml version="1.0" encoding="UTF-8" standalone="yes"?>
<Relationships xmlns="http://schemas.openxmlformats.org/package/2006/relationships"><Relationship Id="rId4" Type="http://schemas.openxmlformats.org/officeDocument/2006/relationships/slideLayout" Target="../slideLayouts/slideLayout7.xml"/><Relationship Id="rId3" Type="http://schemas.openxmlformats.org/officeDocument/2006/relationships/image" Target="../media/image99.jpeg"/><Relationship Id="rId2" Type="http://schemas.openxmlformats.org/officeDocument/2006/relationships/image" Target="../media/image98.jpeg"/><Relationship Id="rId1" Type="http://schemas.openxmlformats.org/officeDocument/2006/relationships/image" Target="../media/image97.jpeg"/></Relationships>
</file>

<file path=ppt/slides/_rels/slide59.xml.rels><?xml version="1.0" encoding="UTF-8" standalone="yes"?>
<Relationships xmlns="http://schemas.openxmlformats.org/package/2006/relationships"><Relationship Id="rId4" Type="http://schemas.openxmlformats.org/officeDocument/2006/relationships/slideLayout" Target="../slideLayouts/slideLayout7.xml"/><Relationship Id="rId3" Type="http://schemas.openxmlformats.org/officeDocument/2006/relationships/image" Target="../media/image102.jpeg"/><Relationship Id="rId2" Type="http://schemas.openxmlformats.org/officeDocument/2006/relationships/image" Target="../media/image101.jpeg"/><Relationship Id="rId1" Type="http://schemas.openxmlformats.org/officeDocument/2006/relationships/image" Target="../media/image100.jpeg"/></Relationships>
</file>

<file path=ppt/slides/_rels/slide60.xml.rels><?xml version="1.0" encoding="UTF-8" standalone="yes"?>
<Relationships xmlns="http://schemas.openxmlformats.org/package/2006/relationships"><Relationship Id="rId6" Type="http://schemas.openxmlformats.org/officeDocument/2006/relationships/slideLayout" Target="../slideLayouts/slideLayout7.xml"/><Relationship Id="rId5" Type="http://schemas.openxmlformats.org/officeDocument/2006/relationships/image" Target="../media/image107.jpeg"/><Relationship Id="rId4" Type="http://schemas.openxmlformats.org/officeDocument/2006/relationships/image" Target="../media/image106.jpeg"/><Relationship Id="rId3" Type="http://schemas.openxmlformats.org/officeDocument/2006/relationships/image" Target="../media/image105.jpeg"/><Relationship Id="rId2" Type="http://schemas.openxmlformats.org/officeDocument/2006/relationships/image" Target="../media/image104.jpeg"/><Relationship Id="rId1" Type="http://schemas.openxmlformats.org/officeDocument/2006/relationships/image" Target="../media/image103.jpeg"/></Relationships>
</file>

<file path=ppt/slides/_rels/slide61.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108.jpeg"/></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22.png"/></Relationships>
</file>

<file path=ppt/slides/_rels/slide68.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109.jpeg"/></Relationships>
</file>

<file path=ppt/slides/_rels/slide69.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110.jpeg"/></Relationships>
</file>

<file path=ppt/slides/_rels/slide70.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111.jpeg"/></Relationships>
</file>

<file path=ppt/slides/_rels/slide71.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112.jpeg"/></Relationships>
</file>

<file path=ppt/slides/_rels/slide72.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113.jpeg"/></Relationships>
</file>

<file path=ppt/slides/_rels/slide73.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114.jpeg"/></Relationships>
</file>

<file path=ppt/slides/_rels/slide74.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115.jpeg"/></Relationships>
</file>

<file path=ppt/slides/_rels/slide75.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image" Target="../media/image116.jpeg"/><Relationship Id="rId1" Type="http://schemas.openxmlformats.org/officeDocument/2006/relationships/hyperlink" Target="http://jiankang.baidu.com/rcv?module=health&amp;u=010b5fb9f4c5fc5fb56f306f03d3bc4fa65c32108d520f9d5881123678be9eeb038b289cc17871c469cf7776d2fd39563a21b89fb4464&amp;l=010b5fb9f4c6cc5f656ac09e56436c2ba76e7762a9f31e3dfee066b3cc5b7a8ec67c2c5" TargetMode="External"/></Relationships>
</file>

<file path=ppt/slides/_rels/slide76.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117.jpeg"/></Relationships>
</file>

<file path=ppt/slides/_rels/slide77.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118.jpeg"/></Relationships>
</file>

<file path=ppt/slides/_rels/slide78.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119.jpeg"/></Relationships>
</file>

<file path=ppt/slides/_rels/slide79.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120.jpeg"/></Relationships>
</file>

<file path=ppt/slides/_rels/slide80.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121.jpeg"/></Relationships>
</file>

<file path=ppt/slides/_rels/slide81.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122.jpeg"/></Relationships>
</file>

<file path=ppt/slides/_rels/slide82.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123.jpeg"/></Relationships>
</file>

<file path=ppt/slides/_rels/slide83.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124.jpeg"/></Relationships>
</file>

<file path=ppt/slides/_rels/slide84.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125.jpeg"/></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6.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image" Target="../media/image127.png"/><Relationship Id="rId1" Type="http://schemas.openxmlformats.org/officeDocument/2006/relationships/image" Target="../media/image126.png"/></Relationships>
</file>

<file path=ppt/slides/_rels/slide87.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image" Target="../media/image129.png"/><Relationship Id="rId1" Type="http://schemas.openxmlformats.org/officeDocument/2006/relationships/image" Target="../media/image128.jpeg"/></Relationships>
</file>

<file path=ppt/slides/_rels/slide88.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89.xml.rels><?xml version="1.0" encoding="UTF-8" standalone="yes"?>
<Relationships xmlns="http://schemas.openxmlformats.org/package/2006/relationships"><Relationship Id="rId6" Type="http://schemas.openxmlformats.org/officeDocument/2006/relationships/notesSlide" Target="../notesSlides/notesSlide6.xml"/><Relationship Id="rId5" Type="http://schemas.openxmlformats.org/officeDocument/2006/relationships/slideLayout" Target="../slideLayouts/slideLayout7.xml"/><Relationship Id="rId4" Type="http://schemas.openxmlformats.org/officeDocument/2006/relationships/image" Target="../media/image133.jpeg"/><Relationship Id="rId3" Type="http://schemas.openxmlformats.org/officeDocument/2006/relationships/image" Target="../media/image132.jpeg"/><Relationship Id="rId2" Type="http://schemas.openxmlformats.org/officeDocument/2006/relationships/image" Target="../media/image131.jpeg"/><Relationship Id="rId1" Type="http://schemas.openxmlformats.org/officeDocument/2006/relationships/image" Target="../media/image130.jpeg"/></Relationships>
</file>

<file path=ppt/slides/_rels/slide90.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7.xml"/><Relationship Id="rId1" Type="http://schemas.openxmlformats.org/officeDocument/2006/relationships/image" Target="../media/image134.png"/></Relationships>
</file>

<file path=ppt/slides/_rels/slide91.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135.png"/></Relationships>
</file>

<file path=ppt/slides/_rels/slide92.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136.png"/></Relationships>
</file>

<file path=ppt/slides/_rels/slide93.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image" Target="../media/image138.png"/><Relationship Id="rId1" Type="http://schemas.openxmlformats.org/officeDocument/2006/relationships/image" Target="../media/image137.emf"/></Relationships>
</file>

<file path=ppt/slides/_rels/slide94.xml.rels><?xml version="1.0" encoding="UTF-8" standalone="yes"?>
<Relationships xmlns="http://schemas.openxmlformats.org/package/2006/relationships"><Relationship Id="rId6" Type="http://schemas.openxmlformats.org/officeDocument/2006/relationships/slideLayout" Target="../slideLayouts/slideLayout7.xml"/><Relationship Id="rId5" Type="http://schemas.openxmlformats.org/officeDocument/2006/relationships/image" Target="../media/image143.png"/><Relationship Id="rId4" Type="http://schemas.openxmlformats.org/officeDocument/2006/relationships/image" Target="../media/image142.png"/><Relationship Id="rId3" Type="http://schemas.openxmlformats.org/officeDocument/2006/relationships/image" Target="../media/image141.jpeg"/><Relationship Id="rId2" Type="http://schemas.openxmlformats.org/officeDocument/2006/relationships/image" Target="../media/image140.jpeg"/><Relationship Id="rId1" Type="http://schemas.openxmlformats.org/officeDocument/2006/relationships/image" Target="../media/image139.jpeg"/></Relationships>
</file>

<file path=ppt/slides/_rels/slide95.xml.rels><?xml version="1.0" encoding="UTF-8" standalone="yes"?>
<Relationships xmlns="http://schemas.openxmlformats.org/package/2006/relationships"><Relationship Id="rId7" Type="http://schemas.openxmlformats.org/officeDocument/2006/relationships/slideLayout" Target="../slideLayouts/slideLayout7.xml"/><Relationship Id="rId6" Type="http://schemas.openxmlformats.org/officeDocument/2006/relationships/image" Target="../media/image148.jpeg"/><Relationship Id="rId5" Type="http://schemas.openxmlformats.org/officeDocument/2006/relationships/image" Target="../media/image147.jpeg"/><Relationship Id="rId4" Type="http://schemas.openxmlformats.org/officeDocument/2006/relationships/image" Target="../media/image146.jpeg"/><Relationship Id="rId3" Type="http://schemas.openxmlformats.org/officeDocument/2006/relationships/image" Target="../media/image145.png"/><Relationship Id="rId2" Type="http://schemas.openxmlformats.org/officeDocument/2006/relationships/image" Target="../media/image144.jpeg"/><Relationship Id="rId1" Type="http://schemas.openxmlformats.org/officeDocument/2006/relationships/image" Target="../media/image113.jpeg"/></Relationships>
</file>

<file path=ppt/slides/_rels/slide96.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image" Target="../media/image150.png"/><Relationship Id="rId1" Type="http://schemas.openxmlformats.org/officeDocument/2006/relationships/image" Target="../media/image149.jpeg"/></Relationships>
</file>

<file path=ppt/slides/_rels/slide97.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151.png"/></Relationships>
</file>

<file path=ppt/slides/_rels/slide98.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image" Target="../media/image153.png"/><Relationship Id="rId1" Type="http://schemas.openxmlformats.org/officeDocument/2006/relationships/image" Target="../media/image152.png"/></Relationships>
</file>

<file path=ppt/slides/_rels/slide99.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image" Target="../media/image155.jpeg"/><Relationship Id="rId1" Type="http://schemas.openxmlformats.org/officeDocument/2006/relationships/image" Target="../media/image154.png"/></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2" Type="http://schemas.openxmlformats.org/officeDocument/2006/relationships/slideLayout" Target="../slideLayouts/slideLayout12.xml"/><Relationship Id="rId1" Type="http://schemas.openxmlformats.org/officeDocument/2006/relationships/image" Target="../media/image156.emf"/></Relationships>
</file>

<file path=ppt/slides/_rels/slide102.xml.rels><?xml version="1.0" encoding="UTF-8" standalone="yes"?>
<Relationships xmlns="http://schemas.openxmlformats.org/package/2006/relationships"><Relationship Id="rId3" Type="http://schemas.openxmlformats.org/officeDocument/2006/relationships/slideLayout" Target="../slideLayouts/slideLayout12.xml"/><Relationship Id="rId2" Type="http://schemas.openxmlformats.org/officeDocument/2006/relationships/image" Target="../media/image158.jpeg"/><Relationship Id="rId1" Type="http://schemas.openxmlformats.org/officeDocument/2006/relationships/image" Target="../media/image157.jpeg"/></Relationships>
</file>

<file path=ppt/slides/_rels/slide10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160.png"/><Relationship Id="rId1" Type="http://schemas.openxmlformats.org/officeDocument/2006/relationships/image" Target="../media/image159.jpeg"/></Relationships>
</file>

<file path=ppt/slides/_rels/slide104.xml.rels><?xml version="1.0" encoding="UTF-8" standalone="yes"?>
<Relationships xmlns="http://schemas.openxmlformats.org/package/2006/relationships"><Relationship Id="rId3" Type="http://schemas.openxmlformats.org/officeDocument/2006/relationships/slideLayout" Target="../slideLayouts/slideLayout62.xml"/><Relationship Id="rId2" Type="http://schemas.openxmlformats.org/officeDocument/2006/relationships/image" Target="../media/image162.png"/><Relationship Id="rId1" Type="http://schemas.openxmlformats.org/officeDocument/2006/relationships/image" Target="../media/image161.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41"/>
          <p:cNvSpPr/>
          <p:nvPr/>
        </p:nvSpPr>
        <p:spPr bwMode="auto">
          <a:xfrm>
            <a:off x="71089" y="2709223"/>
            <a:ext cx="9001156" cy="685800"/>
          </a:xfrm>
          <a:prstGeom prst="rect">
            <a:avLst/>
          </a:prstGeom>
          <a:noFill/>
          <a:ln w="9525">
            <a:noFill/>
            <a:miter lim="800000"/>
          </a:ln>
        </p:spPr>
        <p:txBody>
          <a:bodyPr anchor="ctr"/>
          <a:lstStyle/>
          <a:p>
            <a:pPr algn="ctr" fontAlgn="auto">
              <a:spcBef>
                <a:spcPts val="0"/>
              </a:spcBef>
              <a:spcAft>
                <a:spcPts val="0"/>
              </a:spcAft>
              <a:defRPr/>
            </a:pPr>
            <a:r>
              <a:rPr kumimoji="1" lang="zh-CN" altLang="en-US" sz="4400" b="1" dirty="0" smtClean="0">
                <a:solidFill>
                  <a:srgbClr val="C00000"/>
                </a:solidFill>
                <a:effectLst>
                  <a:innerShdw blurRad="63500" dist="50800" dir="2700000">
                    <a:prstClr val="black">
                      <a:alpha val="50000"/>
                    </a:prstClr>
                  </a:innerShdw>
                </a:effectLst>
                <a:latin typeface="微软雅黑" panose="020B0503020204020204" pitchFamily="34" charset="-122"/>
                <a:ea typeface="微软雅黑" panose="020B0503020204020204" pitchFamily="34" charset="-122"/>
              </a:rPr>
              <a:t>冠</a:t>
            </a:r>
            <a:r>
              <a:rPr kumimoji="1" lang="zh-CN" altLang="en-US" sz="4400" b="1" dirty="0">
                <a:solidFill>
                  <a:srgbClr val="C00000"/>
                </a:solidFill>
                <a:effectLst>
                  <a:innerShdw blurRad="63500" dist="50800" dir="2700000">
                    <a:prstClr val="black">
                      <a:alpha val="50000"/>
                    </a:prstClr>
                  </a:innerShdw>
                </a:effectLst>
                <a:latin typeface="微软雅黑" panose="020B0503020204020204" pitchFamily="34" charset="-122"/>
                <a:ea typeface="微软雅黑" panose="020B0503020204020204" pitchFamily="34" charset="-122"/>
              </a:rPr>
              <a:t>心</a:t>
            </a:r>
            <a:r>
              <a:rPr kumimoji="1" lang="zh-CN" altLang="en-US" sz="4400" b="1" dirty="0" smtClean="0">
                <a:solidFill>
                  <a:srgbClr val="C00000"/>
                </a:solidFill>
                <a:effectLst>
                  <a:innerShdw blurRad="63500" dist="50800" dir="2700000">
                    <a:prstClr val="black">
                      <a:alpha val="50000"/>
                    </a:prstClr>
                  </a:innerShdw>
                </a:effectLst>
                <a:latin typeface="微软雅黑" panose="020B0503020204020204" pitchFamily="34" charset="-122"/>
                <a:ea typeface="微软雅黑" panose="020B0503020204020204" pitchFamily="34" charset="-122"/>
              </a:rPr>
              <a:t>病中成药的合理使用</a:t>
            </a:r>
            <a:endParaRPr kumimoji="1" lang="zh-CN" altLang="en-US" sz="4400" dirty="0">
              <a:solidFill>
                <a:srgbClr val="C00000"/>
              </a:solidFill>
              <a:effectLst>
                <a:innerShdw blurRad="63500" dist="50800" dir="2700000">
                  <a:prstClr val="black">
                    <a:alpha val="50000"/>
                  </a:prstClr>
                </a:innerShdw>
              </a:effectLst>
              <a:latin typeface="微软雅黑" panose="020B0503020204020204" pitchFamily="34" charset="-122"/>
              <a:ea typeface="微软雅黑" panose="020B0503020204020204" pitchFamily="34" charset="-122"/>
            </a:endParaRPr>
          </a:p>
        </p:txBody>
      </p:sp>
      <p:sp>
        <p:nvSpPr>
          <p:cNvPr id="10" name="TextBox 12"/>
          <p:cNvSpPr txBox="1">
            <a:spLocks noChangeArrowheads="1"/>
          </p:cNvSpPr>
          <p:nvPr/>
        </p:nvSpPr>
        <p:spPr bwMode="auto">
          <a:xfrm>
            <a:off x="79375" y="4220845"/>
            <a:ext cx="8985250" cy="1198880"/>
          </a:xfrm>
          <a:prstGeom prst="rect">
            <a:avLst/>
          </a:prstGeom>
          <a:noFill/>
          <a:ln w="9525">
            <a:noFill/>
            <a:miter lim="800000"/>
          </a:ln>
        </p:spPr>
        <p:txBody>
          <a:bodyPr wrap="square">
            <a:spAutoFit/>
          </a:bodyPr>
          <a:lstStyle/>
          <a:p>
            <a:pPr algn="ctr">
              <a:lnSpc>
                <a:spcPct val="150000"/>
              </a:lnSpc>
              <a:defRPr/>
            </a:pPr>
            <a:r>
              <a:rPr lang="zh-CN" altLang="en-US" sz="2400" b="1" dirty="0" smtClean="0">
                <a:effectLst>
                  <a:innerShdw blurRad="63500" dist="50800" dir="2700000">
                    <a:prstClr val="black">
                      <a:alpha val="50000"/>
                    </a:prstClr>
                  </a:innerShdw>
                </a:effectLst>
                <a:latin typeface="微软雅黑" panose="020B0503020204020204" pitchFamily="34" charset="-122"/>
                <a:ea typeface="微软雅黑" panose="020B0503020204020204" pitchFamily="34" charset="-122"/>
              </a:rPr>
              <a:t>张振鹏</a:t>
            </a:r>
            <a:endParaRPr lang="en-US" altLang="zh-CN" sz="2400" b="1" dirty="0" smtClean="0">
              <a:effectLst>
                <a:innerShdw blurRad="63500" dist="50800" dir="2700000">
                  <a:prstClr val="black">
                    <a:alpha val="50000"/>
                  </a:prstClr>
                </a:innerShdw>
              </a:effectLst>
              <a:latin typeface="微软雅黑" panose="020B0503020204020204" pitchFamily="34" charset="-122"/>
              <a:ea typeface="微软雅黑" panose="020B0503020204020204" pitchFamily="34" charset="-122"/>
            </a:endParaRPr>
          </a:p>
          <a:p>
            <a:pPr algn="ctr">
              <a:lnSpc>
                <a:spcPct val="150000"/>
              </a:lnSpc>
              <a:defRPr/>
            </a:pPr>
            <a:r>
              <a:rPr lang="zh-CN" altLang="en-US" sz="2400" b="1" dirty="0" smtClean="0">
                <a:effectLst>
                  <a:innerShdw blurRad="63500" dist="50800" dir="2700000">
                    <a:prstClr val="black">
                      <a:alpha val="50000"/>
                    </a:prstClr>
                  </a:innerShdw>
                </a:effectLst>
                <a:latin typeface="微软雅黑" panose="020B0503020204020204" pitchFamily="34" charset="-122"/>
                <a:ea typeface="微软雅黑" panose="020B0503020204020204" pitchFamily="34" charset="-122"/>
              </a:rPr>
              <a:t>中</a:t>
            </a:r>
            <a:r>
              <a:rPr lang="zh-CN" altLang="en-US" sz="2400" b="1" dirty="0">
                <a:effectLst>
                  <a:innerShdw blurRad="63500" dist="50800" dir="2700000">
                    <a:prstClr val="black">
                      <a:alpha val="50000"/>
                    </a:prstClr>
                  </a:innerShdw>
                </a:effectLst>
                <a:latin typeface="微软雅黑" panose="020B0503020204020204" pitchFamily="34" charset="-122"/>
                <a:ea typeface="微软雅黑" panose="020B0503020204020204" pitchFamily="34" charset="-122"/>
              </a:rPr>
              <a:t>国中医科学院广安门医院</a:t>
            </a:r>
            <a:endParaRPr lang="zh-CN" altLang="en-US" sz="2400" b="1" dirty="0">
              <a:effectLst>
                <a:innerShdw blurRad="63500" dist="50800" dir="2700000">
                  <a:prstClr val="black">
                    <a:alpha val="50000"/>
                  </a:prstClr>
                </a:innerShdw>
              </a:effectLst>
              <a:latin typeface="微软雅黑" panose="020B0503020204020204" pitchFamily="34" charset="-122"/>
              <a:ea typeface="微软雅黑" panose="020B0503020204020204" pitchFamily="34" charset="-122"/>
            </a:endParaRPr>
          </a:p>
        </p:txBody>
      </p:sp>
      <p:pic>
        <p:nvPicPr>
          <p:cNvPr id="3076" name="Picture 8" descr="http://cc1.cache.cdqss.com/photochengdu/attachment/forum/201307/01/221204n0746n1php76m74m.jpg"/>
          <p:cNvPicPr>
            <a:picLocks noChangeAspect="1" noChangeArrowheads="1"/>
          </p:cNvPicPr>
          <p:nvPr/>
        </p:nvPicPr>
        <p:blipFill>
          <a:blip r:embed="rId1" cstate="print"/>
          <a:srcRect/>
          <a:stretch>
            <a:fillRect/>
          </a:stretch>
        </p:blipFill>
        <p:spPr bwMode="auto">
          <a:xfrm>
            <a:off x="142875" y="168275"/>
            <a:ext cx="2246313" cy="1592263"/>
          </a:xfrm>
          <a:prstGeom prst="rect">
            <a:avLst/>
          </a:prstGeom>
          <a:noFill/>
          <a:ln w="9525">
            <a:noFill/>
            <a:miter lim="800000"/>
            <a:headEnd/>
            <a:tailEnd/>
          </a:ln>
        </p:spPr>
      </p:pic>
      <p:pic>
        <p:nvPicPr>
          <p:cNvPr id="3077" name="Picture 10" descr="http://pic.hualongxiang.com/app/image/2011/1109/15-20-33-1779911535.jpg"/>
          <p:cNvPicPr>
            <a:picLocks noChangeAspect="1" noChangeArrowheads="1"/>
          </p:cNvPicPr>
          <p:nvPr/>
        </p:nvPicPr>
        <p:blipFill>
          <a:blip r:embed="rId2" cstate="print"/>
          <a:srcRect/>
          <a:stretch>
            <a:fillRect/>
          </a:stretch>
        </p:blipFill>
        <p:spPr bwMode="auto">
          <a:xfrm>
            <a:off x="2460625" y="142875"/>
            <a:ext cx="1785938" cy="1627188"/>
          </a:xfrm>
          <a:prstGeom prst="rect">
            <a:avLst/>
          </a:prstGeom>
          <a:noFill/>
          <a:ln w="9525">
            <a:noFill/>
            <a:miter lim="800000"/>
            <a:headEnd/>
            <a:tailEnd/>
          </a:ln>
        </p:spPr>
      </p:pic>
      <p:pic>
        <p:nvPicPr>
          <p:cNvPr id="3078" name="Picture 12" descr="http://dimg02.c-ctrip.com/images/tg/068/587/300/82c5db46abd24655b2e1b1ed9959827b_R_710_10000.jpg"/>
          <p:cNvPicPr>
            <a:picLocks noChangeAspect="1" noChangeArrowheads="1"/>
          </p:cNvPicPr>
          <p:nvPr/>
        </p:nvPicPr>
        <p:blipFill>
          <a:blip r:embed="rId3" cstate="print"/>
          <a:srcRect/>
          <a:stretch>
            <a:fillRect/>
          </a:stretch>
        </p:blipFill>
        <p:spPr bwMode="auto">
          <a:xfrm>
            <a:off x="4318000" y="168275"/>
            <a:ext cx="2357438" cy="1570038"/>
          </a:xfrm>
          <a:prstGeom prst="rect">
            <a:avLst/>
          </a:prstGeom>
          <a:noFill/>
          <a:ln w="9525">
            <a:noFill/>
            <a:miter lim="800000"/>
            <a:headEnd/>
            <a:tailEnd/>
          </a:ln>
        </p:spPr>
      </p:pic>
      <p:pic>
        <p:nvPicPr>
          <p:cNvPr id="3079" name="Picture 14" descr="http://preview.quanjing.com/chineseview088/mhrf-cpmh-49281f30z.jpg"/>
          <p:cNvPicPr>
            <a:picLocks noChangeAspect="1" noChangeArrowheads="1"/>
          </p:cNvPicPr>
          <p:nvPr/>
        </p:nvPicPr>
        <p:blipFill>
          <a:blip r:embed="rId4" cstate="print">
            <a:biLevel thresh="50000"/>
            <a:grayscl/>
            <a:lum contrast="-20000"/>
          </a:blip>
          <a:srcRect/>
          <a:stretch>
            <a:fillRect/>
          </a:stretch>
        </p:blipFill>
        <p:spPr bwMode="auto">
          <a:xfrm>
            <a:off x="6746875" y="188913"/>
            <a:ext cx="2254250" cy="157162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7" name="Rectangle 41"/>
          <p:cNvSpPr/>
          <p:nvPr/>
        </p:nvSpPr>
        <p:spPr bwMode="auto">
          <a:xfrm>
            <a:off x="71089" y="2709223"/>
            <a:ext cx="9001156" cy="685800"/>
          </a:xfrm>
          <a:prstGeom prst="rect">
            <a:avLst/>
          </a:prstGeom>
          <a:noFill/>
          <a:ln w="9525">
            <a:noFill/>
            <a:miter lim="800000"/>
          </a:ln>
        </p:spPr>
        <p:txBody>
          <a:bodyPr anchor="ctr"/>
          <a:p>
            <a:pPr algn="ctr" fontAlgn="auto">
              <a:spcBef>
                <a:spcPts val="0"/>
              </a:spcBef>
              <a:spcAft>
                <a:spcPts val="0"/>
              </a:spcAft>
              <a:defRPr/>
            </a:pPr>
            <a:r>
              <a:rPr kumimoji="1" lang="zh-CN" altLang="en-US" sz="4400" b="1" dirty="0">
                <a:solidFill>
                  <a:srgbClr val="C00000"/>
                </a:solidFill>
                <a:effectLst>
                  <a:innerShdw blurRad="63500" dist="50800" dir="2700000">
                    <a:prstClr val="black">
                      <a:alpha val="50000"/>
                    </a:prstClr>
                  </a:innerShdw>
                </a:effectLst>
                <a:latin typeface="微软雅黑" panose="020B0503020204020204" pitchFamily="34" charset="-122"/>
                <a:ea typeface="微软雅黑" panose="020B0503020204020204" pitchFamily="34" charset="-122"/>
              </a:rPr>
              <a:t>一、引言</a:t>
            </a:r>
            <a:endParaRPr kumimoji="1" lang="zh-CN" altLang="en-US" sz="4400" b="1" dirty="0">
              <a:solidFill>
                <a:srgbClr val="C00000"/>
              </a:solidFill>
              <a:effectLst>
                <a:innerShdw blurRad="63500" dist="50800" dir="2700000">
                  <a:prstClr val="black">
                    <a:alpha val="50000"/>
                  </a:prstClr>
                </a:innerShdw>
              </a:effectLst>
              <a:latin typeface="微软雅黑" panose="020B0503020204020204" pitchFamily="34" charset="-122"/>
              <a:ea typeface="微软雅黑" panose="020B0503020204020204" pitchFamily="34" charset="-122"/>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8"/>
          <p:cNvSpPr txBox="1">
            <a:spLocks noChangeArrowheads="1"/>
          </p:cNvSpPr>
          <p:nvPr/>
        </p:nvSpPr>
        <p:spPr bwMode="auto">
          <a:xfrm>
            <a:off x="381000" y="646091"/>
            <a:ext cx="8382000" cy="645160"/>
          </a:xfrm>
          <a:prstGeom prst="rect">
            <a:avLst/>
          </a:prstGeom>
          <a:noFill/>
          <a:ln w="9525">
            <a:noFill/>
            <a:miter lim="800000"/>
          </a:ln>
        </p:spPr>
        <p:txBody>
          <a:bodyPr>
            <a:spAutoFit/>
          </a:bodyPr>
          <a:lstStyle/>
          <a:p>
            <a:pPr algn="ctr" fontAlgn="auto">
              <a:spcBef>
                <a:spcPts val="0"/>
              </a:spcBef>
              <a:spcAft>
                <a:spcPts val="0"/>
              </a:spcAft>
              <a:defRPr/>
            </a:pPr>
            <a:r>
              <a:rPr kumimoji="1" lang="zh-CN" altLang="en-US" sz="3600" b="1" dirty="0">
                <a:solidFill>
                  <a:srgbClr val="C00000"/>
                </a:solidFill>
                <a:effectLst>
                  <a:innerShdw blurRad="63500" dist="50800">
                    <a:prstClr val="black">
                      <a:alpha val="50000"/>
                    </a:prstClr>
                  </a:innerShdw>
                </a:effectLst>
                <a:latin typeface="微软雅黑" panose="020B0503020204020204" pitchFamily="34" charset="-122"/>
                <a:ea typeface="微软雅黑" panose="020B0503020204020204" pitchFamily="34" charset="-122"/>
              </a:rPr>
              <a:t>我们如何才能使用好中成药？</a:t>
            </a:r>
            <a:endParaRPr kumimoji="1" lang="zh-CN" altLang="en-US" sz="3600" b="1" dirty="0">
              <a:solidFill>
                <a:srgbClr val="C00000"/>
              </a:solidFill>
              <a:effectLst>
                <a:innerShdw blurRad="63500" dist="50800">
                  <a:prstClr val="black">
                    <a:alpha val="50000"/>
                  </a:prstClr>
                </a:innerShdw>
              </a:effectLst>
              <a:latin typeface="微软雅黑" panose="020B0503020204020204" pitchFamily="34" charset="-122"/>
              <a:ea typeface="微软雅黑" panose="020B0503020204020204" pitchFamily="34" charset="-122"/>
            </a:endParaRPr>
          </a:p>
        </p:txBody>
      </p:sp>
      <p:sp>
        <p:nvSpPr>
          <p:cNvPr id="3" name="内容占位符 2"/>
          <p:cNvSpPr/>
          <p:nvPr/>
        </p:nvSpPr>
        <p:spPr bwMode="auto">
          <a:xfrm>
            <a:off x="971550" y="2204720"/>
            <a:ext cx="7000240" cy="1912620"/>
          </a:xfrm>
          <a:prstGeom prst="rect">
            <a:avLst/>
          </a:prstGeom>
          <a:noFill/>
          <a:ln w="9525">
            <a:noFill/>
            <a:miter lim="800000"/>
          </a:ln>
        </p:spPr>
        <p:txBody>
          <a:bodyPr/>
          <a:lstStyle/>
          <a:p>
            <a:pPr marL="514350" indent="-514350" eaLnBrk="0" fontAlgn="auto" hangingPunct="0">
              <a:lnSpc>
                <a:spcPct val="150000"/>
              </a:lnSpc>
              <a:spcBef>
                <a:spcPts val="1200"/>
              </a:spcBef>
              <a:spcAft>
                <a:spcPts val="0"/>
              </a:spcAft>
              <a:buSzPct val="90000"/>
              <a:buFont typeface="Wingdings" panose="05000000000000000000" charset="0"/>
              <a:buChar char="Ø"/>
              <a:defRPr/>
            </a:pPr>
            <a:r>
              <a:rPr kumimoji="1" lang="zh-CN" altLang="en-US" sz="2800" b="1" dirty="0">
                <a:effectLst>
                  <a:innerShdw blurRad="63500" dist="50800" dir="2700000">
                    <a:prstClr val="black">
                      <a:alpha val="50000"/>
                    </a:prstClr>
                  </a:innerShdw>
                </a:effectLst>
                <a:latin typeface="Times New Roman" panose="02020603050405020304" pitchFamily="18" charset="0"/>
                <a:ea typeface="黑体" panose="02010609060101010101" pitchFamily="49" charset="-122"/>
                <a:cs typeface="Times New Roman" panose="02020603050405020304" pitchFamily="18" charset="0"/>
              </a:rPr>
              <a:t>遵循中医药的理念、方法、处方、中药</a:t>
            </a:r>
            <a:endParaRPr kumimoji="1" lang="zh-CN" altLang="en-US" sz="2800" b="1" dirty="0">
              <a:effectLst>
                <a:innerShdw blurRad="63500" dist="50800" dir="2700000">
                  <a:prstClr val="black">
                    <a:alpha val="50000"/>
                  </a:prstClr>
                </a:innerShdw>
              </a:effectLst>
              <a:latin typeface="Times New Roman" panose="02020603050405020304" pitchFamily="18" charset="0"/>
              <a:ea typeface="黑体" panose="02010609060101010101" pitchFamily="49" charset="-122"/>
              <a:cs typeface="Times New Roman" panose="02020603050405020304" pitchFamily="18" charset="0"/>
            </a:endParaRPr>
          </a:p>
          <a:p>
            <a:pPr marL="514350" indent="-514350" eaLnBrk="0" fontAlgn="auto" hangingPunct="0">
              <a:lnSpc>
                <a:spcPct val="150000"/>
              </a:lnSpc>
              <a:spcBef>
                <a:spcPts val="1200"/>
              </a:spcBef>
              <a:spcAft>
                <a:spcPts val="0"/>
              </a:spcAft>
              <a:buSzPct val="90000"/>
              <a:buFont typeface="Wingdings" panose="05000000000000000000" charset="0"/>
              <a:buChar char="Ø"/>
              <a:defRPr/>
            </a:pPr>
            <a:r>
              <a:rPr kumimoji="1" lang="zh-CN" altLang="en-US" sz="3600" b="1" dirty="0">
                <a:solidFill>
                  <a:srgbClr val="FF0000"/>
                </a:solidFill>
                <a:effectLst>
                  <a:innerShdw blurRad="63500" dist="50800" dir="2700000">
                    <a:prstClr val="black">
                      <a:alpha val="50000"/>
                    </a:prstClr>
                  </a:innerShdw>
                </a:effectLst>
                <a:latin typeface="Times New Roman" panose="02020603050405020304" pitchFamily="18" charset="0"/>
                <a:ea typeface="黑体" panose="02010609060101010101" pitchFamily="49" charset="-122"/>
                <a:cs typeface="Times New Roman" panose="02020603050405020304" pitchFamily="18" charset="0"/>
              </a:rPr>
              <a:t>理法方药</a:t>
            </a:r>
            <a:endParaRPr kumimoji="1" lang="zh-CN" altLang="en-US" sz="3600" b="1" dirty="0">
              <a:solidFill>
                <a:srgbClr val="FF0000"/>
              </a:solidFill>
              <a:effectLst>
                <a:innerShdw blurRad="63500" dist="50800" dir="2700000">
                  <a:prstClr val="black">
                    <a:alpha val="50000"/>
                  </a:prstClr>
                </a:innerShdw>
              </a:effectLst>
              <a:latin typeface="Times New Roman" panose="02020603050405020304" pitchFamily="18" charset="0"/>
              <a:ea typeface="黑体" panose="02010609060101010101" pitchFamily="49" charset="-122"/>
              <a:cs typeface="Times New Roman" panose="02020603050405020304" pitchFamily="18" charset="0"/>
            </a:endParaRPr>
          </a:p>
          <a:p>
            <a:pPr marL="514350" indent="-514350" eaLnBrk="0" fontAlgn="auto" hangingPunct="0">
              <a:lnSpc>
                <a:spcPct val="150000"/>
              </a:lnSpc>
              <a:spcBef>
                <a:spcPts val="1200"/>
              </a:spcBef>
              <a:spcAft>
                <a:spcPts val="0"/>
              </a:spcAft>
              <a:buSzPct val="90000"/>
              <a:buFont typeface="Wingdings" panose="05000000000000000000" charset="0"/>
              <a:buChar char="Ø"/>
              <a:defRPr/>
            </a:pPr>
            <a:r>
              <a:rPr kumimoji="1" lang="zh-CN" altLang="en-US" sz="2000" b="1" dirty="0">
                <a:solidFill>
                  <a:schemeClr val="tx1"/>
                </a:solidFill>
                <a:effectLst>
                  <a:innerShdw blurRad="63500" dist="50800" dir="2700000">
                    <a:prstClr val="black">
                      <a:alpha val="50000"/>
                    </a:prstClr>
                  </a:innerShdw>
                </a:effectLst>
                <a:latin typeface="Times New Roman" panose="02020603050405020304" pitchFamily="18" charset="0"/>
                <a:ea typeface="黑体" panose="02010609060101010101" pitchFamily="49" charset="-122"/>
                <a:cs typeface="Times New Roman" panose="02020603050405020304" pitchFamily="18" charset="0"/>
              </a:rPr>
              <a:t>汤者，荡也，去大病用之;散者，散也，去急病用之;丸者，缓也，舒缓而治之。-(元·王海藏《汤液本草·东垣用药心法》</a:t>
            </a:r>
            <a:endParaRPr kumimoji="1" lang="zh-CN" altLang="en-US" sz="2000" b="1" dirty="0">
              <a:solidFill>
                <a:schemeClr val="tx1"/>
              </a:solidFill>
              <a:effectLst>
                <a:innerShdw blurRad="63500" dist="50800" dir="2700000">
                  <a:prstClr val="black">
                    <a:alpha val="50000"/>
                  </a:prstClr>
                </a:innerShdw>
              </a:effectLst>
              <a:latin typeface="Times New Roman" panose="02020603050405020304" pitchFamily="18" charset="0"/>
              <a:ea typeface="黑体" panose="02010609060101010101" pitchFamily="49" charset="-122"/>
              <a:cs typeface="Times New Roman" panose="02020603050405020304" pitchFamily="18" charset="0"/>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Freeform 2"/>
          <p:cNvSpPr/>
          <p:nvPr/>
        </p:nvSpPr>
        <p:spPr bwMode="auto">
          <a:xfrm>
            <a:off x="638175" y="1354456"/>
            <a:ext cx="6915150" cy="1383030"/>
          </a:xfrm>
          <a:custGeom>
            <a:avLst/>
            <a:gdLst>
              <a:gd name="T0" fmla="*/ 0 w 5760"/>
              <a:gd name="T1" fmla="*/ 4320 h 4320"/>
              <a:gd name="T2" fmla="*/ 5760 w 5760"/>
              <a:gd name="T3" fmla="*/ 4320 h 4320"/>
              <a:gd name="T4" fmla="*/ 5760 w 5760"/>
              <a:gd name="T5" fmla="*/ 0 h 4320"/>
              <a:gd name="T6" fmla="*/ 0 w 5760"/>
              <a:gd name="T7" fmla="*/ 0 h 4320"/>
              <a:gd name="T8" fmla="*/ 0 w 5760"/>
              <a:gd name="T9" fmla="*/ 4320 h 4320"/>
            </a:gdLst>
            <a:ahLst/>
            <a:cxnLst>
              <a:cxn ang="0">
                <a:pos x="T0" y="T1"/>
              </a:cxn>
              <a:cxn ang="0">
                <a:pos x="T2" y="T3"/>
              </a:cxn>
              <a:cxn ang="0">
                <a:pos x="T4" y="T5"/>
              </a:cxn>
              <a:cxn ang="0">
                <a:pos x="T6" y="T7"/>
              </a:cxn>
              <a:cxn ang="0">
                <a:pos x="T8" y="T9"/>
              </a:cxn>
            </a:cxnLst>
            <a:rect l="0" t="0" r="r" b="b"/>
            <a:pathLst>
              <a:path w="5760" h="4320">
                <a:moveTo>
                  <a:pt x="0" y="4320"/>
                </a:moveTo>
                <a:lnTo>
                  <a:pt x="5760" y="4320"/>
                </a:lnTo>
                <a:lnTo>
                  <a:pt x="5760" y="0"/>
                </a:lnTo>
                <a:lnTo>
                  <a:pt x="0" y="0"/>
                </a:lnTo>
                <a:lnTo>
                  <a:pt x="0" y="4320"/>
                </a:lnTo>
                <a:close/>
              </a:path>
            </a:pathLst>
          </a:custGeom>
          <a:solidFill>
            <a:srgbClr val="FFFFFF"/>
          </a:solidFill>
          <a:ln w="12700" cap="flat">
            <a:solidFill>
              <a:srgbClr val="000000">
                <a:alpha val="0"/>
              </a:srgbClr>
            </a:solidFill>
            <a:prstDash val="solid"/>
            <a:round/>
          </a:ln>
          <a:effectLst/>
        </p:spPr>
        <p:txBody>
          <a:bodyPr wrap="none" anchor="ctr"/>
          <a:lstStyle/>
          <a:p>
            <a:pPr eaLnBrk="1" fontAlgn="auto" hangingPunct="1">
              <a:spcBef>
                <a:spcPts val="0"/>
              </a:spcBef>
              <a:spcAft>
                <a:spcPts val="0"/>
              </a:spcAft>
              <a:defRPr/>
            </a:pPr>
            <a:endParaRPr lang="zh-CN" altLang="en-US" sz="1360">
              <a:latin typeface="+mn-lt"/>
              <a:ea typeface="+mn-ea"/>
            </a:endParaRPr>
          </a:p>
        </p:txBody>
      </p:sp>
      <p:sp>
        <p:nvSpPr>
          <p:cNvPr id="15370" name="Text Box 10"/>
          <p:cNvSpPr txBox="1">
            <a:spLocks noChangeArrowheads="1"/>
          </p:cNvSpPr>
          <p:nvPr/>
        </p:nvSpPr>
        <p:spPr bwMode="auto">
          <a:xfrm>
            <a:off x="827089" y="1527810"/>
            <a:ext cx="7489825" cy="4801235"/>
          </a:xfrm>
          <a:prstGeom prst="rect">
            <a:avLst/>
          </a:prstGeom>
          <a:noFill/>
          <a:ln>
            <a:noFill/>
          </a:ln>
          <a:effectLst/>
        </p:spPr>
        <p:txBody>
          <a:bodyPr lIns="0" tIns="0" rIns="0" bIns="0">
            <a:spAutoFit/>
          </a:bodyPr>
          <a:lstStyle>
            <a:lvl1pPr>
              <a:tabLst>
                <a:tab pos="457200" algn="l"/>
              </a:tabLst>
              <a:defRPr>
                <a:solidFill>
                  <a:schemeClr val="tx1"/>
                </a:solidFill>
                <a:latin typeface="Arial" panose="020B0604020202020204" pitchFamily="34" charset="0"/>
                <a:ea typeface="宋体" panose="02010600030101010101" pitchFamily="2" charset="-122"/>
              </a:defRPr>
            </a:lvl1pPr>
            <a:lvl2pPr>
              <a:tabLst>
                <a:tab pos="457200" algn="l"/>
              </a:tabLst>
              <a:defRPr>
                <a:solidFill>
                  <a:schemeClr val="tx1"/>
                </a:solidFill>
                <a:latin typeface="Arial" panose="020B0604020202020204" pitchFamily="34" charset="0"/>
                <a:ea typeface="宋体" panose="02010600030101010101" pitchFamily="2" charset="-122"/>
              </a:defRPr>
            </a:lvl2pPr>
            <a:lvl3pPr>
              <a:tabLst>
                <a:tab pos="457200" algn="l"/>
              </a:tabLst>
              <a:defRPr>
                <a:solidFill>
                  <a:schemeClr val="tx1"/>
                </a:solidFill>
                <a:latin typeface="Arial" panose="020B0604020202020204" pitchFamily="34" charset="0"/>
                <a:ea typeface="宋体" panose="02010600030101010101" pitchFamily="2" charset="-122"/>
              </a:defRPr>
            </a:lvl3pPr>
            <a:lvl4pPr>
              <a:tabLst>
                <a:tab pos="457200" algn="l"/>
              </a:tabLst>
              <a:defRPr>
                <a:solidFill>
                  <a:schemeClr val="tx1"/>
                </a:solidFill>
                <a:latin typeface="Arial" panose="020B0604020202020204" pitchFamily="34" charset="0"/>
                <a:ea typeface="宋体" panose="02010600030101010101" pitchFamily="2" charset="-122"/>
              </a:defRPr>
            </a:lvl4pPr>
            <a:lvl5pPr>
              <a:tabLst>
                <a:tab pos="457200" algn="l"/>
              </a:tabLst>
              <a:defRPr>
                <a:solidFill>
                  <a:schemeClr val="tx1"/>
                </a:solidFill>
                <a:latin typeface="Arial" panose="020B0604020202020204" pitchFamily="34" charset="0"/>
                <a:ea typeface="宋体" panose="02010600030101010101" pitchFamily="2" charset="-122"/>
              </a:defRPr>
            </a:lvl5pPr>
            <a:lvl6pPr fontAlgn="base">
              <a:spcBef>
                <a:spcPct val="0"/>
              </a:spcBef>
              <a:spcAft>
                <a:spcPct val="0"/>
              </a:spcAft>
              <a:tabLst>
                <a:tab pos="457200" algn="l"/>
              </a:tabLst>
              <a:defRPr>
                <a:solidFill>
                  <a:schemeClr val="tx1"/>
                </a:solidFill>
                <a:latin typeface="Arial" panose="020B0604020202020204" pitchFamily="34" charset="0"/>
                <a:ea typeface="宋体" panose="02010600030101010101" pitchFamily="2" charset="-122"/>
              </a:defRPr>
            </a:lvl6pPr>
            <a:lvl7pPr fontAlgn="base">
              <a:spcBef>
                <a:spcPct val="0"/>
              </a:spcBef>
              <a:spcAft>
                <a:spcPct val="0"/>
              </a:spcAft>
              <a:tabLst>
                <a:tab pos="457200" algn="l"/>
              </a:tabLst>
              <a:defRPr>
                <a:solidFill>
                  <a:schemeClr val="tx1"/>
                </a:solidFill>
                <a:latin typeface="Arial" panose="020B0604020202020204" pitchFamily="34" charset="0"/>
                <a:ea typeface="宋体" panose="02010600030101010101" pitchFamily="2" charset="-122"/>
              </a:defRPr>
            </a:lvl7pPr>
            <a:lvl8pPr fontAlgn="base">
              <a:spcBef>
                <a:spcPct val="0"/>
              </a:spcBef>
              <a:spcAft>
                <a:spcPct val="0"/>
              </a:spcAft>
              <a:tabLst>
                <a:tab pos="457200" algn="l"/>
              </a:tabLst>
              <a:defRPr>
                <a:solidFill>
                  <a:schemeClr val="tx1"/>
                </a:solidFill>
                <a:latin typeface="Arial" panose="020B0604020202020204" pitchFamily="34" charset="0"/>
                <a:ea typeface="宋体" panose="02010600030101010101" pitchFamily="2" charset="-122"/>
              </a:defRPr>
            </a:lvl8pPr>
            <a:lvl9pPr fontAlgn="base">
              <a:spcBef>
                <a:spcPct val="0"/>
              </a:spcBef>
              <a:spcAft>
                <a:spcPct val="0"/>
              </a:spcAft>
              <a:tabLst>
                <a:tab pos="457200" algn="l"/>
              </a:tabLst>
              <a:defRPr>
                <a:solidFill>
                  <a:schemeClr val="tx1"/>
                </a:solidFill>
                <a:latin typeface="Arial" panose="020B0604020202020204" pitchFamily="34" charset="0"/>
                <a:ea typeface="宋体" panose="02010600030101010101" pitchFamily="2" charset="-122"/>
              </a:defRPr>
            </a:lvl9pPr>
          </a:lstStyle>
          <a:p>
            <a:pPr eaLnBrk="1" fontAlgn="auto" hangingPunct="1">
              <a:lnSpc>
                <a:spcPct val="150000"/>
              </a:lnSpc>
              <a:spcBef>
                <a:spcPts val="0"/>
              </a:spcBef>
              <a:spcAft>
                <a:spcPts val="0"/>
              </a:spcAft>
              <a:defRPr/>
            </a:pPr>
            <a:r>
              <a:rPr lang="zh-CN" altLang="en-US" sz="2400" b="1" dirty="0">
                <a:latin typeface="微软雅黑" panose="020B0503020204020204" pitchFamily="34" charset="-122"/>
                <a:ea typeface="微软雅黑" panose="020B0503020204020204" pitchFamily="34" charset="-122"/>
              </a:rPr>
              <a:t>中医基本理论的特点：整体观念、辨证论治。</a:t>
            </a:r>
            <a:endParaRPr lang="en-US" altLang="zh-CN" sz="2400" b="1" dirty="0">
              <a:solidFill>
                <a:srgbClr val="C00000"/>
              </a:solidFill>
              <a:latin typeface="微软雅黑" panose="020B0503020204020204" pitchFamily="34" charset="-122"/>
              <a:ea typeface="微软雅黑" panose="020B0503020204020204" pitchFamily="34" charset="-122"/>
            </a:endParaRPr>
          </a:p>
          <a:p>
            <a:pPr eaLnBrk="1" fontAlgn="auto" hangingPunct="1">
              <a:lnSpc>
                <a:spcPct val="200000"/>
              </a:lnSpc>
              <a:spcBef>
                <a:spcPts val="0"/>
              </a:spcBef>
              <a:spcAft>
                <a:spcPts val="0"/>
              </a:spcAft>
              <a:defRPr/>
            </a:pPr>
            <a:endParaRPr lang="en-US" altLang="zh-CN" sz="2400" b="1" dirty="0">
              <a:latin typeface="微软雅黑" panose="020B0503020204020204" pitchFamily="34" charset="-122"/>
              <a:ea typeface="微软雅黑" panose="020B0503020204020204" pitchFamily="34" charset="-122"/>
            </a:endParaRPr>
          </a:p>
          <a:p>
            <a:pPr eaLnBrk="1" fontAlgn="auto" hangingPunct="1">
              <a:lnSpc>
                <a:spcPct val="200000"/>
              </a:lnSpc>
              <a:spcBef>
                <a:spcPts val="0"/>
              </a:spcBef>
              <a:spcAft>
                <a:spcPts val="0"/>
              </a:spcAft>
              <a:defRPr/>
            </a:pPr>
            <a:r>
              <a:rPr lang="zh-CN" altLang="en-US" sz="1600" b="1" dirty="0">
                <a:latin typeface="微软雅黑" panose="020B0503020204020204" pitchFamily="34" charset="-122"/>
                <a:ea typeface="微软雅黑" panose="020B0503020204020204" pitchFamily="34" charset="-122"/>
              </a:rPr>
              <a:t>中医学认为人体是一个有机整体，</a:t>
            </a:r>
            <a:r>
              <a:rPr lang="zh-CN" altLang="en-US" sz="1600" b="1" u="sng" dirty="0">
                <a:solidFill>
                  <a:srgbClr val="FF0000"/>
                </a:solidFill>
                <a:uFill>
                  <a:solidFill>
                    <a:srgbClr val="FF0000"/>
                  </a:solidFill>
                </a:uFill>
                <a:latin typeface="微软雅黑" panose="020B0503020204020204" pitchFamily="34" charset="-122"/>
                <a:ea typeface="微软雅黑" panose="020B0503020204020204" pitchFamily="34" charset="-122"/>
              </a:rPr>
              <a:t>各组织器官是不可分割的，功能上互相协调、互相为用，病理上互相影响。</a:t>
            </a:r>
            <a:r>
              <a:rPr lang="zh-CN" altLang="en-US" sz="1600" b="1" dirty="0">
                <a:latin typeface="微软雅黑" panose="020B0503020204020204" pitchFamily="34" charset="-122"/>
                <a:ea typeface="微软雅黑" panose="020B0503020204020204" pitchFamily="34" charset="-122"/>
              </a:rPr>
              <a:t>同时认为人类生活在自然界中，人体生理功能和病理变化，直接或间接地必然受到自然环境、地理和气候的影响。</a:t>
            </a:r>
            <a:endParaRPr lang="zh-CN" altLang="en-US" sz="1600" b="1" dirty="0">
              <a:latin typeface="微软雅黑" panose="020B0503020204020204" pitchFamily="34" charset="-122"/>
              <a:ea typeface="微软雅黑" panose="020B0503020204020204" pitchFamily="34" charset="-122"/>
            </a:endParaRPr>
          </a:p>
          <a:p>
            <a:pPr eaLnBrk="1" fontAlgn="auto" hangingPunct="1">
              <a:lnSpc>
                <a:spcPct val="200000"/>
              </a:lnSpc>
              <a:spcBef>
                <a:spcPts val="0"/>
              </a:spcBef>
              <a:spcAft>
                <a:spcPts val="0"/>
              </a:spcAft>
              <a:defRPr/>
            </a:pPr>
            <a:endParaRPr lang="zh-CN" altLang="en-US" sz="1600" b="1" dirty="0">
              <a:latin typeface="微软雅黑" panose="020B0503020204020204" pitchFamily="34" charset="-122"/>
              <a:ea typeface="微软雅黑" panose="020B0503020204020204" pitchFamily="34" charset="-122"/>
            </a:endParaRPr>
          </a:p>
          <a:p>
            <a:pPr eaLnBrk="1" fontAlgn="auto" hangingPunct="1">
              <a:lnSpc>
                <a:spcPct val="200000"/>
              </a:lnSpc>
              <a:spcBef>
                <a:spcPts val="0"/>
              </a:spcBef>
              <a:spcAft>
                <a:spcPts val="0"/>
              </a:spcAft>
              <a:defRPr/>
            </a:pPr>
            <a:r>
              <a:rPr lang="zh-CN" altLang="en-US" sz="1600" b="1" dirty="0">
                <a:latin typeface="微软雅黑" panose="020B0503020204020204" pitchFamily="34" charset="-122"/>
                <a:ea typeface="微软雅黑" panose="020B0503020204020204" pitchFamily="34" charset="-122"/>
              </a:rPr>
              <a:t>所以中医在诊断疾病时非常强调整体观念，临床中要根据病情的具体表现，</a:t>
            </a:r>
            <a:r>
              <a:rPr lang="zh-CN" altLang="en-US" sz="1600" b="1" u="sng" dirty="0">
                <a:solidFill>
                  <a:srgbClr val="FF0000"/>
                </a:solidFill>
                <a:latin typeface="微软雅黑" panose="020B0503020204020204" pitchFamily="34" charset="-122"/>
                <a:ea typeface="微软雅黑" panose="020B0503020204020204" pitchFamily="34" charset="-122"/>
              </a:rPr>
              <a:t>因时、因地、因人制宜</a:t>
            </a:r>
            <a:r>
              <a:rPr lang="zh-CN" altLang="en-US" sz="1600" b="1" dirty="0">
                <a:latin typeface="微软雅黑" panose="020B0503020204020204" pitchFamily="34" charset="-122"/>
                <a:ea typeface="微软雅黑" panose="020B0503020204020204" pitchFamily="34" charset="-122"/>
              </a:rPr>
              <a:t>，全面考虑，不能孤立的用一个任何症状而概括疾病。</a:t>
            </a:r>
            <a:endParaRPr lang="zh-CN" altLang="en-US" sz="1600" b="1" dirty="0">
              <a:latin typeface="微软雅黑" panose="020B0503020204020204" pitchFamily="34" charset="-122"/>
              <a:ea typeface="微软雅黑" panose="020B0503020204020204" pitchFamily="34" charset="-122"/>
            </a:endParaRPr>
          </a:p>
          <a:p>
            <a:pPr eaLnBrk="1" fontAlgn="auto" hangingPunct="1">
              <a:lnSpc>
                <a:spcPct val="150000"/>
              </a:lnSpc>
              <a:spcBef>
                <a:spcPts val="0"/>
              </a:spcBef>
              <a:spcAft>
                <a:spcPts val="0"/>
              </a:spcAft>
              <a:defRPr/>
            </a:pPr>
            <a:endParaRPr lang="zh-CN" altLang="en-US" sz="2400" b="1" dirty="0">
              <a:latin typeface="微软雅黑" panose="020B0503020204020204" pitchFamily="34" charset="-122"/>
              <a:ea typeface="微软雅黑" panose="020B0503020204020204" pitchFamily="34" charset="-122"/>
            </a:endParaRPr>
          </a:p>
        </p:txBody>
      </p:sp>
      <p:cxnSp>
        <p:nvCxnSpPr>
          <p:cNvPr id="11" name="直接连接符 10"/>
          <p:cNvCxnSpPr/>
          <p:nvPr/>
        </p:nvCxnSpPr>
        <p:spPr>
          <a:xfrm>
            <a:off x="0" y="6160770"/>
            <a:ext cx="9144000" cy="0"/>
          </a:xfrm>
          <a:prstGeom prst="line">
            <a:avLst/>
          </a:prstGeom>
          <a:ln>
            <a:solidFill>
              <a:srgbClr val="B6302E"/>
            </a:solidFill>
          </a:ln>
        </p:spPr>
        <p:style>
          <a:lnRef idx="1">
            <a:schemeClr val="accent1"/>
          </a:lnRef>
          <a:fillRef idx="0">
            <a:schemeClr val="accent1"/>
          </a:fillRef>
          <a:effectRef idx="0">
            <a:schemeClr val="accent1"/>
          </a:effectRef>
          <a:fontRef idx="minor">
            <a:schemeClr val="tx1"/>
          </a:fontRef>
        </p:style>
      </p:cxnSp>
      <p:sp>
        <p:nvSpPr>
          <p:cNvPr id="12" name="Text Box 5"/>
          <p:cNvSpPr txBox="1">
            <a:spLocks noChangeArrowheads="1"/>
          </p:cNvSpPr>
          <p:nvPr/>
        </p:nvSpPr>
        <p:spPr bwMode="auto">
          <a:xfrm>
            <a:off x="671514" y="497206"/>
            <a:ext cx="1539240" cy="388620"/>
          </a:xfrm>
          <a:prstGeom prst="rect">
            <a:avLst/>
          </a:prstGeom>
          <a:noFill/>
          <a:ln>
            <a:noFill/>
          </a:ln>
          <a:effectLst/>
        </p:spPr>
        <p:txBody>
          <a:bodyPr wrap="none" lIns="0" tIns="0" rIns="0" bIns="0">
            <a:spAutoFit/>
          </a:bodyPr>
          <a:lstStyle/>
          <a:p>
            <a:pPr eaLnBrk="1" fontAlgn="auto" hangingPunct="1">
              <a:lnSpc>
                <a:spcPts val="3035"/>
              </a:lnSpc>
              <a:spcBef>
                <a:spcPts val="0"/>
              </a:spcBef>
              <a:spcAft>
                <a:spcPts val="0"/>
              </a:spcAft>
              <a:defRPr/>
            </a:pPr>
            <a:r>
              <a:rPr lang="zh-CN" altLang="en-US" sz="3025" b="1" dirty="0">
                <a:solidFill>
                  <a:srgbClr val="C00000"/>
                </a:solidFill>
                <a:latin typeface="微软雅黑" panose="020B0503020204020204" pitchFamily="34" charset="-122"/>
                <a:ea typeface="微软雅黑" panose="020B0503020204020204" pitchFamily="34" charset="-122"/>
              </a:rPr>
              <a:t>理法方药</a:t>
            </a:r>
            <a:endParaRPr lang="zh-CN" altLang="en-US" sz="3025" b="1" dirty="0">
              <a:solidFill>
                <a:srgbClr val="C00000"/>
              </a:solidFill>
              <a:latin typeface="微软雅黑" panose="020B0503020204020204" pitchFamily="34" charset="-122"/>
              <a:ea typeface="微软雅黑" panose="020B0503020204020204" pitchFamily="34" charset="-122"/>
            </a:endParaRPr>
          </a:p>
        </p:txBody>
      </p:sp>
      <p:sp>
        <p:nvSpPr>
          <p:cNvPr id="13" name="燕尾形 5"/>
          <p:cNvSpPr/>
          <p:nvPr/>
        </p:nvSpPr>
        <p:spPr>
          <a:xfrm>
            <a:off x="96838" y="497206"/>
            <a:ext cx="336550" cy="403860"/>
          </a:xfrm>
          <a:prstGeom prst="chevron">
            <a:avLst/>
          </a:prstGeom>
          <a:solidFill>
            <a:srgbClr val="B6302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1350" noProof="1">
              <a:solidFill>
                <a:schemeClr val="tx1"/>
              </a:solidFill>
            </a:endParaRPr>
          </a:p>
        </p:txBody>
      </p:sp>
      <p:sp>
        <p:nvSpPr>
          <p:cNvPr id="14" name="燕尾形 6"/>
          <p:cNvSpPr/>
          <p:nvPr/>
        </p:nvSpPr>
        <p:spPr>
          <a:xfrm>
            <a:off x="309564" y="497206"/>
            <a:ext cx="338137" cy="403860"/>
          </a:xfrm>
          <a:prstGeom prst="chevron">
            <a:avLst/>
          </a:prstGeom>
          <a:solidFill>
            <a:srgbClr val="B6302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1350" noProof="1">
              <a:solidFill>
                <a:schemeClr val="tx1"/>
              </a:solidFill>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1000"/>
                                        <p:tgtEl>
                                          <p:spTgt spid="13"/>
                                        </p:tgtEl>
                                      </p:cBhvr>
                                    </p:animEffect>
                                    <p:anim calcmode="lin" valueType="num">
                                      <p:cBhvr>
                                        <p:cTn id="8" dur="1000" fill="hold"/>
                                        <p:tgtEl>
                                          <p:spTgt spid="13"/>
                                        </p:tgtEl>
                                        <p:attrNameLst>
                                          <p:attrName>ppt_x</p:attrName>
                                        </p:attrNameLst>
                                      </p:cBhvr>
                                      <p:tavLst>
                                        <p:tav tm="0">
                                          <p:val>
                                            <p:strVal val="#ppt_x"/>
                                          </p:val>
                                        </p:tav>
                                        <p:tav tm="100000">
                                          <p:val>
                                            <p:strVal val="#ppt_x"/>
                                          </p:val>
                                        </p:tav>
                                      </p:tavLst>
                                    </p:anim>
                                    <p:anim calcmode="lin" valueType="num">
                                      <p:cBhvr>
                                        <p:cTn id="9" dur="1000" fill="hold"/>
                                        <p:tgtEl>
                                          <p:spTgt spid="13"/>
                                        </p:tgtEl>
                                        <p:attrNameLst>
                                          <p:attrName>ppt_y</p:attrName>
                                        </p:attrNameLst>
                                      </p:cBhvr>
                                      <p:tavLst>
                                        <p:tav tm="0">
                                          <p:val>
                                            <p:strVal val="#ppt_y+.1"/>
                                          </p:val>
                                        </p:tav>
                                        <p:tav tm="100000">
                                          <p:val>
                                            <p:strVal val="#ppt_y"/>
                                          </p:val>
                                        </p:tav>
                                      </p:tavLst>
                                    </p:anim>
                                  </p:childTnLst>
                                </p:cTn>
                              </p:par>
                              <p:par>
                                <p:cTn id="10" presetID="47" presetClass="entr" presetSubtype="0" fill="hold" grpId="0" nodeType="withEffect">
                                  <p:stCondLst>
                                    <p:cond delay="0"/>
                                  </p:stCondLst>
                                  <p:childTnLst>
                                    <p:set>
                                      <p:cBhvr>
                                        <p:cTn id="11" dur="1" fill="hold">
                                          <p:stCondLst>
                                            <p:cond delay="0"/>
                                          </p:stCondLst>
                                        </p:cTn>
                                        <p:tgtEl>
                                          <p:spTgt spid="14"/>
                                        </p:tgtEl>
                                        <p:attrNameLst>
                                          <p:attrName>style.visibility</p:attrName>
                                        </p:attrNameLst>
                                      </p:cBhvr>
                                      <p:to>
                                        <p:strVal val="visible"/>
                                      </p:to>
                                    </p:set>
                                    <p:animEffect transition="in" filter="fade">
                                      <p:cBhvr>
                                        <p:cTn id="12" dur="1000"/>
                                        <p:tgtEl>
                                          <p:spTgt spid="14"/>
                                        </p:tgtEl>
                                      </p:cBhvr>
                                    </p:animEffect>
                                    <p:anim calcmode="lin" valueType="num">
                                      <p:cBhvr>
                                        <p:cTn id="13" dur="1000" fill="hold"/>
                                        <p:tgtEl>
                                          <p:spTgt spid="14"/>
                                        </p:tgtEl>
                                        <p:attrNameLst>
                                          <p:attrName>ppt_x</p:attrName>
                                        </p:attrNameLst>
                                      </p:cBhvr>
                                      <p:tavLst>
                                        <p:tav tm="0">
                                          <p:val>
                                            <p:strVal val="#ppt_x"/>
                                          </p:val>
                                        </p:tav>
                                        <p:tav tm="100000">
                                          <p:val>
                                            <p:strVal val="#ppt_x"/>
                                          </p:val>
                                        </p:tav>
                                      </p:tavLst>
                                    </p:anim>
                                    <p:anim calcmode="lin" valueType="num">
                                      <p:cBhvr>
                                        <p:cTn id="14" dur="1000" fill="hold"/>
                                        <p:tgtEl>
                                          <p:spTgt spid="1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bldLvl="0" animBg="1"/>
      <p:bldP spid="14" grpId="0" bldLvl="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2"/>
          <p:cNvSpPr>
            <a:spLocks noGrp="1" noRot="1" noChangeArrowheads="1"/>
          </p:cNvSpPr>
          <p:nvPr>
            <p:ph type="body" idx="1"/>
          </p:nvPr>
        </p:nvSpPr>
        <p:spPr>
          <a:xfrm>
            <a:off x="381000" y="381000"/>
            <a:ext cx="8534400" cy="4146550"/>
          </a:xfrm>
        </p:spPr>
        <p:txBody>
          <a:bodyPr/>
          <a:lstStyle/>
          <a:p>
            <a:pPr>
              <a:lnSpc>
                <a:spcPct val="90000"/>
              </a:lnSpc>
              <a:buFont typeface="Wingdings 2" pitchFamily="2" charset="2"/>
              <a:buNone/>
            </a:pPr>
            <a:r>
              <a:rPr lang="en-US" altLang="zh-CN" sz="2800">
                <a:latin typeface="黑体" panose="02010609060101010101" pitchFamily="49" charset="-122"/>
                <a:ea typeface="黑体" panose="02010609060101010101" pitchFamily="49" charset="-122"/>
              </a:rPr>
              <a:t>             </a:t>
            </a:r>
            <a:r>
              <a:rPr lang="zh-CN" altLang="en-US" sz="3600" b="1">
                <a:solidFill>
                  <a:srgbClr val="FF0000"/>
                </a:solidFill>
                <a:latin typeface="微软雅黑" panose="020B0503020204020204" pitchFamily="34" charset="-122"/>
                <a:ea typeface="微软雅黑" panose="020B0503020204020204" pitchFamily="34" charset="-122"/>
              </a:rPr>
              <a:t>人体生理系统简表</a:t>
            </a:r>
            <a:r>
              <a:rPr lang="zh-CN" altLang="en-US" sz="2800">
                <a:latin typeface="宋体" panose="02010600030101010101" pitchFamily="2" charset="-122"/>
              </a:rPr>
              <a:t> </a:t>
            </a:r>
            <a:endParaRPr lang="zh-CN" altLang="en-US" sz="2800">
              <a:latin typeface="宋体" panose="02010600030101010101" pitchFamily="2" charset="-122"/>
            </a:endParaRPr>
          </a:p>
          <a:p>
            <a:pPr algn="just">
              <a:lnSpc>
                <a:spcPct val="90000"/>
              </a:lnSpc>
              <a:buFont typeface="Wingdings 2" pitchFamily="2" charset="2"/>
              <a:buNone/>
            </a:pPr>
            <a:endParaRPr lang="zh-CN" altLang="en-US" sz="2800" b="1">
              <a:latin typeface="宋体" panose="02010600030101010101" pitchFamily="2" charset="-122"/>
            </a:endParaRPr>
          </a:p>
          <a:p>
            <a:pPr algn="just">
              <a:lnSpc>
                <a:spcPct val="90000"/>
              </a:lnSpc>
              <a:buFont typeface="Wingdings 2" pitchFamily="2" charset="2"/>
              <a:buNone/>
            </a:pPr>
            <a:r>
              <a:rPr lang="zh-CN" altLang="en-US" sz="2000" b="1">
                <a:latin typeface="宋体" panose="02010600030101010101" pitchFamily="2" charset="-122"/>
              </a:rPr>
              <a:t>心系统：心</a:t>
            </a:r>
            <a:r>
              <a:rPr lang="en-US" altLang="zh-CN" sz="2000" b="1">
                <a:latin typeface="Courier New" panose="02070309020205020404"/>
              </a:rPr>
              <a:t>—</a:t>
            </a:r>
            <a:r>
              <a:rPr lang="zh-CN" altLang="en-US" sz="2000" b="1">
                <a:latin typeface="宋体" panose="02010600030101010101" pitchFamily="2" charset="-122"/>
              </a:rPr>
              <a:t>小肠</a:t>
            </a:r>
            <a:r>
              <a:rPr lang="en-US" altLang="zh-CN" sz="2000" b="1">
                <a:latin typeface="Courier New" panose="02070309020205020404"/>
              </a:rPr>
              <a:t>—</a:t>
            </a:r>
            <a:r>
              <a:rPr lang="zh-CN" altLang="en-US" sz="2000" b="1">
                <a:latin typeface="宋体" panose="02010600030101010101" pitchFamily="2" charset="-122"/>
              </a:rPr>
              <a:t>脉</a:t>
            </a:r>
            <a:r>
              <a:rPr lang="en-US" altLang="zh-CN" sz="2000" b="1">
                <a:latin typeface="Courier New" panose="02070309020205020404"/>
              </a:rPr>
              <a:t>—</a:t>
            </a:r>
            <a:r>
              <a:rPr lang="zh-CN" altLang="en-US" sz="2000" b="1">
                <a:latin typeface="宋体" panose="02010600030101010101" pitchFamily="2" charset="-122"/>
              </a:rPr>
              <a:t>舌</a:t>
            </a:r>
            <a:r>
              <a:rPr lang="en-US" altLang="zh-CN" sz="2000" b="1">
                <a:latin typeface="Courier New" panose="02070309020205020404"/>
              </a:rPr>
              <a:t>—</a:t>
            </a:r>
            <a:r>
              <a:rPr lang="zh-CN" altLang="en-US" sz="2000" b="1">
                <a:latin typeface="宋体" panose="02010600030101010101" pitchFamily="2" charset="-122"/>
              </a:rPr>
              <a:t>手少阴心经</a:t>
            </a:r>
            <a:r>
              <a:rPr lang="en-US" altLang="zh-CN" sz="2000" b="1">
                <a:latin typeface="Courier New" panose="02070309020205020404"/>
              </a:rPr>
              <a:t>—</a:t>
            </a:r>
            <a:r>
              <a:rPr lang="zh-CN" altLang="en-US" sz="2000" b="1">
                <a:latin typeface="宋体" panose="02010600030101010101" pitchFamily="2" charset="-122"/>
              </a:rPr>
              <a:t>手太阳小肠经</a:t>
            </a:r>
            <a:endParaRPr lang="zh-CN" altLang="en-US" sz="2000" b="1">
              <a:latin typeface="宋体" panose="02010600030101010101" pitchFamily="2" charset="-122"/>
            </a:endParaRPr>
          </a:p>
          <a:p>
            <a:pPr algn="just">
              <a:lnSpc>
                <a:spcPct val="90000"/>
              </a:lnSpc>
              <a:buFont typeface="Wingdings 2" pitchFamily="2" charset="2"/>
              <a:buNone/>
            </a:pPr>
            <a:endParaRPr lang="zh-CN" altLang="en-US" sz="2000" b="1">
              <a:latin typeface="宋体" panose="02010600030101010101" pitchFamily="2" charset="-122"/>
            </a:endParaRPr>
          </a:p>
          <a:p>
            <a:pPr algn="just">
              <a:lnSpc>
                <a:spcPct val="90000"/>
              </a:lnSpc>
              <a:buFont typeface="Wingdings 2" pitchFamily="2" charset="2"/>
              <a:buNone/>
            </a:pPr>
            <a:r>
              <a:rPr lang="zh-CN" altLang="en-US" sz="2000" b="1">
                <a:latin typeface="宋体" panose="02010600030101010101" pitchFamily="2" charset="-122"/>
              </a:rPr>
              <a:t>肝系统：肝</a:t>
            </a:r>
            <a:r>
              <a:rPr lang="en-US" altLang="zh-CN" sz="2000" b="1">
                <a:latin typeface="Courier New" panose="02070309020205020404"/>
              </a:rPr>
              <a:t>—</a:t>
            </a:r>
            <a:r>
              <a:rPr lang="en-US" altLang="zh-CN" sz="2000" b="1">
                <a:latin typeface="宋体" panose="02010600030101010101" pitchFamily="2" charset="-122"/>
              </a:rPr>
              <a:t> </a:t>
            </a:r>
            <a:r>
              <a:rPr lang="zh-CN" altLang="en-US" sz="2000" b="1">
                <a:latin typeface="宋体" panose="02010600030101010101" pitchFamily="2" charset="-122"/>
              </a:rPr>
              <a:t>胆 </a:t>
            </a:r>
            <a:r>
              <a:rPr lang="en-US" altLang="zh-CN" sz="2000" b="1">
                <a:latin typeface="Courier New" panose="02070309020205020404"/>
              </a:rPr>
              <a:t>—</a:t>
            </a:r>
            <a:r>
              <a:rPr lang="zh-CN" altLang="en-US" sz="2000" b="1">
                <a:latin typeface="宋体" panose="02010600030101010101" pitchFamily="2" charset="-122"/>
              </a:rPr>
              <a:t>筋</a:t>
            </a:r>
            <a:r>
              <a:rPr lang="en-US" altLang="zh-CN" sz="2000" b="1">
                <a:latin typeface="Courier New" panose="02070309020205020404"/>
              </a:rPr>
              <a:t>—</a:t>
            </a:r>
            <a:r>
              <a:rPr lang="zh-CN" altLang="en-US" sz="2000" b="1">
                <a:latin typeface="宋体" panose="02010600030101010101" pitchFamily="2" charset="-122"/>
              </a:rPr>
              <a:t>目</a:t>
            </a:r>
            <a:r>
              <a:rPr lang="en-US" altLang="zh-CN" sz="2000" b="1">
                <a:latin typeface="Courier New" panose="02070309020205020404"/>
              </a:rPr>
              <a:t>—</a:t>
            </a:r>
            <a:r>
              <a:rPr lang="zh-CN" altLang="en-US" sz="2000" b="1">
                <a:latin typeface="宋体" panose="02010600030101010101" pitchFamily="2" charset="-122"/>
              </a:rPr>
              <a:t>足厥阴肝经</a:t>
            </a:r>
            <a:r>
              <a:rPr lang="en-US" altLang="zh-CN" sz="2000" b="1">
                <a:latin typeface="Courier New" panose="02070309020205020404"/>
              </a:rPr>
              <a:t>—</a:t>
            </a:r>
            <a:r>
              <a:rPr lang="zh-CN" altLang="en-US" sz="2000" b="1">
                <a:latin typeface="宋体" panose="02010600030101010101" pitchFamily="2" charset="-122"/>
              </a:rPr>
              <a:t>足少阳胆经</a:t>
            </a:r>
            <a:endParaRPr lang="zh-CN" altLang="en-US" sz="2000" b="1">
              <a:latin typeface="宋体" panose="02010600030101010101" pitchFamily="2" charset="-122"/>
            </a:endParaRPr>
          </a:p>
          <a:p>
            <a:pPr algn="just">
              <a:lnSpc>
                <a:spcPct val="90000"/>
              </a:lnSpc>
              <a:buFont typeface="Wingdings 2" pitchFamily="2" charset="2"/>
              <a:buNone/>
            </a:pPr>
            <a:endParaRPr lang="zh-CN" altLang="en-US" sz="2000" b="1">
              <a:latin typeface="宋体" panose="02010600030101010101" pitchFamily="2" charset="-122"/>
            </a:endParaRPr>
          </a:p>
          <a:p>
            <a:pPr algn="just">
              <a:lnSpc>
                <a:spcPct val="90000"/>
              </a:lnSpc>
              <a:buFont typeface="Wingdings 2" pitchFamily="2" charset="2"/>
              <a:buNone/>
            </a:pPr>
            <a:r>
              <a:rPr lang="zh-CN" altLang="en-US" sz="2000" b="1">
                <a:latin typeface="宋体" panose="02010600030101010101" pitchFamily="2" charset="-122"/>
              </a:rPr>
              <a:t>脾系统：脾</a:t>
            </a:r>
            <a:r>
              <a:rPr lang="en-US" altLang="zh-CN" sz="2000" b="1">
                <a:latin typeface="Courier New" panose="02070309020205020404"/>
              </a:rPr>
              <a:t>—</a:t>
            </a:r>
            <a:r>
              <a:rPr lang="en-US" altLang="zh-CN" sz="2000" b="1">
                <a:latin typeface="宋体" panose="02010600030101010101" pitchFamily="2" charset="-122"/>
              </a:rPr>
              <a:t> </a:t>
            </a:r>
            <a:r>
              <a:rPr lang="zh-CN" altLang="en-US" sz="2000" b="1">
                <a:latin typeface="宋体" panose="02010600030101010101" pitchFamily="2" charset="-122"/>
              </a:rPr>
              <a:t>胃 </a:t>
            </a:r>
            <a:r>
              <a:rPr lang="en-US" altLang="zh-CN" sz="2000" b="1">
                <a:latin typeface="Courier New" panose="02070309020205020404"/>
              </a:rPr>
              <a:t>—</a:t>
            </a:r>
            <a:r>
              <a:rPr lang="zh-CN" altLang="en-US" sz="2000" b="1">
                <a:latin typeface="宋体" panose="02010600030101010101" pitchFamily="2" charset="-122"/>
              </a:rPr>
              <a:t>肉</a:t>
            </a:r>
            <a:r>
              <a:rPr lang="en-US" altLang="zh-CN" sz="2000" b="1">
                <a:latin typeface="Courier New" panose="02070309020205020404"/>
              </a:rPr>
              <a:t>—</a:t>
            </a:r>
            <a:r>
              <a:rPr lang="zh-CN" altLang="en-US" sz="2000" b="1">
                <a:latin typeface="宋体" panose="02010600030101010101" pitchFamily="2" charset="-122"/>
              </a:rPr>
              <a:t>口</a:t>
            </a:r>
            <a:r>
              <a:rPr lang="en-US" altLang="zh-CN" sz="2000" b="1">
                <a:latin typeface="Courier New" panose="02070309020205020404"/>
              </a:rPr>
              <a:t>—</a:t>
            </a:r>
            <a:r>
              <a:rPr lang="zh-CN" altLang="en-US" sz="2000" b="1">
                <a:latin typeface="宋体" panose="02010600030101010101" pitchFamily="2" charset="-122"/>
              </a:rPr>
              <a:t>足太阴脾经</a:t>
            </a:r>
            <a:r>
              <a:rPr lang="en-US" altLang="zh-CN" sz="2000" b="1">
                <a:latin typeface="Courier New" panose="02070309020205020404"/>
              </a:rPr>
              <a:t>—</a:t>
            </a:r>
            <a:r>
              <a:rPr lang="zh-CN" altLang="en-US" sz="2000" b="1">
                <a:latin typeface="宋体" panose="02010600030101010101" pitchFamily="2" charset="-122"/>
              </a:rPr>
              <a:t>足阳明胃经</a:t>
            </a:r>
            <a:endParaRPr lang="zh-CN" altLang="en-US" sz="2000" b="1">
              <a:latin typeface="宋体" panose="02010600030101010101" pitchFamily="2" charset="-122"/>
            </a:endParaRPr>
          </a:p>
          <a:p>
            <a:pPr algn="just">
              <a:lnSpc>
                <a:spcPct val="90000"/>
              </a:lnSpc>
              <a:buFont typeface="Wingdings 2" pitchFamily="2" charset="2"/>
              <a:buNone/>
            </a:pPr>
            <a:endParaRPr lang="zh-CN" altLang="en-US" sz="2000" b="1">
              <a:latin typeface="宋体" panose="02010600030101010101" pitchFamily="2" charset="-122"/>
            </a:endParaRPr>
          </a:p>
          <a:p>
            <a:pPr algn="just">
              <a:lnSpc>
                <a:spcPct val="90000"/>
              </a:lnSpc>
              <a:buFont typeface="Wingdings 2" pitchFamily="2" charset="2"/>
              <a:buNone/>
            </a:pPr>
            <a:r>
              <a:rPr lang="zh-CN" altLang="en-US" sz="2000" b="1">
                <a:latin typeface="宋体" panose="02010600030101010101" pitchFamily="2" charset="-122"/>
              </a:rPr>
              <a:t>肺系统：肺</a:t>
            </a:r>
            <a:r>
              <a:rPr lang="en-US" altLang="zh-CN" sz="2000" b="1">
                <a:latin typeface="Courier New" panose="02070309020205020404"/>
              </a:rPr>
              <a:t>—</a:t>
            </a:r>
            <a:r>
              <a:rPr lang="zh-CN" altLang="en-US" sz="2000" b="1">
                <a:latin typeface="宋体" panose="02010600030101010101" pitchFamily="2" charset="-122"/>
              </a:rPr>
              <a:t>大肠</a:t>
            </a:r>
            <a:r>
              <a:rPr lang="en-US" altLang="zh-CN" sz="2000" b="1">
                <a:latin typeface="Courier New" panose="02070309020205020404"/>
              </a:rPr>
              <a:t>—</a:t>
            </a:r>
            <a:r>
              <a:rPr lang="zh-CN" altLang="en-US" sz="2000" b="1">
                <a:latin typeface="宋体" panose="02010600030101010101" pitchFamily="2" charset="-122"/>
              </a:rPr>
              <a:t>皮</a:t>
            </a:r>
            <a:r>
              <a:rPr lang="en-US" altLang="zh-CN" sz="2000" b="1">
                <a:latin typeface="Courier New" panose="02070309020205020404"/>
              </a:rPr>
              <a:t>—</a:t>
            </a:r>
            <a:r>
              <a:rPr lang="zh-CN" altLang="en-US" sz="2000" b="1">
                <a:latin typeface="宋体" panose="02010600030101010101" pitchFamily="2" charset="-122"/>
              </a:rPr>
              <a:t>鼻</a:t>
            </a:r>
            <a:r>
              <a:rPr lang="en-US" altLang="zh-CN" sz="2000" b="1">
                <a:latin typeface="Courier New" panose="02070309020205020404"/>
              </a:rPr>
              <a:t>—</a:t>
            </a:r>
            <a:r>
              <a:rPr lang="zh-CN" altLang="en-US" sz="2000" b="1">
                <a:latin typeface="宋体" panose="02010600030101010101" pitchFamily="2" charset="-122"/>
              </a:rPr>
              <a:t>手太阴肺经</a:t>
            </a:r>
            <a:r>
              <a:rPr lang="en-US" altLang="zh-CN" sz="2000" b="1">
                <a:latin typeface="Courier New" panose="02070309020205020404"/>
              </a:rPr>
              <a:t>—</a:t>
            </a:r>
            <a:r>
              <a:rPr lang="zh-CN" altLang="en-US" sz="2000" b="1">
                <a:latin typeface="宋体" panose="02010600030101010101" pitchFamily="2" charset="-122"/>
              </a:rPr>
              <a:t>手阳明大肠经</a:t>
            </a:r>
            <a:endParaRPr lang="zh-CN" altLang="en-US" sz="2000" b="1">
              <a:latin typeface="宋体" panose="02010600030101010101" pitchFamily="2" charset="-122"/>
            </a:endParaRPr>
          </a:p>
          <a:p>
            <a:pPr>
              <a:lnSpc>
                <a:spcPct val="90000"/>
              </a:lnSpc>
              <a:buFont typeface="Wingdings 2" pitchFamily="2" charset="2"/>
              <a:buNone/>
            </a:pPr>
            <a:endParaRPr lang="zh-CN" altLang="en-US" sz="2000" b="1">
              <a:latin typeface="宋体" panose="02010600030101010101" pitchFamily="2" charset="-122"/>
            </a:endParaRPr>
          </a:p>
          <a:p>
            <a:pPr>
              <a:lnSpc>
                <a:spcPct val="90000"/>
              </a:lnSpc>
              <a:buFont typeface="Wingdings 2" pitchFamily="2" charset="2"/>
              <a:buNone/>
            </a:pPr>
            <a:r>
              <a:rPr lang="zh-CN" altLang="en-US" sz="2000" b="1">
                <a:latin typeface="宋体" panose="02010600030101010101" pitchFamily="2" charset="-122"/>
              </a:rPr>
              <a:t>肾系统：肾</a:t>
            </a:r>
            <a:r>
              <a:rPr lang="en-US" altLang="zh-CN" sz="2000" b="1">
                <a:latin typeface="Courier New" panose="02070309020205020404"/>
              </a:rPr>
              <a:t>—</a:t>
            </a:r>
            <a:r>
              <a:rPr lang="zh-CN" altLang="en-US" sz="2000" b="1">
                <a:latin typeface="宋体" panose="02010600030101010101" pitchFamily="2" charset="-122"/>
              </a:rPr>
              <a:t>膀胱</a:t>
            </a:r>
            <a:r>
              <a:rPr lang="en-US" altLang="zh-CN" sz="2000" b="1">
                <a:latin typeface="Courier New" panose="02070309020205020404"/>
              </a:rPr>
              <a:t>—</a:t>
            </a:r>
            <a:r>
              <a:rPr lang="zh-CN" altLang="en-US" sz="2000" b="1">
                <a:latin typeface="宋体" panose="02010600030101010101" pitchFamily="2" charset="-122"/>
              </a:rPr>
              <a:t>骨</a:t>
            </a:r>
            <a:r>
              <a:rPr lang="en-US" altLang="zh-CN" sz="2000" b="1">
                <a:latin typeface="Courier New" panose="02070309020205020404"/>
              </a:rPr>
              <a:t>—</a:t>
            </a:r>
            <a:r>
              <a:rPr lang="zh-CN" altLang="en-US" sz="2000" b="1">
                <a:latin typeface="宋体" panose="02010600030101010101" pitchFamily="2" charset="-122"/>
              </a:rPr>
              <a:t>耳及二阴</a:t>
            </a:r>
            <a:r>
              <a:rPr lang="en-US" altLang="zh-CN" sz="2000" b="1">
                <a:latin typeface="Courier New" panose="02070309020205020404"/>
              </a:rPr>
              <a:t>—</a:t>
            </a:r>
            <a:r>
              <a:rPr lang="zh-CN" altLang="en-US" sz="2000" b="1">
                <a:latin typeface="宋体" panose="02010600030101010101" pitchFamily="2" charset="-122"/>
              </a:rPr>
              <a:t>足少阴肾经</a:t>
            </a:r>
            <a:r>
              <a:rPr lang="en-US" altLang="zh-CN" sz="2000" b="1">
                <a:latin typeface="Courier New" panose="02070309020205020404"/>
              </a:rPr>
              <a:t>—</a:t>
            </a:r>
            <a:r>
              <a:rPr lang="zh-CN" altLang="en-US" sz="2000" b="1">
                <a:latin typeface="宋体" panose="02010600030101010101" pitchFamily="2" charset="-122"/>
              </a:rPr>
              <a:t>足太阳膀胱经</a:t>
            </a:r>
            <a:r>
              <a:rPr lang="zh-CN" altLang="en-US" sz="2000" b="1">
                <a:ea typeface="黑体" panose="02010609060101010101" pitchFamily="49" charset="-122"/>
              </a:rPr>
              <a:t> </a:t>
            </a:r>
            <a:endParaRPr lang="zh-CN" altLang="en-US" sz="2000" b="1">
              <a:ea typeface="黑体" panose="02010609060101010101" pitchFamily="49" charset="-122"/>
            </a:endParaRPr>
          </a:p>
        </p:txBody>
      </p:sp>
      <p:pic>
        <p:nvPicPr>
          <p:cNvPr id="100" name="图片 99"/>
          <p:cNvPicPr/>
          <p:nvPr/>
        </p:nvPicPr>
        <p:blipFill>
          <a:blip r:embed="rId1"/>
          <a:stretch>
            <a:fillRect/>
          </a:stretch>
        </p:blipFill>
        <p:spPr>
          <a:xfrm>
            <a:off x="6083935" y="4364990"/>
            <a:ext cx="2681605" cy="2219960"/>
          </a:xfrm>
          <a:prstGeom prst="rect">
            <a:avLst/>
          </a:prstGeom>
          <a:noFill/>
          <a:ln w="9525">
            <a:noFill/>
          </a:ln>
        </p:spPr>
      </p:pic>
      <p:pic>
        <p:nvPicPr>
          <p:cNvPr id="101" name="图片 100"/>
          <p:cNvPicPr/>
          <p:nvPr/>
        </p:nvPicPr>
        <p:blipFill>
          <a:blip r:embed="rId2"/>
          <a:stretch>
            <a:fillRect/>
          </a:stretch>
        </p:blipFill>
        <p:spPr>
          <a:xfrm>
            <a:off x="611505" y="4527550"/>
            <a:ext cx="2681605" cy="2127250"/>
          </a:xfrm>
          <a:prstGeom prst="rect">
            <a:avLst/>
          </a:prstGeom>
          <a:noFill/>
          <a:ln w="9525">
            <a:noFill/>
          </a:ln>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Oval 2"/>
          <p:cNvSpPr>
            <a:spLocks noChangeArrowheads="1"/>
          </p:cNvSpPr>
          <p:nvPr/>
        </p:nvSpPr>
        <p:spPr bwMode="auto">
          <a:xfrm>
            <a:off x="3200400" y="4267200"/>
            <a:ext cx="914400" cy="914400"/>
          </a:xfrm>
          <a:prstGeom prst="ellipse">
            <a:avLst/>
          </a:prstGeom>
          <a:solidFill>
            <a:schemeClr val="tx1"/>
          </a:solidFill>
          <a:ln w="9525" cmpd="sng">
            <a:solidFill>
              <a:schemeClr val="tx1"/>
            </a:solidFill>
            <a:round/>
          </a:ln>
          <a:effectLst/>
        </p:spPr>
        <p:txBody>
          <a:bodyPr wrap="none" anchor="ctr"/>
          <a:lstStyle/>
          <a:p>
            <a:pPr algn="ctr"/>
            <a:r>
              <a:rPr lang="zh-CN" altLang="en-US" sz="2800">
                <a:solidFill>
                  <a:srgbClr val="FF3C2D"/>
                </a:solidFill>
                <a:ea typeface="黑体" panose="02010609060101010101" pitchFamily="49" charset="-122"/>
              </a:rPr>
              <a:t>肺</a:t>
            </a:r>
            <a:endParaRPr lang="zh-CN" altLang="en-US" sz="2800">
              <a:solidFill>
                <a:srgbClr val="FF3C2D"/>
              </a:solidFill>
              <a:ea typeface="黑体" panose="02010609060101010101" pitchFamily="49" charset="-122"/>
            </a:endParaRPr>
          </a:p>
        </p:txBody>
      </p:sp>
      <p:sp>
        <p:nvSpPr>
          <p:cNvPr id="31747" name="Oval 3"/>
          <p:cNvSpPr>
            <a:spLocks noChangeArrowheads="1"/>
          </p:cNvSpPr>
          <p:nvPr/>
        </p:nvSpPr>
        <p:spPr bwMode="auto">
          <a:xfrm>
            <a:off x="4419600" y="4267200"/>
            <a:ext cx="914400" cy="914400"/>
          </a:xfrm>
          <a:prstGeom prst="ellipse">
            <a:avLst/>
          </a:prstGeom>
          <a:solidFill>
            <a:srgbClr val="F8F334"/>
          </a:solidFill>
          <a:ln w="9525" cmpd="sng">
            <a:solidFill>
              <a:schemeClr val="tx1"/>
            </a:solidFill>
            <a:round/>
          </a:ln>
          <a:effectLst/>
        </p:spPr>
        <p:txBody>
          <a:bodyPr wrap="none" anchor="ctr"/>
          <a:lstStyle/>
          <a:p>
            <a:pPr algn="ctr"/>
            <a:r>
              <a:rPr lang="zh-CN" altLang="en-US" sz="2800">
                <a:solidFill>
                  <a:srgbClr val="F339C7"/>
                </a:solidFill>
                <a:ea typeface="黑体" panose="02010609060101010101" pitchFamily="49" charset="-122"/>
              </a:rPr>
              <a:t>脾</a:t>
            </a:r>
            <a:endParaRPr lang="zh-CN" altLang="en-US" sz="2800">
              <a:solidFill>
                <a:srgbClr val="F339C7"/>
              </a:solidFill>
              <a:ea typeface="黑体" panose="02010609060101010101" pitchFamily="49" charset="-122"/>
            </a:endParaRPr>
          </a:p>
        </p:txBody>
      </p:sp>
      <p:sp>
        <p:nvSpPr>
          <p:cNvPr id="31748" name="Oval 4"/>
          <p:cNvSpPr>
            <a:spLocks noChangeArrowheads="1"/>
          </p:cNvSpPr>
          <p:nvPr/>
        </p:nvSpPr>
        <p:spPr bwMode="auto">
          <a:xfrm>
            <a:off x="3810000" y="2362200"/>
            <a:ext cx="914400" cy="914400"/>
          </a:xfrm>
          <a:prstGeom prst="ellipse">
            <a:avLst/>
          </a:prstGeom>
          <a:solidFill>
            <a:schemeClr val="bg1"/>
          </a:solidFill>
          <a:ln w="9525" cmpd="sng">
            <a:solidFill>
              <a:schemeClr val="tx1"/>
            </a:solidFill>
            <a:round/>
          </a:ln>
          <a:effectLst/>
        </p:spPr>
        <p:txBody>
          <a:bodyPr wrap="none" anchor="ctr"/>
          <a:lstStyle/>
          <a:p>
            <a:pPr algn="ctr"/>
            <a:r>
              <a:rPr lang="zh-CN" altLang="en-US" sz="2800">
                <a:ea typeface="黑体" panose="02010609060101010101" pitchFamily="49" charset="-122"/>
              </a:rPr>
              <a:t>肝</a:t>
            </a:r>
            <a:r>
              <a:rPr lang="zh-CN" altLang="en-US"/>
              <a:t> </a:t>
            </a:r>
            <a:endParaRPr lang="zh-CN" altLang="en-US"/>
          </a:p>
        </p:txBody>
      </p:sp>
      <p:sp>
        <p:nvSpPr>
          <p:cNvPr id="31749" name="Oval 5"/>
          <p:cNvSpPr>
            <a:spLocks noChangeArrowheads="1"/>
          </p:cNvSpPr>
          <p:nvPr/>
        </p:nvSpPr>
        <p:spPr bwMode="auto">
          <a:xfrm>
            <a:off x="2819400" y="3124200"/>
            <a:ext cx="914400" cy="914400"/>
          </a:xfrm>
          <a:prstGeom prst="ellipse">
            <a:avLst/>
          </a:prstGeom>
          <a:solidFill>
            <a:srgbClr val="080B12"/>
          </a:solidFill>
          <a:ln w="9525" cmpd="sng">
            <a:solidFill>
              <a:schemeClr val="tx1"/>
            </a:solidFill>
            <a:round/>
          </a:ln>
          <a:effectLst/>
        </p:spPr>
        <p:txBody>
          <a:bodyPr wrap="none" anchor="ctr"/>
          <a:lstStyle/>
          <a:p>
            <a:pPr algn="ctr"/>
            <a:r>
              <a:rPr lang="zh-CN" altLang="en-US" sz="2800">
                <a:solidFill>
                  <a:schemeClr val="bg1"/>
                </a:solidFill>
                <a:ea typeface="黑体" panose="02010609060101010101" pitchFamily="49" charset="-122"/>
              </a:rPr>
              <a:t>肾</a:t>
            </a:r>
            <a:endParaRPr lang="zh-CN" altLang="en-US" sz="2800">
              <a:solidFill>
                <a:schemeClr val="bg1"/>
              </a:solidFill>
              <a:ea typeface="黑体" panose="02010609060101010101" pitchFamily="49" charset="-122"/>
            </a:endParaRPr>
          </a:p>
        </p:txBody>
      </p:sp>
      <p:sp>
        <p:nvSpPr>
          <p:cNvPr id="31750" name="Oval 6"/>
          <p:cNvSpPr>
            <a:spLocks noChangeArrowheads="1"/>
          </p:cNvSpPr>
          <p:nvPr/>
        </p:nvSpPr>
        <p:spPr bwMode="auto">
          <a:xfrm>
            <a:off x="4800600" y="3124200"/>
            <a:ext cx="914400" cy="914400"/>
          </a:xfrm>
          <a:prstGeom prst="ellipse">
            <a:avLst/>
          </a:prstGeom>
          <a:solidFill>
            <a:srgbClr val="FF3C2D"/>
          </a:solidFill>
          <a:ln w="9525" cmpd="sng">
            <a:solidFill>
              <a:schemeClr val="tx1"/>
            </a:solidFill>
            <a:round/>
          </a:ln>
          <a:effectLst/>
        </p:spPr>
        <p:txBody>
          <a:bodyPr wrap="none" anchor="ctr"/>
          <a:lstStyle/>
          <a:p>
            <a:pPr algn="ctr"/>
            <a:r>
              <a:rPr lang="zh-CN" altLang="en-US" sz="2800">
                <a:ea typeface="黑体" panose="02010609060101010101" pitchFamily="49" charset="-122"/>
              </a:rPr>
              <a:t>心</a:t>
            </a:r>
            <a:endParaRPr lang="zh-CN" altLang="en-US" sz="2800">
              <a:ea typeface="黑体" panose="02010609060101010101" pitchFamily="49" charset="-122"/>
            </a:endParaRPr>
          </a:p>
        </p:txBody>
      </p:sp>
      <p:sp>
        <p:nvSpPr>
          <p:cNvPr id="31751" name="Oval 7"/>
          <p:cNvSpPr>
            <a:spLocks noChangeArrowheads="1"/>
          </p:cNvSpPr>
          <p:nvPr/>
        </p:nvSpPr>
        <p:spPr bwMode="auto">
          <a:xfrm>
            <a:off x="2438400" y="4724400"/>
            <a:ext cx="914400" cy="914400"/>
          </a:xfrm>
          <a:prstGeom prst="ellipse">
            <a:avLst/>
          </a:prstGeom>
          <a:solidFill>
            <a:schemeClr val="tx1"/>
          </a:solidFill>
          <a:ln w="9525" cmpd="sng">
            <a:solidFill>
              <a:schemeClr val="tx1"/>
            </a:solidFill>
            <a:round/>
          </a:ln>
          <a:effectLst/>
        </p:spPr>
        <p:txBody>
          <a:bodyPr wrap="none" anchor="ctr"/>
          <a:lstStyle/>
          <a:p>
            <a:pPr algn="ctr"/>
            <a:r>
              <a:rPr lang="zh-CN" altLang="en-US" sz="2800">
                <a:solidFill>
                  <a:srgbClr val="FF3C2D"/>
                </a:solidFill>
                <a:ea typeface="黑体" panose="02010609060101010101" pitchFamily="49" charset="-122"/>
              </a:rPr>
              <a:t>大肠</a:t>
            </a:r>
            <a:endParaRPr lang="zh-CN" altLang="en-US" sz="2800">
              <a:solidFill>
                <a:srgbClr val="FF3C2D"/>
              </a:solidFill>
              <a:ea typeface="黑体" panose="02010609060101010101" pitchFamily="49" charset="-122"/>
            </a:endParaRPr>
          </a:p>
        </p:txBody>
      </p:sp>
      <p:sp>
        <p:nvSpPr>
          <p:cNvPr id="31752" name="Oval 8"/>
          <p:cNvSpPr>
            <a:spLocks noChangeArrowheads="1"/>
          </p:cNvSpPr>
          <p:nvPr/>
        </p:nvSpPr>
        <p:spPr bwMode="auto">
          <a:xfrm>
            <a:off x="5257800" y="4648200"/>
            <a:ext cx="914400" cy="914400"/>
          </a:xfrm>
          <a:prstGeom prst="ellipse">
            <a:avLst/>
          </a:prstGeom>
          <a:solidFill>
            <a:srgbClr val="F8F334"/>
          </a:solidFill>
          <a:ln w="9525" cmpd="sng">
            <a:solidFill>
              <a:schemeClr val="tx1"/>
            </a:solidFill>
            <a:round/>
          </a:ln>
          <a:effectLst/>
        </p:spPr>
        <p:txBody>
          <a:bodyPr wrap="none" anchor="ctr"/>
          <a:lstStyle/>
          <a:p>
            <a:pPr algn="ctr"/>
            <a:r>
              <a:rPr lang="zh-CN" altLang="en-US" sz="2800">
                <a:solidFill>
                  <a:srgbClr val="F339C7"/>
                </a:solidFill>
                <a:ea typeface="黑体" panose="02010609060101010101" pitchFamily="49" charset="-122"/>
              </a:rPr>
              <a:t>胃</a:t>
            </a:r>
            <a:endParaRPr lang="zh-CN" altLang="en-US" sz="2800">
              <a:solidFill>
                <a:srgbClr val="F339C7"/>
              </a:solidFill>
              <a:ea typeface="黑体" panose="02010609060101010101" pitchFamily="49" charset="-122"/>
            </a:endParaRPr>
          </a:p>
        </p:txBody>
      </p:sp>
      <p:sp>
        <p:nvSpPr>
          <p:cNvPr id="31753" name="Oval 9"/>
          <p:cNvSpPr>
            <a:spLocks noChangeArrowheads="1"/>
          </p:cNvSpPr>
          <p:nvPr/>
        </p:nvSpPr>
        <p:spPr bwMode="auto">
          <a:xfrm>
            <a:off x="5715000" y="2819400"/>
            <a:ext cx="914400" cy="914400"/>
          </a:xfrm>
          <a:prstGeom prst="ellipse">
            <a:avLst/>
          </a:prstGeom>
          <a:solidFill>
            <a:srgbClr val="FF3C2D"/>
          </a:solidFill>
          <a:ln w="9525" cmpd="sng">
            <a:solidFill>
              <a:schemeClr val="tx1"/>
            </a:solidFill>
            <a:round/>
          </a:ln>
          <a:effectLst/>
        </p:spPr>
        <p:txBody>
          <a:bodyPr wrap="none" anchor="ctr"/>
          <a:lstStyle/>
          <a:p>
            <a:pPr algn="ctr"/>
            <a:r>
              <a:rPr lang="zh-CN" altLang="en-US" sz="2800">
                <a:ea typeface="黑体" panose="02010609060101010101" pitchFamily="49" charset="-122"/>
              </a:rPr>
              <a:t>小肠</a:t>
            </a:r>
            <a:endParaRPr lang="zh-CN" altLang="en-US" sz="2800">
              <a:ea typeface="黑体" panose="02010609060101010101" pitchFamily="49" charset="-122"/>
            </a:endParaRPr>
          </a:p>
        </p:txBody>
      </p:sp>
      <p:sp>
        <p:nvSpPr>
          <p:cNvPr id="31754" name="Oval 10"/>
          <p:cNvSpPr>
            <a:spLocks noChangeArrowheads="1"/>
          </p:cNvSpPr>
          <p:nvPr/>
        </p:nvSpPr>
        <p:spPr bwMode="auto">
          <a:xfrm>
            <a:off x="1981200" y="2743200"/>
            <a:ext cx="914400" cy="914400"/>
          </a:xfrm>
          <a:prstGeom prst="ellipse">
            <a:avLst/>
          </a:prstGeom>
          <a:solidFill>
            <a:srgbClr val="080B12"/>
          </a:solidFill>
          <a:ln w="9525" cmpd="sng">
            <a:solidFill>
              <a:schemeClr val="tx1"/>
            </a:solidFill>
            <a:round/>
          </a:ln>
          <a:effectLst/>
        </p:spPr>
        <p:txBody>
          <a:bodyPr wrap="none" anchor="ctr"/>
          <a:lstStyle/>
          <a:p>
            <a:pPr algn="ctr"/>
            <a:r>
              <a:rPr lang="zh-CN" altLang="en-US" sz="2800">
                <a:solidFill>
                  <a:schemeClr val="bg1"/>
                </a:solidFill>
                <a:ea typeface="黑体" panose="02010609060101010101" pitchFamily="49" charset="-122"/>
              </a:rPr>
              <a:t>膀胱</a:t>
            </a:r>
            <a:endParaRPr lang="zh-CN" altLang="en-US" sz="2800">
              <a:solidFill>
                <a:schemeClr val="bg1"/>
              </a:solidFill>
              <a:ea typeface="黑体" panose="02010609060101010101" pitchFamily="49" charset="-122"/>
            </a:endParaRPr>
          </a:p>
        </p:txBody>
      </p:sp>
      <p:sp>
        <p:nvSpPr>
          <p:cNvPr id="31755" name="Oval 11"/>
          <p:cNvSpPr>
            <a:spLocks noChangeArrowheads="1"/>
          </p:cNvSpPr>
          <p:nvPr/>
        </p:nvSpPr>
        <p:spPr bwMode="auto">
          <a:xfrm>
            <a:off x="3810000" y="1447800"/>
            <a:ext cx="914400" cy="914400"/>
          </a:xfrm>
          <a:prstGeom prst="ellipse">
            <a:avLst/>
          </a:prstGeom>
          <a:solidFill>
            <a:schemeClr val="bg1"/>
          </a:solidFill>
          <a:ln w="9525" cmpd="sng">
            <a:solidFill>
              <a:schemeClr val="tx1"/>
            </a:solidFill>
            <a:round/>
          </a:ln>
          <a:effectLst/>
        </p:spPr>
        <p:txBody>
          <a:bodyPr wrap="none" anchor="ctr"/>
          <a:lstStyle/>
          <a:p>
            <a:pPr algn="ctr"/>
            <a:r>
              <a:rPr lang="zh-CN" altLang="en-US" sz="2800">
                <a:ea typeface="黑体" panose="02010609060101010101" pitchFamily="49" charset="-122"/>
              </a:rPr>
              <a:t>胆</a:t>
            </a:r>
            <a:endParaRPr lang="zh-CN" altLang="en-US" sz="2800">
              <a:ea typeface="黑体" panose="02010609060101010101" pitchFamily="49" charset="-122"/>
            </a:endParaRPr>
          </a:p>
        </p:txBody>
      </p:sp>
      <p:sp>
        <p:nvSpPr>
          <p:cNvPr id="31756" name="Oval 12"/>
          <p:cNvSpPr>
            <a:spLocks noChangeArrowheads="1"/>
          </p:cNvSpPr>
          <p:nvPr/>
        </p:nvSpPr>
        <p:spPr bwMode="auto">
          <a:xfrm>
            <a:off x="3810000" y="762000"/>
            <a:ext cx="914400" cy="914400"/>
          </a:xfrm>
          <a:prstGeom prst="ellipse">
            <a:avLst/>
          </a:prstGeom>
          <a:solidFill>
            <a:schemeClr val="bg1"/>
          </a:solidFill>
          <a:ln w="9525" cmpd="sng">
            <a:solidFill>
              <a:schemeClr val="tx1"/>
            </a:solidFill>
            <a:round/>
          </a:ln>
          <a:effectLst/>
        </p:spPr>
        <p:txBody>
          <a:bodyPr wrap="none" anchor="ctr"/>
          <a:lstStyle/>
          <a:p>
            <a:pPr algn="ctr"/>
            <a:r>
              <a:rPr lang="zh-CN" altLang="en-US" sz="2800">
                <a:ea typeface="黑体" panose="02010609060101010101" pitchFamily="49" charset="-122"/>
              </a:rPr>
              <a:t>筋</a:t>
            </a:r>
            <a:endParaRPr lang="zh-CN" altLang="en-US" sz="2800">
              <a:ea typeface="黑体" panose="02010609060101010101" pitchFamily="49" charset="-122"/>
            </a:endParaRPr>
          </a:p>
        </p:txBody>
      </p:sp>
      <p:sp>
        <p:nvSpPr>
          <p:cNvPr id="31757" name="Oval 13"/>
          <p:cNvSpPr>
            <a:spLocks noChangeArrowheads="1"/>
          </p:cNvSpPr>
          <p:nvPr/>
        </p:nvSpPr>
        <p:spPr bwMode="auto">
          <a:xfrm>
            <a:off x="6553200" y="2438400"/>
            <a:ext cx="914400" cy="914400"/>
          </a:xfrm>
          <a:prstGeom prst="ellipse">
            <a:avLst/>
          </a:prstGeom>
          <a:solidFill>
            <a:srgbClr val="FF3C2D"/>
          </a:solidFill>
          <a:ln w="9525" cmpd="sng">
            <a:solidFill>
              <a:schemeClr val="tx1"/>
            </a:solidFill>
            <a:round/>
          </a:ln>
          <a:effectLst/>
        </p:spPr>
        <p:txBody>
          <a:bodyPr wrap="none" anchor="ctr"/>
          <a:lstStyle/>
          <a:p>
            <a:pPr algn="ctr"/>
            <a:r>
              <a:rPr lang="zh-CN" altLang="en-US" sz="2800">
                <a:ea typeface="黑体" panose="02010609060101010101" pitchFamily="49" charset="-122"/>
              </a:rPr>
              <a:t>脉</a:t>
            </a:r>
            <a:endParaRPr lang="zh-CN" altLang="en-US" sz="2800">
              <a:ea typeface="黑体" panose="02010609060101010101" pitchFamily="49" charset="-122"/>
            </a:endParaRPr>
          </a:p>
        </p:txBody>
      </p:sp>
      <p:sp>
        <p:nvSpPr>
          <p:cNvPr id="31758" name="Oval 14"/>
          <p:cNvSpPr>
            <a:spLocks noChangeArrowheads="1"/>
          </p:cNvSpPr>
          <p:nvPr/>
        </p:nvSpPr>
        <p:spPr bwMode="auto">
          <a:xfrm>
            <a:off x="6019800" y="5105400"/>
            <a:ext cx="914400" cy="914400"/>
          </a:xfrm>
          <a:prstGeom prst="ellipse">
            <a:avLst/>
          </a:prstGeom>
          <a:solidFill>
            <a:srgbClr val="F8F334"/>
          </a:solidFill>
          <a:ln w="9525" cmpd="sng">
            <a:solidFill>
              <a:schemeClr val="tx1"/>
            </a:solidFill>
            <a:round/>
          </a:ln>
          <a:effectLst/>
        </p:spPr>
        <p:txBody>
          <a:bodyPr wrap="none" anchor="ctr"/>
          <a:lstStyle/>
          <a:p>
            <a:pPr algn="ctr"/>
            <a:r>
              <a:rPr lang="zh-CN" altLang="en-US" sz="2800">
                <a:solidFill>
                  <a:srgbClr val="F339C7"/>
                </a:solidFill>
                <a:ea typeface="黑体" panose="02010609060101010101" pitchFamily="49" charset="-122"/>
              </a:rPr>
              <a:t>肉</a:t>
            </a:r>
            <a:endParaRPr lang="zh-CN" altLang="en-US" sz="2800">
              <a:solidFill>
                <a:srgbClr val="F339C7"/>
              </a:solidFill>
              <a:ea typeface="黑体" panose="02010609060101010101" pitchFamily="49" charset="-122"/>
            </a:endParaRPr>
          </a:p>
        </p:txBody>
      </p:sp>
      <p:sp>
        <p:nvSpPr>
          <p:cNvPr id="31759" name="Oval 15"/>
          <p:cNvSpPr>
            <a:spLocks noChangeArrowheads="1"/>
          </p:cNvSpPr>
          <p:nvPr/>
        </p:nvSpPr>
        <p:spPr bwMode="auto">
          <a:xfrm>
            <a:off x="1676400" y="5181600"/>
            <a:ext cx="914400" cy="914400"/>
          </a:xfrm>
          <a:prstGeom prst="ellipse">
            <a:avLst/>
          </a:prstGeom>
          <a:solidFill>
            <a:schemeClr val="tx1"/>
          </a:solidFill>
          <a:ln w="9525" cmpd="sng">
            <a:solidFill>
              <a:schemeClr val="tx1"/>
            </a:solidFill>
            <a:round/>
          </a:ln>
          <a:effectLst/>
        </p:spPr>
        <p:txBody>
          <a:bodyPr wrap="none" anchor="ctr"/>
          <a:lstStyle/>
          <a:p>
            <a:pPr algn="ctr"/>
            <a:r>
              <a:rPr lang="zh-CN" altLang="en-US" sz="2800">
                <a:solidFill>
                  <a:srgbClr val="FF3C2D"/>
                </a:solidFill>
                <a:ea typeface="黑体" panose="02010609060101010101" pitchFamily="49" charset="-122"/>
              </a:rPr>
              <a:t>皮</a:t>
            </a:r>
            <a:endParaRPr lang="zh-CN" altLang="en-US" sz="2800">
              <a:solidFill>
                <a:srgbClr val="FF3C2D"/>
              </a:solidFill>
              <a:ea typeface="黑体" panose="02010609060101010101" pitchFamily="49" charset="-122"/>
            </a:endParaRPr>
          </a:p>
        </p:txBody>
      </p:sp>
      <p:sp>
        <p:nvSpPr>
          <p:cNvPr id="31760" name="Oval 16"/>
          <p:cNvSpPr>
            <a:spLocks noChangeArrowheads="1"/>
          </p:cNvSpPr>
          <p:nvPr/>
        </p:nvSpPr>
        <p:spPr bwMode="auto">
          <a:xfrm>
            <a:off x="1219200" y="2286000"/>
            <a:ext cx="914400" cy="914400"/>
          </a:xfrm>
          <a:prstGeom prst="ellipse">
            <a:avLst/>
          </a:prstGeom>
          <a:solidFill>
            <a:srgbClr val="080B12"/>
          </a:solidFill>
          <a:ln w="9525" cmpd="sng">
            <a:solidFill>
              <a:schemeClr val="tx1"/>
            </a:solidFill>
            <a:round/>
          </a:ln>
          <a:effectLst/>
        </p:spPr>
        <p:txBody>
          <a:bodyPr wrap="none" anchor="ctr"/>
          <a:lstStyle/>
          <a:p>
            <a:pPr algn="ctr"/>
            <a:r>
              <a:rPr lang="zh-CN" altLang="en-US" sz="2800">
                <a:solidFill>
                  <a:schemeClr val="bg1"/>
                </a:solidFill>
                <a:ea typeface="黑体" panose="02010609060101010101" pitchFamily="49" charset="-122"/>
              </a:rPr>
              <a:t>骨</a:t>
            </a:r>
            <a:endParaRPr lang="zh-CN" altLang="en-US" sz="2800">
              <a:solidFill>
                <a:schemeClr val="bg1"/>
              </a:solidFill>
              <a:ea typeface="黑体" panose="02010609060101010101" pitchFamily="49" charset="-122"/>
            </a:endParaRPr>
          </a:p>
        </p:txBody>
      </p:sp>
      <p:sp>
        <p:nvSpPr>
          <p:cNvPr id="31761" name="Oval 17"/>
          <p:cNvSpPr>
            <a:spLocks noChangeArrowheads="1"/>
          </p:cNvSpPr>
          <p:nvPr/>
        </p:nvSpPr>
        <p:spPr bwMode="auto">
          <a:xfrm>
            <a:off x="3810000" y="0"/>
            <a:ext cx="914400" cy="914400"/>
          </a:xfrm>
          <a:prstGeom prst="ellipse">
            <a:avLst/>
          </a:prstGeom>
          <a:solidFill>
            <a:schemeClr val="bg1"/>
          </a:solidFill>
          <a:ln w="9525" cmpd="sng">
            <a:solidFill>
              <a:schemeClr val="tx1"/>
            </a:solidFill>
            <a:round/>
          </a:ln>
          <a:effectLst/>
        </p:spPr>
        <p:txBody>
          <a:bodyPr wrap="none" anchor="ctr"/>
          <a:lstStyle/>
          <a:p>
            <a:pPr algn="ctr"/>
            <a:r>
              <a:rPr lang="zh-CN" altLang="en-US" sz="2800">
                <a:ea typeface="黑体" panose="02010609060101010101" pitchFamily="49" charset="-122"/>
              </a:rPr>
              <a:t>目</a:t>
            </a:r>
            <a:endParaRPr lang="zh-CN" altLang="en-US" sz="2800">
              <a:ea typeface="黑体" panose="02010609060101010101" pitchFamily="49" charset="-122"/>
            </a:endParaRPr>
          </a:p>
        </p:txBody>
      </p:sp>
      <p:sp>
        <p:nvSpPr>
          <p:cNvPr id="31762" name="Oval 18"/>
          <p:cNvSpPr>
            <a:spLocks noChangeArrowheads="1"/>
          </p:cNvSpPr>
          <p:nvPr/>
        </p:nvSpPr>
        <p:spPr bwMode="auto">
          <a:xfrm>
            <a:off x="7391400" y="2133600"/>
            <a:ext cx="914400" cy="914400"/>
          </a:xfrm>
          <a:prstGeom prst="ellipse">
            <a:avLst/>
          </a:prstGeom>
          <a:solidFill>
            <a:srgbClr val="FF3C2D"/>
          </a:solidFill>
          <a:ln w="9525" cmpd="sng">
            <a:solidFill>
              <a:schemeClr val="tx1"/>
            </a:solidFill>
            <a:round/>
          </a:ln>
          <a:effectLst/>
        </p:spPr>
        <p:txBody>
          <a:bodyPr wrap="none" anchor="ctr"/>
          <a:lstStyle/>
          <a:p>
            <a:pPr algn="ctr"/>
            <a:r>
              <a:rPr lang="zh-CN" altLang="en-US" sz="2800">
                <a:ea typeface="黑体" panose="02010609060101010101" pitchFamily="49" charset="-122"/>
              </a:rPr>
              <a:t>舌</a:t>
            </a:r>
            <a:endParaRPr lang="zh-CN" altLang="en-US" sz="2800">
              <a:ea typeface="黑体" panose="02010609060101010101" pitchFamily="49" charset="-122"/>
            </a:endParaRPr>
          </a:p>
        </p:txBody>
      </p:sp>
      <p:sp>
        <p:nvSpPr>
          <p:cNvPr id="31763" name="Oval 19"/>
          <p:cNvSpPr>
            <a:spLocks noChangeArrowheads="1"/>
          </p:cNvSpPr>
          <p:nvPr/>
        </p:nvSpPr>
        <p:spPr bwMode="auto">
          <a:xfrm>
            <a:off x="6781800" y="5562600"/>
            <a:ext cx="914400" cy="914400"/>
          </a:xfrm>
          <a:prstGeom prst="ellipse">
            <a:avLst/>
          </a:prstGeom>
          <a:solidFill>
            <a:srgbClr val="F8F334"/>
          </a:solidFill>
          <a:ln w="9525" cmpd="sng">
            <a:solidFill>
              <a:schemeClr val="tx1"/>
            </a:solidFill>
            <a:round/>
          </a:ln>
          <a:effectLst/>
        </p:spPr>
        <p:txBody>
          <a:bodyPr wrap="none" anchor="ctr"/>
          <a:lstStyle/>
          <a:p>
            <a:pPr algn="ctr"/>
            <a:r>
              <a:rPr lang="zh-CN" altLang="en-US" sz="2800">
                <a:solidFill>
                  <a:srgbClr val="F339C7"/>
                </a:solidFill>
                <a:ea typeface="黑体" panose="02010609060101010101" pitchFamily="49" charset="-122"/>
              </a:rPr>
              <a:t>口</a:t>
            </a:r>
            <a:endParaRPr lang="zh-CN" altLang="en-US" sz="2800">
              <a:solidFill>
                <a:srgbClr val="F339C7"/>
              </a:solidFill>
              <a:ea typeface="黑体" panose="02010609060101010101" pitchFamily="49" charset="-122"/>
            </a:endParaRPr>
          </a:p>
        </p:txBody>
      </p:sp>
      <p:sp>
        <p:nvSpPr>
          <p:cNvPr id="31764" name="Oval 20"/>
          <p:cNvSpPr>
            <a:spLocks noChangeArrowheads="1"/>
          </p:cNvSpPr>
          <p:nvPr/>
        </p:nvSpPr>
        <p:spPr bwMode="auto">
          <a:xfrm>
            <a:off x="990600" y="5638800"/>
            <a:ext cx="914400" cy="914400"/>
          </a:xfrm>
          <a:prstGeom prst="ellipse">
            <a:avLst/>
          </a:prstGeom>
          <a:solidFill>
            <a:schemeClr val="tx1"/>
          </a:solidFill>
          <a:ln w="9525" cmpd="sng">
            <a:solidFill>
              <a:schemeClr val="tx1"/>
            </a:solidFill>
            <a:round/>
          </a:ln>
          <a:effectLst/>
        </p:spPr>
        <p:txBody>
          <a:bodyPr wrap="none" anchor="ctr"/>
          <a:lstStyle/>
          <a:p>
            <a:pPr algn="ctr"/>
            <a:r>
              <a:rPr lang="zh-CN" altLang="en-US" sz="2800">
                <a:solidFill>
                  <a:srgbClr val="FF3C2D"/>
                </a:solidFill>
                <a:ea typeface="黑体" panose="02010609060101010101" pitchFamily="49" charset="-122"/>
              </a:rPr>
              <a:t>鼻</a:t>
            </a:r>
            <a:endParaRPr lang="zh-CN" altLang="en-US" sz="2800">
              <a:solidFill>
                <a:srgbClr val="FF3C2D"/>
              </a:solidFill>
              <a:ea typeface="黑体" panose="02010609060101010101" pitchFamily="49" charset="-122"/>
            </a:endParaRPr>
          </a:p>
        </p:txBody>
      </p:sp>
      <p:sp>
        <p:nvSpPr>
          <p:cNvPr id="31765" name="Oval 21"/>
          <p:cNvSpPr>
            <a:spLocks noChangeArrowheads="1"/>
          </p:cNvSpPr>
          <p:nvPr/>
        </p:nvSpPr>
        <p:spPr bwMode="auto">
          <a:xfrm>
            <a:off x="457200" y="1828800"/>
            <a:ext cx="914400" cy="914400"/>
          </a:xfrm>
          <a:prstGeom prst="ellipse">
            <a:avLst/>
          </a:prstGeom>
          <a:solidFill>
            <a:srgbClr val="080B12"/>
          </a:solidFill>
          <a:ln w="9525" cmpd="sng">
            <a:solidFill>
              <a:schemeClr val="tx1"/>
            </a:solidFill>
            <a:round/>
          </a:ln>
          <a:effectLst/>
        </p:spPr>
        <p:txBody>
          <a:bodyPr wrap="none" anchor="ctr"/>
          <a:lstStyle/>
          <a:p>
            <a:pPr algn="ctr"/>
            <a:r>
              <a:rPr lang="zh-CN" altLang="en-US" sz="2800">
                <a:solidFill>
                  <a:schemeClr val="bg1"/>
                </a:solidFill>
                <a:ea typeface="黑体" panose="02010609060101010101" pitchFamily="49" charset="-122"/>
              </a:rPr>
              <a:t>耳</a:t>
            </a:r>
            <a:endParaRPr lang="zh-CN" altLang="en-US" sz="2800">
              <a:solidFill>
                <a:schemeClr val="bg1"/>
              </a:solidFill>
              <a:ea typeface="黑体" panose="02010609060101010101" pitchFamily="49" charset="-122"/>
            </a:endParaRPr>
          </a:p>
        </p:txBody>
      </p:sp>
      <p:sp>
        <p:nvSpPr>
          <p:cNvPr id="31766" name="Line 22"/>
          <p:cNvSpPr>
            <a:spLocks noChangeShapeType="1"/>
          </p:cNvSpPr>
          <p:nvPr/>
        </p:nvSpPr>
        <p:spPr bwMode="auto">
          <a:xfrm>
            <a:off x="4648200" y="3124200"/>
            <a:ext cx="228600" cy="152400"/>
          </a:xfrm>
          <a:prstGeom prst="line">
            <a:avLst/>
          </a:prstGeom>
          <a:noFill/>
          <a:ln w="38100" cmpd="sng">
            <a:solidFill>
              <a:schemeClr val="tx1"/>
            </a:solidFill>
            <a:round/>
            <a:tailEnd type="triangle" w="med" len="med"/>
          </a:ln>
          <a:effectLst/>
        </p:spPr>
        <p:txBody>
          <a:bodyPr wrap="none"/>
          <a:lstStyle/>
          <a:p>
            <a:endParaRPr lang="zh-CN" altLang="en-US"/>
          </a:p>
        </p:txBody>
      </p:sp>
      <p:sp>
        <p:nvSpPr>
          <p:cNvPr id="31767" name="Line 23"/>
          <p:cNvSpPr>
            <a:spLocks noChangeShapeType="1"/>
          </p:cNvSpPr>
          <p:nvPr/>
        </p:nvSpPr>
        <p:spPr bwMode="auto">
          <a:xfrm flipV="1">
            <a:off x="3657600" y="3048000"/>
            <a:ext cx="228600" cy="152400"/>
          </a:xfrm>
          <a:prstGeom prst="line">
            <a:avLst/>
          </a:prstGeom>
          <a:noFill/>
          <a:ln w="38100" cmpd="sng">
            <a:solidFill>
              <a:schemeClr val="tx1"/>
            </a:solidFill>
            <a:round/>
            <a:tailEnd type="triangle" w="med" len="med"/>
          </a:ln>
          <a:effectLst/>
        </p:spPr>
        <p:txBody>
          <a:bodyPr wrap="none"/>
          <a:lstStyle/>
          <a:p>
            <a:endParaRPr lang="zh-CN" altLang="en-US"/>
          </a:p>
        </p:txBody>
      </p:sp>
      <p:sp>
        <p:nvSpPr>
          <p:cNvPr id="31768" name="Line 24"/>
          <p:cNvSpPr>
            <a:spLocks noChangeShapeType="1"/>
          </p:cNvSpPr>
          <p:nvPr/>
        </p:nvSpPr>
        <p:spPr bwMode="auto">
          <a:xfrm flipH="1">
            <a:off x="5029200" y="4038600"/>
            <a:ext cx="76200" cy="228600"/>
          </a:xfrm>
          <a:prstGeom prst="line">
            <a:avLst/>
          </a:prstGeom>
          <a:noFill/>
          <a:ln w="38100" cmpd="sng">
            <a:solidFill>
              <a:schemeClr val="tx1"/>
            </a:solidFill>
            <a:round/>
            <a:tailEnd type="triangle" w="med" len="med"/>
          </a:ln>
          <a:effectLst/>
        </p:spPr>
        <p:txBody>
          <a:bodyPr wrap="none"/>
          <a:lstStyle/>
          <a:p>
            <a:endParaRPr lang="zh-CN" altLang="en-US"/>
          </a:p>
        </p:txBody>
      </p:sp>
      <p:sp>
        <p:nvSpPr>
          <p:cNvPr id="31769" name="Line 25"/>
          <p:cNvSpPr>
            <a:spLocks noChangeShapeType="1"/>
          </p:cNvSpPr>
          <p:nvPr/>
        </p:nvSpPr>
        <p:spPr bwMode="auto">
          <a:xfrm flipH="1">
            <a:off x="4114800" y="4724400"/>
            <a:ext cx="304800" cy="0"/>
          </a:xfrm>
          <a:prstGeom prst="line">
            <a:avLst/>
          </a:prstGeom>
          <a:noFill/>
          <a:ln w="38100" cmpd="sng">
            <a:solidFill>
              <a:schemeClr val="tx1"/>
            </a:solidFill>
            <a:round/>
            <a:tailEnd type="triangle" w="med" len="med"/>
          </a:ln>
          <a:effectLst/>
        </p:spPr>
        <p:txBody>
          <a:bodyPr wrap="none"/>
          <a:lstStyle/>
          <a:p>
            <a:endParaRPr lang="zh-CN" altLang="en-US"/>
          </a:p>
        </p:txBody>
      </p:sp>
      <p:sp>
        <p:nvSpPr>
          <p:cNvPr id="31770" name="Line 26"/>
          <p:cNvSpPr>
            <a:spLocks noChangeShapeType="1"/>
          </p:cNvSpPr>
          <p:nvPr/>
        </p:nvSpPr>
        <p:spPr bwMode="auto">
          <a:xfrm flipH="1" flipV="1">
            <a:off x="3429000" y="4038600"/>
            <a:ext cx="76200" cy="228600"/>
          </a:xfrm>
          <a:prstGeom prst="line">
            <a:avLst/>
          </a:prstGeom>
          <a:noFill/>
          <a:ln w="38100" cmpd="sng">
            <a:solidFill>
              <a:schemeClr val="tx1"/>
            </a:solidFill>
            <a:round/>
            <a:tailEnd type="triangle" w="med" len="med"/>
          </a:ln>
          <a:effectLst/>
        </p:spPr>
        <p:txBody>
          <a:bodyPr wrap="none"/>
          <a:lstStyle/>
          <a:p>
            <a:endParaRPr lang="zh-CN" alt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Freeform 2"/>
          <p:cNvSpPr/>
          <p:nvPr/>
        </p:nvSpPr>
        <p:spPr bwMode="auto">
          <a:xfrm>
            <a:off x="638175" y="1354456"/>
            <a:ext cx="6915150" cy="1383030"/>
          </a:xfrm>
          <a:custGeom>
            <a:avLst/>
            <a:gdLst>
              <a:gd name="T0" fmla="*/ 0 w 5760"/>
              <a:gd name="T1" fmla="*/ 4320 h 4320"/>
              <a:gd name="T2" fmla="*/ 5760 w 5760"/>
              <a:gd name="T3" fmla="*/ 4320 h 4320"/>
              <a:gd name="T4" fmla="*/ 5760 w 5760"/>
              <a:gd name="T5" fmla="*/ 0 h 4320"/>
              <a:gd name="T6" fmla="*/ 0 w 5760"/>
              <a:gd name="T7" fmla="*/ 0 h 4320"/>
              <a:gd name="T8" fmla="*/ 0 w 5760"/>
              <a:gd name="T9" fmla="*/ 4320 h 4320"/>
            </a:gdLst>
            <a:ahLst/>
            <a:cxnLst>
              <a:cxn ang="0">
                <a:pos x="T0" y="T1"/>
              </a:cxn>
              <a:cxn ang="0">
                <a:pos x="T2" y="T3"/>
              </a:cxn>
              <a:cxn ang="0">
                <a:pos x="T4" y="T5"/>
              </a:cxn>
              <a:cxn ang="0">
                <a:pos x="T6" y="T7"/>
              </a:cxn>
              <a:cxn ang="0">
                <a:pos x="T8" y="T9"/>
              </a:cxn>
            </a:cxnLst>
            <a:rect l="0" t="0" r="r" b="b"/>
            <a:pathLst>
              <a:path w="5760" h="4320">
                <a:moveTo>
                  <a:pt x="0" y="4320"/>
                </a:moveTo>
                <a:lnTo>
                  <a:pt x="5760" y="4320"/>
                </a:lnTo>
                <a:lnTo>
                  <a:pt x="5760" y="0"/>
                </a:lnTo>
                <a:lnTo>
                  <a:pt x="0" y="0"/>
                </a:lnTo>
                <a:lnTo>
                  <a:pt x="0" y="4320"/>
                </a:lnTo>
                <a:close/>
              </a:path>
            </a:pathLst>
          </a:custGeom>
          <a:solidFill>
            <a:srgbClr val="FFFFFF"/>
          </a:solidFill>
          <a:ln w="12700" cap="flat">
            <a:solidFill>
              <a:srgbClr val="000000">
                <a:alpha val="0"/>
              </a:srgbClr>
            </a:solidFill>
            <a:prstDash val="solid"/>
            <a:round/>
          </a:ln>
          <a:effectLst/>
        </p:spPr>
        <p:txBody>
          <a:bodyPr wrap="none" anchor="ctr"/>
          <a:lstStyle/>
          <a:p>
            <a:pPr eaLnBrk="1" fontAlgn="auto" hangingPunct="1">
              <a:spcBef>
                <a:spcPts val="0"/>
              </a:spcBef>
              <a:spcAft>
                <a:spcPts val="0"/>
              </a:spcAft>
              <a:defRPr/>
            </a:pPr>
            <a:endParaRPr lang="zh-CN" altLang="en-US" sz="1360">
              <a:latin typeface="+mn-lt"/>
              <a:ea typeface="+mn-ea"/>
            </a:endParaRPr>
          </a:p>
        </p:txBody>
      </p:sp>
      <p:sp>
        <p:nvSpPr>
          <p:cNvPr id="45059" name="Text Box 10"/>
          <p:cNvSpPr txBox="1">
            <a:spLocks noChangeArrowheads="1"/>
          </p:cNvSpPr>
          <p:nvPr/>
        </p:nvSpPr>
        <p:spPr bwMode="auto">
          <a:xfrm>
            <a:off x="827089" y="1527810"/>
            <a:ext cx="7489825" cy="41243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lvl1pPr>
              <a:tabLst>
                <a:tab pos="457200" algn="l"/>
              </a:tabLst>
              <a:defRPr>
                <a:solidFill>
                  <a:schemeClr val="tx1"/>
                </a:solidFill>
                <a:latin typeface="Arial" panose="020B0604020202020204" pitchFamily="34" charset="0"/>
                <a:ea typeface="黑体" panose="02010609060101010101" pitchFamily="49" charset="-122"/>
              </a:defRPr>
            </a:lvl1pPr>
            <a:lvl2pPr marL="742950" indent="-285750">
              <a:tabLst>
                <a:tab pos="457200" algn="l"/>
              </a:tabLst>
              <a:defRPr>
                <a:solidFill>
                  <a:schemeClr val="tx1"/>
                </a:solidFill>
                <a:latin typeface="Arial" panose="020B0604020202020204" pitchFamily="34" charset="0"/>
                <a:ea typeface="黑体" panose="02010609060101010101" pitchFamily="49" charset="-122"/>
              </a:defRPr>
            </a:lvl2pPr>
            <a:lvl3pPr marL="1143000" indent="-228600">
              <a:tabLst>
                <a:tab pos="457200" algn="l"/>
              </a:tabLst>
              <a:defRPr>
                <a:solidFill>
                  <a:schemeClr val="tx1"/>
                </a:solidFill>
                <a:latin typeface="Arial" panose="020B0604020202020204" pitchFamily="34" charset="0"/>
                <a:ea typeface="黑体" panose="02010609060101010101" pitchFamily="49" charset="-122"/>
              </a:defRPr>
            </a:lvl3pPr>
            <a:lvl4pPr marL="1600200" indent="-228600">
              <a:tabLst>
                <a:tab pos="457200" algn="l"/>
              </a:tabLst>
              <a:defRPr>
                <a:solidFill>
                  <a:schemeClr val="tx1"/>
                </a:solidFill>
                <a:latin typeface="Arial" panose="020B0604020202020204" pitchFamily="34" charset="0"/>
                <a:ea typeface="黑体" panose="02010609060101010101" pitchFamily="49" charset="-122"/>
              </a:defRPr>
            </a:lvl4pPr>
            <a:lvl5pPr marL="2057400" indent="-228600">
              <a:tabLst>
                <a:tab pos="457200" algn="l"/>
              </a:tabLst>
              <a:defRPr>
                <a:solidFill>
                  <a:schemeClr val="tx1"/>
                </a:solidFill>
                <a:latin typeface="Arial" panose="020B0604020202020204" pitchFamily="34" charset="0"/>
                <a:ea typeface="黑体" panose="02010609060101010101" pitchFamily="49" charset="-122"/>
              </a:defRPr>
            </a:lvl5pPr>
            <a:lvl6pPr marL="2514600" indent="-228600" fontAlgn="base">
              <a:spcBef>
                <a:spcPct val="0"/>
              </a:spcBef>
              <a:spcAft>
                <a:spcPct val="0"/>
              </a:spcAft>
              <a:tabLst>
                <a:tab pos="457200" algn="l"/>
              </a:tabLst>
              <a:defRPr>
                <a:solidFill>
                  <a:schemeClr val="tx1"/>
                </a:solidFill>
                <a:latin typeface="Arial" panose="020B0604020202020204" pitchFamily="34" charset="0"/>
                <a:ea typeface="黑体" panose="02010609060101010101" pitchFamily="49" charset="-122"/>
              </a:defRPr>
            </a:lvl6pPr>
            <a:lvl7pPr marL="2971800" indent="-228600" fontAlgn="base">
              <a:spcBef>
                <a:spcPct val="0"/>
              </a:spcBef>
              <a:spcAft>
                <a:spcPct val="0"/>
              </a:spcAft>
              <a:tabLst>
                <a:tab pos="457200" algn="l"/>
              </a:tabLst>
              <a:defRPr>
                <a:solidFill>
                  <a:schemeClr val="tx1"/>
                </a:solidFill>
                <a:latin typeface="Arial" panose="020B0604020202020204" pitchFamily="34" charset="0"/>
                <a:ea typeface="黑体" panose="02010609060101010101" pitchFamily="49" charset="-122"/>
              </a:defRPr>
            </a:lvl7pPr>
            <a:lvl8pPr marL="3429000" indent="-228600" fontAlgn="base">
              <a:spcBef>
                <a:spcPct val="0"/>
              </a:spcBef>
              <a:spcAft>
                <a:spcPct val="0"/>
              </a:spcAft>
              <a:tabLst>
                <a:tab pos="457200" algn="l"/>
              </a:tabLst>
              <a:defRPr>
                <a:solidFill>
                  <a:schemeClr val="tx1"/>
                </a:solidFill>
                <a:latin typeface="Arial" panose="020B0604020202020204" pitchFamily="34" charset="0"/>
                <a:ea typeface="黑体" panose="02010609060101010101" pitchFamily="49" charset="-122"/>
              </a:defRPr>
            </a:lvl8pPr>
            <a:lvl9pPr marL="3886200" indent="-228600" fontAlgn="base">
              <a:spcBef>
                <a:spcPct val="0"/>
              </a:spcBef>
              <a:spcAft>
                <a:spcPct val="0"/>
              </a:spcAft>
              <a:tabLst>
                <a:tab pos="457200" algn="l"/>
              </a:tabLst>
              <a:defRPr>
                <a:solidFill>
                  <a:schemeClr val="tx1"/>
                </a:solidFill>
                <a:latin typeface="Arial" panose="020B0604020202020204" pitchFamily="34" charset="0"/>
                <a:ea typeface="黑体" panose="02010609060101010101" pitchFamily="49" charset="-122"/>
              </a:defRPr>
            </a:lvl9pPr>
          </a:lstStyle>
          <a:p>
            <a:pPr eaLnBrk="1" hangingPunct="1">
              <a:lnSpc>
                <a:spcPct val="150000"/>
              </a:lnSpc>
            </a:pPr>
            <a:r>
              <a:rPr lang="zh-CN" altLang="en-US" sz="2400" b="1">
                <a:latin typeface="微软雅黑" panose="020B0503020204020204" pitchFamily="34" charset="-122"/>
                <a:ea typeface="微软雅黑" panose="020B0503020204020204" pitchFamily="34" charset="-122"/>
              </a:rPr>
              <a:t>中医基本理论的特点：整体观念、</a:t>
            </a:r>
            <a:r>
              <a:rPr lang="zh-CN" altLang="en-US" sz="2400" b="1">
                <a:solidFill>
                  <a:srgbClr val="FF0000"/>
                </a:solidFill>
                <a:latin typeface="微软雅黑" panose="020B0503020204020204" pitchFamily="34" charset="-122"/>
                <a:ea typeface="微软雅黑" panose="020B0503020204020204" pitchFamily="34" charset="-122"/>
              </a:rPr>
              <a:t>辨证论治</a:t>
            </a:r>
            <a:r>
              <a:rPr lang="zh-CN" altLang="en-US" sz="2400" b="1">
                <a:latin typeface="微软雅黑" panose="020B0503020204020204" pitchFamily="34" charset="-122"/>
                <a:ea typeface="微软雅黑" panose="020B0503020204020204" pitchFamily="34" charset="-122"/>
              </a:rPr>
              <a:t>。</a:t>
            </a:r>
            <a:endParaRPr lang="en-US" altLang="zh-CN" sz="2400" b="1">
              <a:latin typeface="微软雅黑" panose="020B0503020204020204" pitchFamily="34" charset="-122"/>
              <a:ea typeface="微软雅黑" panose="020B0503020204020204" pitchFamily="34" charset="-122"/>
            </a:endParaRPr>
          </a:p>
          <a:p>
            <a:pPr eaLnBrk="1" hangingPunct="1">
              <a:lnSpc>
                <a:spcPct val="150000"/>
              </a:lnSpc>
            </a:pPr>
            <a:endParaRPr lang="en-US" altLang="zh-CN" sz="2400" b="1">
              <a:latin typeface="微软雅黑" panose="020B0503020204020204" pitchFamily="34" charset="-122"/>
              <a:ea typeface="微软雅黑" panose="020B0503020204020204" pitchFamily="34" charset="-122"/>
            </a:endParaRPr>
          </a:p>
          <a:p>
            <a:pPr eaLnBrk="1" hangingPunct="1">
              <a:lnSpc>
                <a:spcPct val="250000"/>
              </a:lnSpc>
            </a:pPr>
            <a:r>
              <a:rPr lang="zh-CN" altLang="en-US" sz="1600" b="1">
                <a:latin typeface="微软雅黑" panose="020B0503020204020204" pitchFamily="34" charset="-122"/>
                <a:ea typeface="微软雅黑" panose="020B0503020204020204" pitchFamily="34" charset="-122"/>
              </a:rPr>
              <a:t>辨证论治是中医诊断和治疗疾病的基本原则，是中医在治疗疾病中常称的理、法、方、药的高度概括。中医认为同一种病可以包括不同的证，不同的病在其发展过程中可以出现相同的证，因此中医诊治特别强调采用“</a:t>
            </a:r>
            <a:r>
              <a:rPr lang="zh-CN" altLang="en-US" sz="1600" b="1" u="sng">
                <a:solidFill>
                  <a:srgbClr val="FF0000"/>
                </a:solidFill>
                <a:latin typeface="微软雅黑" panose="020B0503020204020204" pitchFamily="34" charset="-122"/>
                <a:ea typeface="微软雅黑" panose="020B0503020204020204" pitchFamily="34" charset="-122"/>
              </a:rPr>
              <a:t>同病异治”或“异病同治”</a:t>
            </a:r>
            <a:r>
              <a:rPr lang="zh-CN" altLang="en-US" sz="1600" b="1">
                <a:latin typeface="微软雅黑" panose="020B0503020204020204" pitchFamily="34" charset="-122"/>
                <a:ea typeface="微软雅黑" panose="020B0503020204020204" pitchFamily="34" charset="-122"/>
              </a:rPr>
              <a:t>的方法。</a:t>
            </a:r>
            <a:endParaRPr lang="zh-CN" altLang="en-US" sz="1600" b="1">
              <a:latin typeface="微软雅黑" panose="020B0503020204020204" pitchFamily="34" charset="-122"/>
              <a:ea typeface="微软雅黑" panose="020B0503020204020204" pitchFamily="34" charset="-122"/>
            </a:endParaRPr>
          </a:p>
          <a:p>
            <a:pPr eaLnBrk="1" hangingPunct="1">
              <a:lnSpc>
                <a:spcPct val="150000"/>
              </a:lnSpc>
            </a:pPr>
            <a:endParaRPr lang="zh-CN" altLang="en-US" sz="2400" b="1">
              <a:latin typeface="微软雅黑" panose="020B0503020204020204" pitchFamily="34" charset="-122"/>
              <a:ea typeface="微软雅黑" panose="020B0503020204020204" pitchFamily="34" charset="-122"/>
            </a:endParaRPr>
          </a:p>
        </p:txBody>
      </p:sp>
      <p:cxnSp>
        <p:nvCxnSpPr>
          <p:cNvPr id="11" name="直接连接符 10"/>
          <p:cNvCxnSpPr/>
          <p:nvPr/>
        </p:nvCxnSpPr>
        <p:spPr>
          <a:xfrm>
            <a:off x="0" y="6160770"/>
            <a:ext cx="9144000" cy="0"/>
          </a:xfrm>
          <a:prstGeom prst="line">
            <a:avLst/>
          </a:prstGeom>
          <a:ln>
            <a:solidFill>
              <a:srgbClr val="B6302E"/>
            </a:solidFill>
          </a:ln>
        </p:spPr>
        <p:style>
          <a:lnRef idx="1">
            <a:schemeClr val="accent1"/>
          </a:lnRef>
          <a:fillRef idx="0">
            <a:schemeClr val="accent1"/>
          </a:fillRef>
          <a:effectRef idx="0">
            <a:schemeClr val="accent1"/>
          </a:effectRef>
          <a:fontRef idx="minor">
            <a:schemeClr val="tx1"/>
          </a:fontRef>
        </p:style>
      </p:cxnSp>
      <p:sp>
        <p:nvSpPr>
          <p:cNvPr id="12" name="Text Box 5"/>
          <p:cNvSpPr txBox="1">
            <a:spLocks noChangeArrowheads="1"/>
          </p:cNvSpPr>
          <p:nvPr/>
        </p:nvSpPr>
        <p:spPr bwMode="auto">
          <a:xfrm>
            <a:off x="671514" y="497206"/>
            <a:ext cx="3505768" cy="384721"/>
          </a:xfrm>
          <a:prstGeom prst="rect">
            <a:avLst/>
          </a:prstGeom>
          <a:noFill/>
          <a:ln>
            <a:noFill/>
          </a:ln>
          <a:effectLst/>
        </p:spPr>
        <p:txBody>
          <a:bodyPr wrap="none" lIns="0" tIns="0" rIns="0" bIns="0">
            <a:spAutoFit/>
          </a:bodyPr>
          <a:lstStyle/>
          <a:p>
            <a:pPr eaLnBrk="1" fontAlgn="auto" hangingPunct="1">
              <a:lnSpc>
                <a:spcPts val="3035"/>
              </a:lnSpc>
              <a:spcBef>
                <a:spcPts val="0"/>
              </a:spcBef>
              <a:spcAft>
                <a:spcPts val="0"/>
              </a:spcAft>
              <a:defRPr/>
            </a:pPr>
            <a:r>
              <a:rPr lang="zh-CN" altLang="en-US" sz="3025" b="1" dirty="0">
                <a:solidFill>
                  <a:srgbClr val="C00000"/>
                </a:solidFill>
                <a:latin typeface="Times New Roman" panose="02020603050405020304" pitchFamily="18" charset="0"/>
                <a:ea typeface="+mn-ea"/>
              </a:rPr>
              <a:t>正确的诊断至关重要</a:t>
            </a:r>
            <a:endParaRPr lang="zh-CN" altLang="en-US" sz="3025" b="1" dirty="0">
              <a:solidFill>
                <a:srgbClr val="C00000"/>
              </a:solidFill>
              <a:latin typeface="Times New Roman" panose="02020603050405020304" pitchFamily="18" charset="0"/>
              <a:ea typeface="+mn-ea"/>
            </a:endParaRPr>
          </a:p>
        </p:txBody>
      </p:sp>
      <p:sp>
        <p:nvSpPr>
          <p:cNvPr id="13" name="燕尾形 5"/>
          <p:cNvSpPr/>
          <p:nvPr/>
        </p:nvSpPr>
        <p:spPr>
          <a:xfrm>
            <a:off x="96838" y="497206"/>
            <a:ext cx="336550" cy="403860"/>
          </a:xfrm>
          <a:prstGeom prst="chevron">
            <a:avLst/>
          </a:prstGeom>
          <a:solidFill>
            <a:srgbClr val="B6302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1350" noProof="1">
              <a:solidFill>
                <a:schemeClr val="tx1"/>
              </a:solidFill>
            </a:endParaRPr>
          </a:p>
        </p:txBody>
      </p:sp>
      <p:sp>
        <p:nvSpPr>
          <p:cNvPr id="14" name="燕尾形 6"/>
          <p:cNvSpPr/>
          <p:nvPr/>
        </p:nvSpPr>
        <p:spPr>
          <a:xfrm>
            <a:off x="309564" y="497206"/>
            <a:ext cx="338137" cy="403860"/>
          </a:xfrm>
          <a:prstGeom prst="chevron">
            <a:avLst/>
          </a:prstGeom>
          <a:solidFill>
            <a:srgbClr val="B6302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1350" noProof="1">
              <a:solidFill>
                <a:schemeClr val="tx1"/>
              </a:solidFill>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1000"/>
                                        <p:tgtEl>
                                          <p:spTgt spid="13"/>
                                        </p:tgtEl>
                                      </p:cBhvr>
                                    </p:animEffect>
                                    <p:anim calcmode="lin" valueType="num">
                                      <p:cBhvr>
                                        <p:cTn id="8" dur="1000" fill="hold"/>
                                        <p:tgtEl>
                                          <p:spTgt spid="13"/>
                                        </p:tgtEl>
                                        <p:attrNameLst>
                                          <p:attrName>ppt_x</p:attrName>
                                        </p:attrNameLst>
                                      </p:cBhvr>
                                      <p:tavLst>
                                        <p:tav tm="0">
                                          <p:val>
                                            <p:strVal val="#ppt_x"/>
                                          </p:val>
                                        </p:tav>
                                        <p:tav tm="100000">
                                          <p:val>
                                            <p:strVal val="#ppt_x"/>
                                          </p:val>
                                        </p:tav>
                                      </p:tavLst>
                                    </p:anim>
                                    <p:anim calcmode="lin" valueType="num">
                                      <p:cBhvr>
                                        <p:cTn id="9" dur="1000" fill="hold"/>
                                        <p:tgtEl>
                                          <p:spTgt spid="13"/>
                                        </p:tgtEl>
                                        <p:attrNameLst>
                                          <p:attrName>ppt_y</p:attrName>
                                        </p:attrNameLst>
                                      </p:cBhvr>
                                      <p:tavLst>
                                        <p:tav tm="0">
                                          <p:val>
                                            <p:strVal val="#ppt_y+.1"/>
                                          </p:val>
                                        </p:tav>
                                        <p:tav tm="100000">
                                          <p:val>
                                            <p:strVal val="#ppt_y"/>
                                          </p:val>
                                        </p:tav>
                                      </p:tavLst>
                                    </p:anim>
                                  </p:childTnLst>
                                </p:cTn>
                              </p:par>
                              <p:par>
                                <p:cTn id="10" presetID="47" presetClass="entr" presetSubtype="0" fill="hold" grpId="0" nodeType="withEffect">
                                  <p:stCondLst>
                                    <p:cond delay="0"/>
                                  </p:stCondLst>
                                  <p:childTnLst>
                                    <p:set>
                                      <p:cBhvr>
                                        <p:cTn id="11" dur="1" fill="hold">
                                          <p:stCondLst>
                                            <p:cond delay="0"/>
                                          </p:stCondLst>
                                        </p:cTn>
                                        <p:tgtEl>
                                          <p:spTgt spid="14"/>
                                        </p:tgtEl>
                                        <p:attrNameLst>
                                          <p:attrName>style.visibility</p:attrName>
                                        </p:attrNameLst>
                                      </p:cBhvr>
                                      <p:to>
                                        <p:strVal val="visible"/>
                                      </p:to>
                                    </p:set>
                                    <p:animEffect transition="in" filter="fade">
                                      <p:cBhvr>
                                        <p:cTn id="12" dur="1000"/>
                                        <p:tgtEl>
                                          <p:spTgt spid="14"/>
                                        </p:tgtEl>
                                      </p:cBhvr>
                                    </p:animEffect>
                                    <p:anim calcmode="lin" valueType="num">
                                      <p:cBhvr>
                                        <p:cTn id="13" dur="1000" fill="hold"/>
                                        <p:tgtEl>
                                          <p:spTgt spid="14"/>
                                        </p:tgtEl>
                                        <p:attrNameLst>
                                          <p:attrName>ppt_x</p:attrName>
                                        </p:attrNameLst>
                                      </p:cBhvr>
                                      <p:tavLst>
                                        <p:tav tm="0">
                                          <p:val>
                                            <p:strVal val="#ppt_x"/>
                                          </p:val>
                                        </p:tav>
                                        <p:tav tm="100000">
                                          <p:val>
                                            <p:strVal val="#ppt_x"/>
                                          </p:val>
                                        </p:tav>
                                      </p:tavLst>
                                    </p:anim>
                                    <p:anim calcmode="lin" valueType="num">
                                      <p:cBhvr>
                                        <p:cTn id="14" dur="1000" fill="hold"/>
                                        <p:tgtEl>
                                          <p:spTgt spid="1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bldLvl="0" animBg="1"/>
      <p:bldP spid="14" grpId="0" bldLvl="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2"/>
          <p:cNvSpPr>
            <a:spLocks noGrp="1" noRot="1" noChangeArrowheads="1"/>
          </p:cNvSpPr>
          <p:nvPr>
            <p:ph type="body" idx="1"/>
          </p:nvPr>
        </p:nvSpPr>
        <p:spPr>
          <a:xfrm>
            <a:off x="533400" y="457200"/>
            <a:ext cx="8153400" cy="1778000"/>
          </a:xfrm>
        </p:spPr>
        <p:txBody>
          <a:bodyPr/>
          <a:lstStyle/>
          <a:p>
            <a:pPr algn="just">
              <a:lnSpc>
                <a:spcPct val="130000"/>
              </a:lnSpc>
            </a:pPr>
            <a:r>
              <a:rPr lang="zh-CN" altLang="en-US" sz="2800" b="1">
                <a:solidFill>
                  <a:srgbClr val="FF0000"/>
                </a:solidFill>
                <a:latin typeface="黑体" panose="02010609060101010101" pitchFamily="49" charset="-122"/>
                <a:ea typeface="黑体" panose="02010609060101010101" pitchFamily="49" charset="-122"/>
              </a:rPr>
              <a:t>辨证论治</a:t>
            </a:r>
            <a:r>
              <a:rPr lang="zh-CN" altLang="en-US" sz="2800">
                <a:solidFill>
                  <a:srgbClr val="FF0000"/>
                </a:solidFill>
                <a:latin typeface="黑体" panose="02010609060101010101" pitchFamily="49" charset="-122"/>
                <a:ea typeface="黑体" panose="02010609060101010101" pitchFamily="49" charset="-122"/>
              </a:rPr>
              <a:t>，</a:t>
            </a:r>
            <a:r>
              <a:rPr lang="zh-CN" altLang="en-US" sz="2800">
                <a:latin typeface="黑体" panose="02010609060101010101" pitchFamily="49" charset="-122"/>
                <a:ea typeface="黑体" panose="02010609060101010101" pitchFamily="49" charset="-122"/>
              </a:rPr>
              <a:t>是运用中医学理论辨析有关疾病的资料以确立证候，论证其治则治法方药并付诸实施的思维和实践过程</a:t>
            </a:r>
            <a:r>
              <a:rPr lang="zh-CN" altLang="en-US" sz="3600">
                <a:latin typeface="宋体" panose="02010600030101010101" pitchFamily="2" charset="-122"/>
              </a:rPr>
              <a:t>。</a:t>
            </a:r>
            <a:endParaRPr lang="zh-CN" altLang="en-US" sz="3600">
              <a:latin typeface="宋体" panose="02010600030101010101" pitchFamily="2" charset="-122"/>
            </a:endParaRPr>
          </a:p>
          <a:p>
            <a:pPr algn="just">
              <a:buFont typeface="Wingdings 2" pitchFamily="2" charset="2"/>
              <a:buNone/>
            </a:pPr>
            <a:r>
              <a:rPr lang="zh-CN" altLang="en-US">
                <a:latin typeface="宋体" panose="02010600030101010101" pitchFamily="2" charset="-122"/>
              </a:rPr>
              <a:t>    </a:t>
            </a:r>
            <a:endParaRPr lang="zh-CN" altLang="en-US">
              <a:latin typeface="宋体" panose="02010600030101010101" pitchFamily="2" charset="-122"/>
            </a:endParaRPr>
          </a:p>
        </p:txBody>
      </p:sp>
      <p:grpSp>
        <p:nvGrpSpPr>
          <p:cNvPr id="3" name="组合 2"/>
          <p:cNvGrpSpPr/>
          <p:nvPr/>
        </p:nvGrpSpPr>
        <p:grpSpPr>
          <a:xfrm>
            <a:off x="755650" y="2997200"/>
            <a:ext cx="7696200" cy="2057400"/>
            <a:chOff x="1080" y="6000"/>
            <a:chExt cx="12120" cy="3240"/>
          </a:xfrm>
        </p:grpSpPr>
        <p:sp>
          <p:nvSpPr>
            <p:cNvPr id="57347" name="Oval 3"/>
            <p:cNvSpPr>
              <a:spLocks noChangeArrowheads="1"/>
            </p:cNvSpPr>
            <p:nvPr/>
          </p:nvSpPr>
          <p:spPr bwMode="auto">
            <a:xfrm>
              <a:off x="1080" y="6480"/>
              <a:ext cx="2760" cy="2760"/>
            </a:xfrm>
            <a:prstGeom prst="ellipse">
              <a:avLst/>
            </a:prstGeom>
            <a:solidFill>
              <a:srgbClr val="F23E3A"/>
            </a:solidFill>
            <a:ln w="9525" cmpd="sng">
              <a:solidFill>
                <a:schemeClr val="tx1"/>
              </a:solidFill>
              <a:round/>
            </a:ln>
            <a:effectLst/>
          </p:spPr>
          <p:txBody>
            <a:bodyPr wrap="none" anchor="ctr"/>
            <a:lstStyle/>
            <a:p>
              <a:pPr algn="ctr"/>
              <a:r>
                <a:rPr lang="zh-CN" altLang="en-US" sz="2000">
                  <a:ea typeface="黑体" panose="02010609060101010101" pitchFamily="49" charset="-122"/>
                </a:rPr>
                <a:t>症状和体征</a:t>
              </a:r>
              <a:endParaRPr lang="zh-CN" altLang="en-US" sz="2000">
                <a:ea typeface="黑体" panose="02010609060101010101" pitchFamily="49" charset="-122"/>
              </a:endParaRPr>
            </a:p>
            <a:p>
              <a:pPr algn="ctr"/>
              <a:r>
                <a:rPr lang="zh-CN" altLang="en-US" sz="2000">
                  <a:ea typeface="黑体" panose="02010609060101010101" pitchFamily="49" charset="-122"/>
                </a:rPr>
                <a:t>其他有关材料</a:t>
              </a:r>
              <a:endParaRPr lang="zh-CN" altLang="en-US" sz="2000">
                <a:ea typeface="黑体" panose="02010609060101010101" pitchFamily="49" charset="-122"/>
              </a:endParaRPr>
            </a:p>
          </p:txBody>
        </p:sp>
        <p:sp>
          <p:nvSpPr>
            <p:cNvPr id="57348" name="Oval 4"/>
            <p:cNvSpPr>
              <a:spLocks noChangeArrowheads="1"/>
            </p:cNvSpPr>
            <p:nvPr/>
          </p:nvSpPr>
          <p:spPr bwMode="auto">
            <a:xfrm>
              <a:off x="5640" y="7200"/>
              <a:ext cx="1440" cy="1440"/>
            </a:xfrm>
            <a:prstGeom prst="ellipse">
              <a:avLst/>
            </a:prstGeom>
            <a:solidFill>
              <a:srgbClr val="27640C"/>
            </a:solidFill>
            <a:ln w="9525" cmpd="sng">
              <a:solidFill>
                <a:schemeClr val="tx1"/>
              </a:solidFill>
              <a:round/>
            </a:ln>
            <a:effectLst/>
          </p:spPr>
          <p:txBody>
            <a:bodyPr wrap="none" anchor="ctr"/>
            <a:lstStyle/>
            <a:p>
              <a:pPr algn="ctr"/>
              <a:r>
                <a:rPr lang="zh-CN" altLang="en-US" sz="2400">
                  <a:ea typeface="黑体" panose="02010609060101010101" pitchFamily="49" charset="-122"/>
                </a:rPr>
                <a:t>证候</a:t>
              </a:r>
              <a:endParaRPr lang="zh-CN" altLang="en-US" sz="2400">
                <a:ea typeface="黑体" panose="02010609060101010101" pitchFamily="49" charset="-122"/>
              </a:endParaRPr>
            </a:p>
          </p:txBody>
        </p:sp>
        <p:sp>
          <p:nvSpPr>
            <p:cNvPr id="57349" name="Line 5"/>
            <p:cNvSpPr>
              <a:spLocks noChangeShapeType="1"/>
            </p:cNvSpPr>
            <p:nvPr/>
          </p:nvSpPr>
          <p:spPr bwMode="auto">
            <a:xfrm>
              <a:off x="4200" y="7920"/>
              <a:ext cx="1320" cy="0"/>
            </a:xfrm>
            <a:prstGeom prst="line">
              <a:avLst/>
            </a:prstGeom>
            <a:noFill/>
            <a:ln w="38100" cmpd="sng">
              <a:solidFill>
                <a:schemeClr val="tx1"/>
              </a:solidFill>
              <a:round/>
              <a:tailEnd type="triangle" w="med" len="med"/>
            </a:ln>
            <a:effectLst/>
          </p:spPr>
          <p:txBody>
            <a:bodyPr wrap="none"/>
            <a:lstStyle/>
            <a:p>
              <a:endParaRPr lang="zh-CN" altLang="en-US"/>
            </a:p>
          </p:txBody>
        </p:sp>
        <p:sp>
          <p:nvSpPr>
            <p:cNvPr id="57350" name="Rectangle 6"/>
            <p:cNvSpPr>
              <a:spLocks noChangeArrowheads="1"/>
            </p:cNvSpPr>
            <p:nvPr/>
          </p:nvSpPr>
          <p:spPr bwMode="auto">
            <a:xfrm>
              <a:off x="3840" y="6000"/>
              <a:ext cx="1800" cy="1680"/>
            </a:xfrm>
            <a:prstGeom prst="rect">
              <a:avLst/>
            </a:prstGeom>
            <a:solidFill>
              <a:srgbClr val="333399"/>
            </a:solidFill>
            <a:ln w="9525" cmpd="sng">
              <a:solidFill>
                <a:schemeClr val="tx1"/>
              </a:solidFill>
              <a:miter lim="800000"/>
            </a:ln>
            <a:effectLst/>
          </p:spPr>
          <p:txBody>
            <a:bodyPr wrap="none" anchor="ctr"/>
            <a:lstStyle/>
            <a:p>
              <a:pPr algn="ctr"/>
              <a:r>
                <a:rPr lang="zh-CN" altLang="en-US" sz="2000">
                  <a:solidFill>
                    <a:schemeClr val="bg1"/>
                  </a:solidFill>
                  <a:ea typeface="黑体" panose="02010609060101010101" pitchFamily="49" charset="-122"/>
                </a:rPr>
                <a:t>辨析</a:t>
              </a:r>
              <a:endParaRPr lang="zh-CN" altLang="en-US" sz="2000">
                <a:solidFill>
                  <a:schemeClr val="bg1"/>
                </a:solidFill>
                <a:ea typeface="黑体" panose="02010609060101010101" pitchFamily="49" charset="-122"/>
              </a:endParaRPr>
            </a:p>
            <a:p>
              <a:pPr algn="ctr"/>
              <a:r>
                <a:rPr lang="zh-CN" altLang="en-US" sz="2000">
                  <a:solidFill>
                    <a:schemeClr val="bg1"/>
                  </a:solidFill>
                  <a:ea typeface="黑体" panose="02010609060101010101" pitchFamily="49" charset="-122"/>
                </a:rPr>
                <a:t>病因病位</a:t>
              </a:r>
              <a:endParaRPr lang="zh-CN" altLang="en-US" sz="2000">
                <a:solidFill>
                  <a:schemeClr val="bg1"/>
                </a:solidFill>
                <a:ea typeface="黑体" panose="02010609060101010101" pitchFamily="49" charset="-122"/>
              </a:endParaRPr>
            </a:p>
            <a:p>
              <a:pPr algn="ctr"/>
              <a:r>
                <a:rPr lang="zh-CN" altLang="en-US" sz="2000">
                  <a:solidFill>
                    <a:schemeClr val="bg1"/>
                  </a:solidFill>
                  <a:ea typeface="黑体" panose="02010609060101010101" pitchFamily="49" charset="-122"/>
                </a:rPr>
                <a:t>病性病势</a:t>
              </a:r>
              <a:endParaRPr lang="zh-CN" altLang="en-US" sz="2000">
                <a:solidFill>
                  <a:schemeClr val="bg1"/>
                </a:solidFill>
                <a:ea typeface="黑体" panose="02010609060101010101" pitchFamily="49" charset="-122"/>
              </a:endParaRPr>
            </a:p>
          </p:txBody>
        </p:sp>
        <p:sp>
          <p:nvSpPr>
            <p:cNvPr id="57351" name="Oval 7"/>
            <p:cNvSpPr>
              <a:spLocks noChangeArrowheads="1"/>
            </p:cNvSpPr>
            <p:nvPr/>
          </p:nvSpPr>
          <p:spPr bwMode="auto">
            <a:xfrm>
              <a:off x="8760" y="7200"/>
              <a:ext cx="1440" cy="1440"/>
            </a:xfrm>
            <a:prstGeom prst="ellipse">
              <a:avLst/>
            </a:prstGeom>
            <a:solidFill>
              <a:schemeClr val="bg1"/>
            </a:solidFill>
            <a:ln w="9525" cmpd="sng">
              <a:solidFill>
                <a:schemeClr val="tx1"/>
              </a:solidFill>
              <a:round/>
            </a:ln>
            <a:effectLst/>
          </p:spPr>
          <p:txBody>
            <a:bodyPr wrap="none" anchor="ctr"/>
            <a:lstStyle/>
            <a:p>
              <a:pPr algn="ctr"/>
              <a:r>
                <a:rPr lang="zh-CN" altLang="en-US" sz="2000">
                  <a:ea typeface="黑体" panose="02010609060101010101" pitchFamily="49" charset="-122"/>
                </a:rPr>
                <a:t>治则</a:t>
              </a:r>
              <a:endParaRPr lang="zh-CN" altLang="en-US" sz="2000">
                <a:ea typeface="黑体" panose="02010609060101010101" pitchFamily="49" charset="-122"/>
              </a:endParaRPr>
            </a:p>
            <a:p>
              <a:pPr algn="ctr"/>
              <a:r>
                <a:rPr lang="zh-CN" altLang="en-US" sz="2000">
                  <a:ea typeface="黑体" panose="02010609060101010101" pitchFamily="49" charset="-122"/>
                </a:rPr>
                <a:t>治法</a:t>
              </a:r>
              <a:endParaRPr lang="zh-CN" altLang="en-US" sz="2000">
                <a:ea typeface="黑体" panose="02010609060101010101" pitchFamily="49" charset="-122"/>
              </a:endParaRPr>
            </a:p>
          </p:txBody>
        </p:sp>
        <p:sp>
          <p:nvSpPr>
            <p:cNvPr id="57352" name="Oval 8"/>
            <p:cNvSpPr>
              <a:spLocks noChangeArrowheads="1"/>
            </p:cNvSpPr>
            <p:nvPr/>
          </p:nvSpPr>
          <p:spPr bwMode="auto">
            <a:xfrm>
              <a:off x="11760" y="7200"/>
              <a:ext cx="1440" cy="1440"/>
            </a:xfrm>
            <a:prstGeom prst="ellipse">
              <a:avLst/>
            </a:prstGeom>
            <a:solidFill>
              <a:srgbClr val="8EED63"/>
            </a:solidFill>
            <a:ln w="9525" cmpd="sng">
              <a:solidFill>
                <a:schemeClr val="tx1"/>
              </a:solidFill>
              <a:round/>
            </a:ln>
            <a:effectLst/>
          </p:spPr>
          <p:txBody>
            <a:bodyPr wrap="none" anchor="ctr"/>
            <a:lstStyle/>
            <a:p>
              <a:pPr algn="ctr"/>
              <a:r>
                <a:rPr lang="zh-CN" altLang="en-US" sz="2400">
                  <a:solidFill>
                    <a:srgbClr val="CC00CC"/>
                  </a:solidFill>
                  <a:ea typeface="黑体" panose="02010609060101010101" pitchFamily="49" charset="-122"/>
                </a:rPr>
                <a:t>方药</a:t>
              </a:r>
              <a:endParaRPr lang="zh-CN" altLang="en-US" sz="2400">
                <a:solidFill>
                  <a:srgbClr val="CC00CC"/>
                </a:solidFill>
                <a:ea typeface="黑体" panose="02010609060101010101" pitchFamily="49" charset="-122"/>
              </a:endParaRPr>
            </a:p>
          </p:txBody>
        </p:sp>
        <p:sp>
          <p:nvSpPr>
            <p:cNvPr id="57353" name="Rectangle 9"/>
            <p:cNvSpPr>
              <a:spLocks noChangeArrowheads="1"/>
            </p:cNvSpPr>
            <p:nvPr/>
          </p:nvSpPr>
          <p:spPr bwMode="auto">
            <a:xfrm>
              <a:off x="7080" y="6960"/>
              <a:ext cx="1680" cy="600"/>
            </a:xfrm>
            <a:prstGeom prst="rect">
              <a:avLst/>
            </a:prstGeom>
            <a:solidFill>
              <a:srgbClr val="333399"/>
            </a:solidFill>
            <a:ln w="9525" cmpd="sng">
              <a:solidFill>
                <a:schemeClr val="tx1"/>
              </a:solidFill>
              <a:miter lim="800000"/>
            </a:ln>
            <a:effectLst/>
          </p:spPr>
          <p:txBody>
            <a:bodyPr wrap="none" anchor="ctr"/>
            <a:lstStyle/>
            <a:p>
              <a:pPr algn="ctr"/>
              <a:r>
                <a:rPr lang="zh-CN" altLang="en-US" sz="2000">
                  <a:solidFill>
                    <a:schemeClr val="bg1"/>
                  </a:solidFill>
                  <a:ea typeface="黑体" panose="02010609060101010101" pitchFamily="49" charset="-122"/>
                </a:rPr>
                <a:t>因证立法</a:t>
              </a:r>
              <a:endParaRPr lang="zh-CN" altLang="en-US" sz="2000">
                <a:solidFill>
                  <a:schemeClr val="bg1"/>
                </a:solidFill>
                <a:ea typeface="黑体" panose="02010609060101010101" pitchFamily="49" charset="-122"/>
              </a:endParaRPr>
            </a:p>
          </p:txBody>
        </p:sp>
        <p:sp>
          <p:nvSpPr>
            <p:cNvPr id="57354" name="Rectangle 10"/>
            <p:cNvSpPr>
              <a:spLocks noChangeArrowheads="1"/>
            </p:cNvSpPr>
            <p:nvPr/>
          </p:nvSpPr>
          <p:spPr bwMode="auto">
            <a:xfrm>
              <a:off x="10200" y="6960"/>
              <a:ext cx="1680" cy="600"/>
            </a:xfrm>
            <a:prstGeom prst="rect">
              <a:avLst/>
            </a:prstGeom>
            <a:solidFill>
              <a:srgbClr val="333399"/>
            </a:solidFill>
            <a:ln w="9525" cmpd="sng">
              <a:solidFill>
                <a:schemeClr val="tx1"/>
              </a:solidFill>
              <a:miter lim="800000"/>
            </a:ln>
            <a:effectLst/>
          </p:spPr>
          <p:txBody>
            <a:bodyPr wrap="none" anchor="ctr"/>
            <a:lstStyle/>
            <a:p>
              <a:pPr algn="ctr"/>
              <a:r>
                <a:rPr lang="zh-CN" altLang="en-US" sz="2000">
                  <a:solidFill>
                    <a:schemeClr val="bg1"/>
                  </a:solidFill>
                  <a:ea typeface="黑体" panose="02010609060101010101" pitchFamily="49" charset="-122"/>
                </a:rPr>
                <a:t>据法选方</a:t>
              </a:r>
              <a:endParaRPr lang="zh-CN" altLang="en-US" sz="2000">
                <a:solidFill>
                  <a:schemeClr val="bg1"/>
                </a:solidFill>
                <a:ea typeface="黑体" panose="02010609060101010101" pitchFamily="49" charset="-122"/>
              </a:endParaRPr>
            </a:p>
          </p:txBody>
        </p:sp>
        <p:sp>
          <p:nvSpPr>
            <p:cNvPr id="57355" name="Line 11"/>
            <p:cNvSpPr>
              <a:spLocks noChangeShapeType="1"/>
            </p:cNvSpPr>
            <p:nvPr/>
          </p:nvSpPr>
          <p:spPr bwMode="auto">
            <a:xfrm>
              <a:off x="7320" y="7920"/>
              <a:ext cx="1320" cy="0"/>
            </a:xfrm>
            <a:prstGeom prst="line">
              <a:avLst/>
            </a:prstGeom>
            <a:noFill/>
            <a:ln w="38100" cmpd="sng">
              <a:solidFill>
                <a:schemeClr val="tx1"/>
              </a:solidFill>
              <a:round/>
              <a:tailEnd type="triangle" w="med" len="med"/>
            </a:ln>
            <a:effectLst/>
          </p:spPr>
          <p:txBody>
            <a:bodyPr wrap="none"/>
            <a:lstStyle/>
            <a:p>
              <a:endParaRPr lang="zh-CN" altLang="en-US"/>
            </a:p>
          </p:txBody>
        </p:sp>
        <p:sp>
          <p:nvSpPr>
            <p:cNvPr id="57356" name="Line 12"/>
            <p:cNvSpPr>
              <a:spLocks noChangeShapeType="1"/>
            </p:cNvSpPr>
            <p:nvPr/>
          </p:nvSpPr>
          <p:spPr bwMode="auto">
            <a:xfrm>
              <a:off x="10320" y="7920"/>
              <a:ext cx="1320" cy="0"/>
            </a:xfrm>
            <a:prstGeom prst="line">
              <a:avLst/>
            </a:prstGeom>
            <a:noFill/>
            <a:ln w="38100" cmpd="sng">
              <a:solidFill>
                <a:schemeClr val="tx1"/>
              </a:solidFill>
              <a:round/>
              <a:tailEnd type="triangle" w="med" len="med"/>
            </a:ln>
            <a:effectLst/>
          </p:spPr>
          <p:txBody>
            <a:bodyPr wrap="none"/>
            <a:lstStyle/>
            <a:p>
              <a:endParaRPr lang="zh-CN" altLang="en-US"/>
            </a:p>
          </p:txBody>
        </p:sp>
      </p:grpSp>
      <p:sp>
        <p:nvSpPr>
          <p:cNvPr id="45059" name="Text Box 10"/>
          <p:cNvSpPr txBox="1">
            <a:spLocks noChangeArrowheads="1"/>
          </p:cNvSpPr>
          <p:nvPr/>
        </p:nvSpPr>
        <p:spPr bwMode="auto">
          <a:xfrm>
            <a:off x="864870" y="5516880"/>
            <a:ext cx="7821930" cy="1107440"/>
          </a:xfrm>
          <a:prstGeom prst="rect">
            <a:avLst/>
          </a:prstGeom>
          <a:gradFill>
            <a:gsLst>
              <a:gs pos="0">
                <a:srgbClr val="007BD3"/>
              </a:gs>
              <a:gs pos="100000">
                <a:srgbClr val="034373">
                  <a:alpha val="100000"/>
                  <a:lumMod val="66000"/>
                </a:srgbClr>
              </a:gs>
            </a:gsLst>
            <a:lin ang="0" scaled="0"/>
          </a:gradFill>
          <a:ln w="9525">
            <a:solidFill>
              <a:srgbClr val="00B0F0"/>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spAutoFit/>
          </a:bodyPr>
          <a:lstStyle>
            <a:lvl1pPr>
              <a:tabLst>
                <a:tab pos="457200" algn="l"/>
              </a:tabLst>
              <a:defRPr>
                <a:solidFill>
                  <a:schemeClr val="tx1"/>
                </a:solidFill>
                <a:latin typeface="Arial" panose="020B0604020202020204" pitchFamily="34" charset="0"/>
                <a:ea typeface="黑体" panose="02010609060101010101" pitchFamily="49" charset="-122"/>
              </a:defRPr>
            </a:lvl1pPr>
            <a:lvl2pPr marL="742950" indent="-285750">
              <a:tabLst>
                <a:tab pos="457200" algn="l"/>
              </a:tabLst>
              <a:defRPr>
                <a:solidFill>
                  <a:schemeClr val="tx1"/>
                </a:solidFill>
                <a:latin typeface="Arial" panose="020B0604020202020204" pitchFamily="34" charset="0"/>
                <a:ea typeface="黑体" panose="02010609060101010101" pitchFamily="49" charset="-122"/>
              </a:defRPr>
            </a:lvl2pPr>
            <a:lvl3pPr marL="1143000" indent="-228600">
              <a:tabLst>
                <a:tab pos="457200" algn="l"/>
              </a:tabLst>
              <a:defRPr>
                <a:solidFill>
                  <a:schemeClr val="tx1"/>
                </a:solidFill>
                <a:latin typeface="Arial" panose="020B0604020202020204" pitchFamily="34" charset="0"/>
                <a:ea typeface="黑体" panose="02010609060101010101" pitchFamily="49" charset="-122"/>
              </a:defRPr>
            </a:lvl3pPr>
            <a:lvl4pPr marL="1600200" indent="-228600">
              <a:tabLst>
                <a:tab pos="457200" algn="l"/>
              </a:tabLst>
              <a:defRPr>
                <a:solidFill>
                  <a:schemeClr val="tx1"/>
                </a:solidFill>
                <a:latin typeface="Arial" panose="020B0604020202020204" pitchFamily="34" charset="0"/>
                <a:ea typeface="黑体" panose="02010609060101010101" pitchFamily="49" charset="-122"/>
              </a:defRPr>
            </a:lvl4pPr>
            <a:lvl5pPr marL="2057400" indent="-228600">
              <a:tabLst>
                <a:tab pos="457200" algn="l"/>
              </a:tabLst>
              <a:defRPr>
                <a:solidFill>
                  <a:schemeClr val="tx1"/>
                </a:solidFill>
                <a:latin typeface="Arial" panose="020B0604020202020204" pitchFamily="34" charset="0"/>
                <a:ea typeface="黑体" panose="02010609060101010101" pitchFamily="49" charset="-122"/>
              </a:defRPr>
            </a:lvl5pPr>
            <a:lvl6pPr marL="2514600" indent="-228600" fontAlgn="base">
              <a:spcBef>
                <a:spcPct val="0"/>
              </a:spcBef>
              <a:spcAft>
                <a:spcPct val="0"/>
              </a:spcAft>
              <a:tabLst>
                <a:tab pos="457200" algn="l"/>
              </a:tabLst>
              <a:defRPr>
                <a:solidFill>
                  <a:schemeClr val="tx1"/>
                </a:solidFill>
                <a:latin typeface="Arial" panose="020B0604020202020204" pitchFamily="34" charset="0"/>
                <a:ea typeface="黑体" panose="02010609060101010101" pitchFamily="49" charset="-122"/>
              </a:defRPr>
            </a:lvl6pPr>
            <a:lvl7pPr marL="2971800" indent="-228600" fontAlgn="base">
              <a:spcBef>
                <a:spcPct val="0"/>
              </a:spcBef>
              <a:spcAft>
                <a:spcPct val="0"/>
              </a:spcAft>
              <a:tabLst>
                <a:tab pos="457200" algn="l"/>
              </a:tabLst>
              <a:defRPr>
                <a:solidFill>
                  <a:schemeClr val="tx1"/>
                </a:solidFill>
                <a:latin typeface="Arial" panose="020B0604020202020204" pitchFamily="34" charset="0"/>
                <a:ea typeface="黑体" panose="02010609060101010101" pitchFamily="49" charset="-122"/>
              </a:defRPr>
            </a:lvl7pPr>
            <a:lvl8pPr marL="3429000" indent="-228600" fontAlgn="base">
              <a:spcBef>
                <a:spcPct val="0"/>
              </a:spcBef>
              <a:spcAft>
                <a:spcPct val="0"/>
              </a:spcAft>
              <a:tabLst>
                <a:tab pos="457200" algn="l"/>
              </a:tabLst>
              <a:defRPr>
                <a:solidFill>
                  <a:schemeClr val="tx1"/>
                </a:solidFill>
                <a:latin typeface="Arial" panose="020B0604020202020204" pitchFamily="34" charset="0"/>
                <a:ea typeface="黑体" panose="02010609060101010101" pitchFamily="49" charset="-122"/>
              </a:defRPr>
            </a:lvl8pPr>
            <a:lvl9pPr marL="3886200" indent="-228600" fontAlgn="base">
              <a:spcBef>
                <a:spcPct val="0"/>
              </a:spcBef>
              <a:spcAft>
                <a:spcPct val="0"/>
              </a:spcAft>
              <a:tabLst>
                <a:tab pos="457200" algn="l"/>
              </a:tabLst>
              <a:defRPr>
                <a:solidFill>
                  <a:schemeClr val="tx1"/>
                </a:solidFill>
                <a:latin typeface="Arial" panose="020B0604020202020204" pitchFamily="34" charset="0"/>
                <a:ea typeface="黑体" panose="02010609060101010101" pitchFamily="49" charset="-122"/>
              </a:defRPr>
            </a:lvl9pPr>
          </a:lstStyle>
          <a:p>
            <a:pPr eaLnBrk="1" hangingPunct="1">
              <a:lnSpc>
                <a:spcPct val="150000"/>
              </a:lnSpc>
            </a:pPr>
            <a:r>
              <a:rPr lang="zh-CN" altLang="en-US" sz="2400" b="1">
                <a:solidFill>
                  <a:schemeClr val="bg1"/>
                </a:solidFill>
                <a:latin typeface="微软雅黑" panose="020B0503020204020204" pitchFamily="34" charset="-122"/>
                <a:ea typeface="微软雅黑" panose="020B0503020204020204" pitchFamily="34" charset="-122"/>
              </a:rPr>
              <a:t>没有病因病位的分析，没有正确的治则和治法，方药就不可能发挥应有的疗效，甚至成为无源之水无本之木</a:t>
            </a:r>
            <a:r>
              <a:rPr lang="zh-CN" altLang="en-US" sz="2400" b="1">
                <a:latin typeface="微软雅黑" panose="020B0503020204020204" pitchFamily="34" charset="-122"/>
                <a:ea typeface="微软雅黑" panose="020B0503020204020204" pitchFamily="34" charset="-122"/>
              </a:rPr>
              <a:t>。</a:t>
            </a:r>
            <a:endParaRPr lang="zh-CN" altLang="en-US" sz="2400" b="1">
              <a:latin typeface="微软雅黑" panose="020B0503020204020204" pitchFamily="34" charset="-122"/>
              <a:ea typeface="微软雅黑" panose="020B0503020204020204" pitchFamily="34" charset="-122"/>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Freeform 2"/>
          <p:cNvSpPr/>
          <p:nvPr/>
        </p:nvSpPr>
        <p:spPr bwMode="auto">
          <a:xfrm>
            <a:off x="638175" y="1354456"/>
            <a:ext cx="6915150" cy="1383030"/>
          </a:xfrm>
          <a:custGeom>
            <a:avLst/>
            <a:gdLst>
              <a:gd name="T0" fmla="*/ 0 w 5760"/>
              <a:gd name="T1" fmla="*/ 4320 h 4320"/>
              <a:gd name="T2" fmla="*/ 5760 w 5760"/>
              <a:gd name="T3" fmla="*/ 4320 h 4320"/>
              <a:gd name="T4" fmla="*/ 5760 w 5760"/>
              <a:gd name="T5" fmla="*/ 0 h 4320"/>
              <a:gd name="T6" fmla="*/ 0 w 5760"/>
              <a:gd name="T7" fmla="*/ 0 h 4320"/>
              <a:gd name="T8" fmla="*/ 0 w 5760"/>
              <a:gd name="T9" fmla="*/ 4320 h 4320"/>
            </a:gdLst>
            <a:ahLst/>
            <a:cxnLst>
              <a:cxn ang="0">
                <a:pos x="T0" y="T1"/>
              </a:cxn>
              <a:cxn ang="0">
                <a:pos x="T2" y="T3"/>
              </a:cxn>
              <a:cxn ang="0">
                <a:pos x="T4" y="T5"/>
              </a:cxn>
              <a:cxn ang="0">
                <a:pos x="T6" y="T7"/>
              </a:cxn>
              <a:cxn ang="0">
                <a:pos x="T8" y="T9"/>
              </a:cxn>
            </a:cxnLst>
            <a:rect l="0" t="0" r="r" b="b"/>
            <a:pathLst>
              <a:path w="5760" h="4320">
                <a:moveTo>
                  <a:pt x="0" y="4320"/>
                </a:moveTo>
                <a:lnTo>
                  <a:pt x="5760" y="4320"/>
                </a:lnTo>
                <a:lnTo>
                  <a:pt x="5760" y="0"/>
                </a:lnTo>
                <a:lnTo>
                  <a:pt x="0" y="0"/>
                </a:lnTo>
                <a:lnTo>
                  <a:pt x="0" y="4320"/>
                </a:lnTo>
                <a:close/>
              </a:path>
            </a:pathLst>
          </a:custGeom>
          <a:solidFill>
            <a:srgbClr val="FFFFFF"/>
          </a:solidFill>
          <a:ln w="12700" cap="flat">
            <a:solidFill>
              <a:srgbClr val="000000">
                <a:alpha val="0"/>
              </a:srgbClr>
            </a:solidFill>
            <a:prstDash val="solid"/>
            <a:round/>
          </a:ln>
          <a:effectLst/>
        </p:spPr>
        <p:txBody>
          <a:bodyPr wrap="none" anchor="ctr"/>
          <a:lstStyle/>
          <a:p>
            <a:pPr eaLnBrk="1" fontAlgn="auto" hangingPunct="1">
              <a:spcBef>
                <a:spcPts val="0"/>
              </a:spcBef>
              <a:spcAft>
                <a:spcPts val="0"/>
              </a:spcAft>
              <a:defRPr/>
            </a:pPr>
            <a:endParaRPr lang="zh-CN" altLang="en-US" sz="1360">
              <a:latin typeface="+mn-lt"/>
              <a:ea typeface="+mn-ea"/>
            </a:endParaRPr>
          </a:p>
        </p:txBody>
      </p:sp>
      <p:sp>
        <p:nvSpPr>
          <p:cNvPr id="47107" name="Text Box 10"/>
          <p:cNvSpPr txBox="1">
            <a:spLocks noChangeArrowheads="1"/>
          </p:cNvSpPr>
          <p:nvPr/>
        </p:nvSpPr>
        <p:spPr bwMode="auto">
          <a:xfrm>
            <a:off x="827089" y="1527811"/>
            <a:ext cx="7489825" cy="387794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lvl1pPr>
              <a:tabLst>
                <a:tab pos="457200" algn="l"/>
              </a:tabLst>
              <a:defRPr>
                <a:solidFill>
                  <a:schemeClr val="tx1"/>
                </a:solidFill>
                <a:latin typeface="Arial" panose="020B0604020202020204" pitchFamily="34" charset="0"/>
                <a:ea typeface="黑体" panose="02010609060101010101" pitchFamily="49" charset="-122"/>
              </a:defRPr>
            </a:lvl1pPr>
            <a:lvl2pPr marL="742950" indent="-285750">
              <a:tabLst>
                <a:tab pos="457200" algn="l"/>
              </a:tabLst>
              <a:defRPr>
                <a:solidFill>
                  <a:schemeClr val="tx1"/>
                </a:solidFill>
                <a:latin typeface="Arial" panose="020B0604020202020204" pitchFamily="34" charset="0"/>
                <a:ea typeface="黑体" panose="02010609060101010101" pitchFamily="49" charset="-122"/>
              </a:defRPr>
            </a:lvl2pPr>
            <a:lvl3pPr marL="1143000" indent="-228600">
              <a:tabLst>
                <a:tab pos="457200" algn="l"/>
              </a:tabLst>
              <a:defRPr>
                <a:solidFill>
                  <a:schemeClr val="tx1"/>
                </a:solidFill>
                <a:latin typeface="Arial" panose="020B0604020202020204" pitchFamily="34" charset="0"/>
                <a:ea typeface="黑体" panose="02010609060101010101" pitchFamily="49" charset="-122"/>
              </a:defRPr>
            </a:lvl3pPr>
            <a:lvl4pPr marL="1600200" indent="-228600">
              <a:tabLst>
                <a:tab pos="457200" algn="l"/>
              </a:tabLst>
              <a:defRPr>
                <a:solidFill>
                  <a:schemeClr val="tx1"/>
                </a:solidFill>
                <a:latin typeface="Arial" panose="020B0604020202020204" pitchFamily="34" charset="0"/>
                <a:ea typeface="黑体" panose="02010609060101010101" pitchFamily="49" charset="-122"/>
              </a:defRPr>
            </a:lvl4pPr>
            <a:lvl5pPr marL="2057400" indent="-228600">
              <a:tabLst>
                <a:tab pos="457200" algn="l"/>
              </a:tabLst>
              <a:defRPr>
                <a:solidFill>
                  <a:schemeClr val="tx1"/>
                </a:solidFill>
                <a:latin typeface="Arial" panose="020B0604020202020204" pitchFamily="34" charset="0"/>
                <a:ea typeface="黑体" panose="02010609060101010101" pitchFamily="49" charset="-122"/>
              </a:defRPr>
            </a:lvl5pPr>
            <a:lvl6pPr marL="2514600" indent="-228600" fontAlgn="base">
              <a:spcBef>
                <a:spcPct val="0"/>
              </a:spcBef>
              <a:spcAft>
                <a:spcPct val="0"/>
              </a:spcAft>
              <a:tabLst>
                <a:tab pos="457200" algn="l"/>
              </a:tabLst>
              <a:defRPr>
                <a:solidFill>
                  <a:schemeClr val="tx1"/>
                </a:solidFill>
                <a:latin typeface="Arial" panose="020B0604020202020204" pitchFamily="34" charset="0"/>
                <a:ea typeface="黑体" panose="02010609060101010101" pitchFamily="49" charset="-122"/>
              </a:defRPr>
            </a:lvl6pPr>
            <a:lvl7pPr marL="2971800" indent="-228600" fontAlgn="base">
              <a:spcBef>
                <a:spcPct val="0"/>
              </a:spcBef>
              <a:spcAft>
                <a:spcPct val="0"/>
              </a:spcAft>
              <a:tabLst>
                <a:tab pos="457200" algn="l"/>
              </a:tabLst>
              <a:defRPr>
                <a:solidFill>
                  <a:schemeClr val="tx1"/>
                </a:solidFill>
                <a:latin typeface="Arial" panose="020B0604020202020204" pitchFamily="34" charset="0"/>
                <a:ea typeface="黑体" panose="02010609060101010101" pitchFamily="49" charset="-122"/>
              </a:defRPr>
            </a:lvl7pPr>
            <a:lvl8pPr marL="3429000" indent="-228600" fontAlgn="base">
              <a:spcBef>
                <a:spcPct val="0"/>
              </a:spcBef>
              <a:spcAft>
                <a:spcPct val="0"/>
              </a:spcAft>
              <a:tabLst>
                <a:tab pos="457200" algn="l"/>
              </a:tabLst>
              <a:defRPr>
                <a:solidFill>
                  <a:schemeClr val="tx1"/>
                </a:solidFill>
                <a:latin typeface="Arial" panose="020B0604020202020204" pitchFamily="34" charset="0"/>
                <a:ea typeface="黑体" panose="02010609060101010101" pitchFamily="49" charset="-122"/>
              </a:defRPr>
            </a:lvl8pPr>
            <a:lvl9pPr marL="3886200" indent="-228600" fontAlgn="base">
              <a:spcBef>
                <a:spcPct val="0"/>
              </a:spcBef>
              <a:spcAft>
                <a:spcPct val="0"/>
              </a:spcAft>
              <a:tabLst>
                <a:tab pos="457200" algn="l"/>
              </a:tabLst>
              <a:defRPr>
                <a:solidFill>
                  <a:schemeClr val="tx1"/>
                </a:solidFill>
                <a:latin typeface="Arial" panose="020B0604020202020204" pitchFamily="34" charset="0"/>
                <a:ea typeface="黑体" panose="02010609060101010101" pitchFamily="49" charset="-122"/>
              </a:defRPr>
            </a:lvl9pPr>
          </a:lstStyle>
          <a:p>
            <a:pPr eaLnBrk="1" hangingPunct="1">
              <a:lnSpc>
                <a:spcPct val="150000"/>
              </a:lnSpc>
            </a:pPr>
            <a:r>
              <a:rPr lang="zh-CN" altLang="en-US" sz="2400" b="1">
                <a:latin typeface="微软雅黑" panose="020B0503020204020204" pitchFamily="34" charset="-122"/>
                <a:ea typeface="微软雅黑" panose="020B0503020204020204" pitchFamily="34" charset="-122"/>
              </a:rPr>
              <a:t>同病异治：感 冒</a:t>
            </a:r>
            <a:endParaRPr lang="zh-CN" altLang="en-US" sz="2400" b="1">
              <a:latin typeface="微软雅黑" panose="020B0503020204020204" pitchFamily="34" charset="-122"/>
              <a:ea typeface="微软雅黑" panose="020B0503020204020204" pitchFamily="34" charset="-122"/>
            </a:endParaRPr>
          </a:p>
          <a:p>
            <a:pPr eaLnBrk="1" hangingPunct="1">
              <a:lnSpc>
                <a:spcPct val="150000"/>
              </a:lnSpc>
            </a:pPr>
            <a:endParaRPr lang="en-US" altLang="zh-CN" sz="2400" b="1">
              <a:latin typeface="微软雅黑" panose="020B0503020204020204" pitchFamily="34" charset="-122"/>
              <a:ea typeface="微软雅黑" panose="020B0503020204020204" pitchFamily="34" charset="-122"/>
            </a:endParaRPr>
          </a:p>
          <a:p>
            <a:pPr eaLnBrk="1" hangingPunct="1">
              <a:lnSpc>
                <a:spcPct val="150000"/>
              </a:lnSpc>
            </a:pPr>
            <a:r>
              <a:rPr lang="zh-CN" altLang="en-US" sz="1600" b="1">
                <a:latin typeface="微软雅黑" panose="020B0503020204020204" pitchFamily="34" charset="-122"/>
                <a:ea typeface="微软雅黑" panose="020B0503020204020204" pitchFamily="34" charset="-122"/>
              </a:rPr>
              <a:t>使用中成药： “我一般都用双黄连，药物说明书上写得很清楚，这个药有广谱抑菌抗病毒作用和消炎解热作用。”</a:t>
            </a:r>
            <a:endParaRPr lang="en-US" altLang="zh-CN" sz="1600" b="1">
              <a:latin typeface="微软雅黑" panose="020B0503020204020204" pitchFamily="34" charset="-122"/>
              <a:ea typeface="微软雅黑" panose="020B0503020204020204" pitchFamily="34" charset="-122"/>
            </a:endParaRPr>
          </a:p>
          <a:p>
            <a:pPr eaLnBrk="1" hangingPunct="1">
              <a:lnSpc>
                <a:spcPct val="150000"/>
              </a:lnSpc>
            </a:pPr>
            <a:endParaRPr lang="en-US" altLang="zh-CN" sz="1600" b="1">
              <a:latin typeface="微软雅黑" panose="020B0503020204020204" pitchFamily="34" charset="-122"/>
              <a:ea typeface="微软雅黑" panose="020B0503020204020204" pitchFamily="34" charset="-122"/>
            </a:endParaRPr>
          </a:p>
          <a:p>
            <a:pPr eaLnBrk="1" hangingPunct="1">
              <a:lnSpc>
                <a:spcPct val="150000"/>
              </a:lnSpc>
            </a:pPr>
            <a:r>
              <a:rPr lang="zh-CN" altLang="en-US" sz="1600" b="1">
                <a:latin typeface="微软雅黑" panose="020B0503020204020204" pitchFamily="34" charset="-122"/>
                <a:ea typeface="微软雅黑" panose="020B0503020204020204" pitchFamily="34" charset="-122"/>
              </a:rPr>
              <a:t>西医：感冒清热颗粒</a:t>
            </a:r>
            <a:endParaRPr lang="en-US" altLang="zh-CN" sz="1600" b="1">
              <a:latin typeface="微软雅黑" panose="020B0503020204020204" pitchFamily="34" charset="-122"/>
              <a:ea typeface="微软雅黑" panose="020B0503020204020204" pitchFamily="34" charset="-122"/>
            </a:endParaRPr>
          </a:p>
          <a:p>
            <a:pPr eaLnBrk="1" hangingPunct="1">
              <a:lnSpc>
                <a:spcPct val="150000"/>
              </a:lnSpc>
            </a:pPr>
            <a:endParaRPr lang="en-US" altLang="zh-CN" sz="1600" b="1">
              <a:latin typeface="微软雅黑" panose="020B0503020204020204" pitchFamily="34" charset="-122"/>
              <a:ea typeface="微软雅黑" panose="020B0503020204020204" pitchFamily="34" charset="-122"/>
            </a:endParaRPr>
          </a:p>
          <a:p>
            <a:pPr eaLnBrk="1" hangingPunct="1">
              <a:lnSpc>
                <a:spcPct val="150000"/>
              </a:lnSpc>
            </a:pPr>
            <a:r>
              <a:rPr lang="zh-CN" altLang="en-US" sz="1600" b="1">
                <a:latin typeface="微软雅黑" panose="020B0503020204020204" pitchFamily="34" charset="-122"/>
                <a:ea typeface="微软雅黑" panose="020B0503020204020204" pitchFamily="34" charset="-122"/>
              </a:rPr>
              <a:t>中医：风寒感冒、风热感冒、暑湿感冒、少阳感冒、体虚感冒</a:t>
            </a:r>
            <a:endParaRPr lang="zh-CN" altLang="en-US" sz="1600" b="1">
              <a:latin typeface="微软雅黑" panose="020B0503020204020204" pitchFamily="34" charset="-122"/>
              <a:ea typeface="微软雅黑" panose="020B0503020204020204" pitchFamily="34" charset="-122"/>
            </a:endParaRPr>
          </a:p>
          <a:p>
            <a:pPr eaLnBrk="1" hangingPunct="1">
              <a:lnSpc>
                <a:spcPct val="150000"/>
              </a:lnSpc>
            </a:pPr>
            <a:endParaRPr lang="zh-CN" altLang="en-US" sz="2400" b="1">
              <a:latin typeface="微软雅黑" panose="020B0503020204020204" pitchFamily="34" charset="-122"/>
              <a:ea typeface="微软雅黑" panose="020B0503020204020204" pitchFamily="34" charset="-122"/>
            </a:endParaRPr>
          </a:p>
        </p:txBody>
      </p:sp>
      <p:cxnSp>
        <p:nvCxnSpPr>
          <p:cNvPr id="11" name="直接连接符 10"/>
          <p:cNvCxnSpPr/>
          <p:nvPr/>
        </p:nvCxnSpPr>
        <p:spPr>
          <a:xfrm>
            <a:off x="0" y="6160770"/>
            <a:ext cx="9144000" cy="0"/>
          </a:xfrm>
          <a:prstGeom prst="line">
            <a:avLst/>
          </a:prstGeom>
          <a:ln>
            <a:solidFill>
              <a:srgbClr val="B6302E"/>
            </a:solidFill>
          </a:ln>
        </p:spPr>
        <p:style>
          <a:lnRef idx="1">
            <a:schemeClr val="accent1"/>
          </a:lnRef>
          <a:fillRef idx="0">
            <a:schemeClr val="accent1"/>
          </a:fillRef>
          <a:effectRef idx="0">
            <a:schemeClr val="accent1"/>
          </a:effectRef>
          <a:fontRef idx="minor">
            <a:schemeClr val="tx1"/>
          </a:fontRef>
        </p:style>
      </p:cxnSp>
      <p:sp>
        <p:nvSpPr>
          <p:cNvPr id="12" name="Text Box 5"/>
          <p:cNvSpPr txBox="1">
            <a:spLocks noChangeArrowheads="1"/>
          </p:cNvSpPr>
          <p:nvPr/>
        </p:nvSpPr>
        <p:spPr bwMode="auto">
          <a:xfrm>
            <a:off x="671514" y="497206"/>
            <a:ext cx="3505768" cy="384721"/>
          </a:xfrm>
          <a:prstGeom prst="rect">
            <a:avLst/>
          </a:prstGeom>
          <a:noFill/>
          <a:ln>
            <a:noFill/>
          </a:ln>
          <a:effectLst/>
        </p:spPr>
        <p:txBody>
          <a:bodyPr wrap="none" lIns="0" tIns="0" rIns="0" bIns="0">
            <a:spAutoFit/>
          </a:bodyPr>
          <a:lstStyle/>
          <a:p>
            <a:pPr eaLnBrk="1" fontAlgn="auto" hangingPunct="1">
              <a:lnSpc>
                <a:spcPts val="3035"/>
              </a:lnSpc>
              <a:spcBef>
                <a:spcPts val="0"/>
              </a:spcBef>
              <a:spcAft>
                <a:spcPts val="0"/>
              </a:spcAft>
              <a:defRPr/>
            </a:pPr>
            <a:r>
              <a:rPr lang="zh-CN" altLang="en-US" sz="3025" b="1" dirty="0">
                <a:solidFill>
                  <a:srgbClr val="C00000"/>
                </a:solidFill>
                <a:latin typeface="Times New Roman" panose="02020603050405020304" pitchFamily="18" charset="0"/>
                <a:ea typeface="+mn-ea"/>
              </a:rPr>
              <a:t>正确的诊断至关重要</a:t>
            </a:r>
            <a:endParaRPr lang="zh-CN" altLang="en-US" sz="3025" b="1" dirty="0">
              <a:solidFill>
                <a:srgbClr val="C00000"/>
              </a:solidFill>
              <a:latin typeface="Times New Roman" panose="02020603050405020304" pitchFamily="18" charset="0"/>
              <a:ea typeface="+mn-ea"/>
            </a:endParaRPr>
          </a:p>
        </p:txBody>
      </p:sp>
      <p:sp>
        <p:nvSpPr>
          <p:cNvPr id="13" name="燕尾形 5"/>
          <p:cNvSpPr/>
          <p:nvPr/>
        </p:nvSpPr>
        <p:spPr>
          <a:xfrm>
            <a:off x="96838" y="497206"/>
            <a:ext cx="336550" cy="403860"/>
          </a:xfrm>
          <a:prstGeom prst="chevron">
            <a:avLst/>
          </a:prstGeom>
          <a:solidFill>
            <a:srgbClr val="B6302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1350" noProof="1">
              <a:solidFill>
                <a:schemeClr val="tx1"/>
              </a:solidFill>
            </a:endParaRPr>
          </a:p>
        </p:txBody>
      </p:sp>
      <p:sp>
        <p:nvSpPr>
          <p:cNvPr id="14" name="燕尾形 6"/>
          <p:cNvSpPr/>
          <p:nvPr/>
        </p:nvSpPr>
        <p:spPr>
          <a:xfrm>
            <a:off x="309564" y="497206"/>
            <a:ext cx="338137" cy="403860"/>
          </a:xfrm>
          <a:prstGeom prst="chevron">
            <a:avLst/>
          </a:prstGeom>
          <a:solidFill>
            <a:srgbClr val="B6302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1350" noProof="1">
              <a:solidFill>
                <a:schemeClr val="tx1"/>
              </a:solidFill>
            </a:endParaRPr>
          </a:p>
        </p:txBody>
      </p:sp>
      <p:pic>
        <p:nvPicPr>
          <p:cNvPr id="47112" name="图片 2"/>
          <p:cNvPicPr>
            <a:picLocks noChangeAspect="1" noChangeArrowheads="1"/>
          </p:cNvPicPr>
          <p:nvPr/>
        </p:nvPicPr>
        <p:blipFill>
          <a:blip r:embed="rId1" cstate="print">
            <a:extLst>
              <a:ext uri="{28A0092B-C50C-407E-A947-70E740481C1C}">
                <a14:useLocalDpi xmlns:a14="http://schemas.microsoft.com/office/drawing/2010/main" val="0"/>
              </a:ext>
            </a:extLst>
          </a:blip>
          <a:srcRect/>
          <a:stretch>
            <a:fillRect/>
          </a:stretch>
        </p:blipFill>
        <p:spPr bwMode="auto">
          <a:xfrm>
            <a:off x="6948488" y="3602356"/>
            <a:ext cx="1949450" cy="23393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1000"/>
                                        <p:tgtEl>
                                          <p:spTgt spid="13"/>
                                        </p:tgtEl>
                                      </p:cBhvr>
                                    </p:animEffect>
                                    <p:anim calcmode="lin" valueType="num">
                                      <p:cBhvr>
                                        <p:cTn id="8" dur="1000" fill="hold"/>
                                        <p:tgtEl>
                                          <p:spTgt spid="13"/>
                                        </p:tgtEl>
                                        <p:attrNameLst>
                                          <p:attrName>ppt_x</p:attrName>
                                        </p:attrNameLst>
                                      </p:cBhvr>
                                      <p:tavLst>
                                        <p:tav tm="0">
                                          <p:val>
                                            <p:strVal val="#ppt_x"/>
                                          </p:val>
                                        </p:tav>
                                        <p:tav tm="100000">
                                          <p:val>
                                            <p:strVal val="#ppt_x"/>
                                          </p:val>
                                        </p:tav>
                                      </p:tavLst>
                                    </p:anim>
                                    <p:anim calcmode="lin" valueType="num">
                                      <p:cBhvr>
                                        <p:cTn id="9" dur="1000" fill="hold"/>
                                        <p:tgtEl>
                                          <p:spTgt spid="13"/>
                                        </p:tgtEl>
                                        <p:attrNameLst>
                                          <p:attrName>ppt_y</p:attrName>
                                        </p:attrNameLst>
                                      </p:cBhvr>
                                      <p:tavLst>
                                        <p:tav tm="0">
                                          <p:val>
                                            <p:strVal val="#ppt_y+.1"/>
                                          </p:val>
                                        </p:tav>
                                        <p:tav tm="100000">
                                          <p:val>
                                            <p:strVal val="#ppt_y"/>
                                          </p:val>
                                        </p:tav>
                                      </p:tavLst>
                                    </p:anim>
                                  </p:childTnLst>
                                </p:cTn>
                              </p:par>
                              <p:par>
                                <p:cTn id="10" presetID="47" presetClass="entr" presetSubtype="0" fill="hold" grpId="0" nodeType="withEffect">
                                  <p:stCondLst>
                                    <p:cond delay="0"/>
                                  </p:stCondLst>
                                  <p:childTnLst>
                                    <p:set>
                                      <p:cBhvr>
                                        <p:cTn id="11" dur="1" fill="hold">
                                          <p:stCondLst>
                                            <p:cond delay="0"/>
                                          </p:stCondLst>
                                        </p:cTn>
                                        <p:tgtEl>
                                          <p:spTgt spid="14"/>
                                        </p:tgtEl>
                                        <p:attrNameLst>
                                          <p:attrName>style.visibility</p:attrName>
                                        </p:attrNameLst>
                                      </p:cBhvr>
                                      <p:to>
                                        <p:strVal val="visible"/>
                                      </p:to>
                                    </p:set>
                                    <p:animEffect transition="in" filter="fade">
                                      <p:cBhvr>
                                        <p:cTn id="12" dur="1000"/>
                                        <p:tgtEl>
                                          <p:spTgt spid="14"/>
                                        </p:tgtEl>
                                      </p:cBhvr>
                                    </p:animEffect>
                                    <p:anim calcmode="lin" valueType="num">
                                      <p:cBhvr>
                                        <p:cTn id="13" dur="1000" fill="hold"/>
                                        <p:tgtEl>
                                          <p:spTgt spid="14"/>
                                        </p:tgtEl>
                                        <p:attrNameLst>
                                          <p:attrName>ppt_x</p:attrName>
                                        </p:attrNameLst>
                                      </p:cBhvr>
                                      <p:tavLst>
                                        <p:tav tm="0">
                                          <p:val>
                                            <p:strVal val="#ppt_x"/>
                                          </p:val>
                                        </p:tav>
                                        <p:tav tm="100000">
                                          <p:val>
                                            <p:strVal val="#ppt_x"/>
                                          </p:val>
                                        </p:tav>
                                      </p:tavLst>
                                    </p:anim>
                                    <p:anim calcmode="lin" valueType="num">
                                      <p:cBhvr>
                                        <p:cTn id="14" dur="1000" fill="hold"/>
                                        <p:tgtEl>
                                          <p:spTgt spid="1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bldLvl="0" animBg="1"/>
      <p:bldP spid="14" grpId="0" bldLvl="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Freeform 2"/>
          <p:cNvSpPr/>
          <p:nvPr/>
        </p:nvSpPr>
        <p:spPr bwMode="auto">
          <a:xfrm>
            <a:off x="638175" y="1354456"/>
            <a:ext cx="6915150" cy="1383030"/>
          </a:xfrm>
          <a:custGeom>
            <a:avLst/>
            <a:gdLst>
              <a:gd name="T0" fmla="*/ 0 w 5760"/>
              <a:gd name="T1" fmla="*/ 4320 h 4320"/>
              <a:gd name="T2" fmla="*/ 5760 w 5760"/>
              <a:gd name="T3" fmla="*/ 4320 h 4320"/>
              <a:gd name="T4" fmla="*/ 5760 w 5760"/>
              <a:gd name="T5" fmla="*/ 0 h 4320"/>
              <a:gd name="T6" fmla="*/ 0 w 5760"/>
              <a:gd name="T7" fmla="*/ 0 h 4320"/>
              <a:gd name="T8" fmla="*/ 0 w 5760"/>
              <a:gd name="T9" fmla="*/ 4320 h 4320"/>
            </a:gdLst>
            <a:ahLst/>
            <a:cxnLst>
              <a:cxn ang="0">
                <a:pos x="T0" y="T1"/>
              </a:cxn>
              <a:cxn ang="0">
                <a:pos x="T2" y="T3"/>
              </a:cxn>
              <a:cxn ang="0">
                <a:pos x="T4" y="T5"/>
              </a:cxn>
              <a:cxn ang="0">
                <a:pos x="T6" y="T7"/>
              </a:cxn>
              <a:cxn ang="0">
                <a:pos x="T8" y="T9"/>
              </a:cxn>
            </a:cxnLst>
            <a:rect l="0" t="0" r="r" b="b"/>
            <a:pathLst>
              <a:path w="5760" h="4320">
                <a:moveTo>
                  <a:pt x="0" y="4320"/>
                </a:moveTo>
                <a:lnTo>
                  <a:pt x="5760" y="4320"/>
                </a:lnTo>
                <a:lnTo>
                  <a:pt x="5760" y="0"/>
                </a:lnTo>
                <a:lnTo>
                  <a:pt x="0" y="0"/>
                </a:lnTo>
                <a:lnTo>
                  <a:pt x="0" y="4320"/>
                </a:lnTo>
                <a:close/>
              </a:path>
            </a:pathLst>
          </a:custGeom>
          <a:solidFill>
            <a:srgbClr val="FFFFFF"/>
          </a:solidFill>
          <a:ln w="12700" cap="flat">
            <a:solidFill>
              <a:srgbClr val="000000">
                <a:alpha val="0"/>
              </a:srgbClr>
            </a:solidFill>
            <a:prstDash val="solid"/>
            <a:round/>
          </a:ln>
          <a:effectLst/>
        </p:spPr>
        <p:txBody>
          <a:bodyPr wrap="none" anchor="ctr"/>
          <a:lstStyle/>
          <a:p>
            <a:pPr eaLnBrk="1" fontAlgn="auto" hangingPunct="1">
              <a:spcBef>
                <a:spcPts val="0"/>
              </a:spcBef>
              <a:spcAft>
                <a:spcPts val="0"/>
              </a:spcAft>
              <a:defRPr/>
            </a:pPr>
            <a:endParaRPr lang="zh-CN" altLang="en-US" sz="1360">
              <a:latin typeface="+mn-lt"/>
              <a:ea typeface="+mn-ea"/>
            </a:endParaRPr>
          </a:p>
        </p:txBody>
      </p:sp>
      <p:sp>
        <p:nvSpPr>
          <p:cNvPr id="12" name="Text Box 5"/>
          <p:cNvSpPr txBox="1">
            <a:spLocks noChangeArrowheads="1"/>
          </p:cNvSpPr>
          <p:nvPr/>
        </p:nvSpPr>
        <p:spPr bwMode="auto">
          <a:xfrm>
            <a:off x="671514" y="497206"/>
            <a:ext cx="3505768" cy="384721"/>
          </a:xfrm>
          <a:prstGeom prst="rect">
            <a:avLst/>
          </a:prstGeom>
          <a:noFill/>
          <a:ln>
            <a:noFill/>
          </a:ln>
          <a:effectLst/>
        </p:spPr>
        <p:txBody>
          <a:bodyPr wrap="none" lIns="0" tIns="0" rIns="0" bIns="0">
            <a:spAutoFit/>
          </a:bodyPr>
          <a:lstStyle/>
          <a:p>
            <a:pPr eaLnBrk="1" fontAlgn="auto" hangingPunct="1">
              <a:lnSpc>
                <a:spcPts val="3035"/>
              </a:lnSpc>
              <a:spcBef>
                <a:spcPts val="0"/>
              </a:spcBef>
              <a:spcAft>
                <a:spcPts val="0"/>
              </a:spcAft>
              <a:defRPr/>
            </a:pPr>
            <a:r>
              <a:rPr lang="zh-CN" altLang="en-US" sz="3025" b="1" dirty="0">
                <a:solidFill>
                  <a:srgbClr val="C00000"/>
                </a:solidFill>
                <a:latin typeface="Times New Roman" panose="02020603050405020304" pitchFamily="18" charset="0"/>
                <a:ea typeface="+mn-ea"/>
              </a:rPr>
              <a:t>正确的诊断至关重要</a:t>
            </a:r>
            <a:endParaRPr lang="zh-CN" altLang="en-US" sz="3025" b="1" dirty="0">
              <a:solidFill>
                <a:srgbClr val="C00000"/>
              </a:solidFill>
              <a:latin typeface="Times New Roman" panose="02020603050405020304" pitchFamily="18" charset="0"/>
              <a:ea typeface="+mn-ea"/>
            </a:endParaRPr>
          </a:p>
        </p:txBody>
      </p:sp>
      <p:sp>
        <p:nvSpPr>
          <p:cNvPr id="13" name="燕尾形 5"/>
          <p:cNvSpPr/>
          <p:nvPr/>
        </p:nvSpPr>
        <p:spPr>
          <a:xfrm>
            <a:off x="96838" y="497206"/>
            <a:ext cx="336550" cy="403860"/>
          </a:xfrm>
          <a:prstGeom prst="chevron">
            <a:avLst/>
          </a:prstGeom>
          <a:solidFill>
            <a:srgbClr val="B6302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1350" noProof="1">
              <a:solidFill>
                <a:schemeClr val="tx1"/>
              </a:solidFill>
            </a:endParaRPr>
          </a:p>
        </p:txBody>
      </p:sp>
      <p:sp>
        <p:nvSpPr>
          <p:cNvPr id="14" name="燕尾形 6"/>
          <p:cNvSpPr/>
          <p:nvPr/>
        </p:nvSpPr>
        <p:spPr>
          <a:xfrm>
            <a:off x="309564" y="497206"/>
            <a:ext cx="338137" cy="403860"/>
          </a:xfrm>
          <a:prstGeom prst="chevron">
            <a:avLst/>
          </a:prstGeom>
          <a:solidFill>
            <a:srgbClr val="B6302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1350" noProof="1">
              <a:solidFill>
                <a:schemeClr val="tx1"/>
              </a:solidFill>
            </a:endParaRPr>
          </a:p>
        </p:txBody>
      </p:sp>
      <p:graphicFrame>
        <p:nvGraphicFramePr>
          <p:cNvPr id="9" name="Group 316"/>
          <p:cNvGraphicFramePr>
            <a:graphicFrameLocks noGrp="1"/>
          </p:cNvGraphicFramePr>
          <p:nvPr/>
        </p:nvGraphicFramePr>
        <p:xfrm>
          <a:off x="900113" y="1183006"/>
          <a:ext cx="7011988" cy="5248033"/>
        </p:xfrm>
        <a:graphic>
          <a:graphicData uri="http://schemas.openxmlformats.org/drawingml/2006/table">
            <a:tbl>
              <a:tblPr/>
              <a:tblGrid>
                <a:gridCol w="1753638"/>
                <a:gridCol w="1753638"/>
                <a:gridCol w="1779276"/>
                <a:gridCol w="1725436"/>
              </a:tblGrid>
              <a:tr h="559530">
                <a:tc>
                  <a:txBody>
                    <a:bodyPr/>
                    <a:lstStyle>
                      <a:lvl1pPr>
                        <a:spcBef>
                          <a:spcPct val="20000"/>
                        </a:spcBef>
                        <a:defRPr sz="2800">
                          <a:solidFill>
                            <a:schemeClr val="tx1"/>
                          </a:solidFill>
                          <a:latin typeface="Arial" panose="020B0604020202020204" pitchFamily="34" charset="0"/>
                          <a:ea typeface="宋体" panose="02010600030101010101" pitchFamily="2" charset="-122"/>
                        </a:defRPr>
                      </a:lvl1pPr>
                      <a:lvl2pPr>
                        <a:spcBef>
                          <a:spcPct val="20000"/>
                        </a:spcBef>
                        <a:defRPr sz="2400">
                          <a:solidFill>
                            <a:schemeClr val="tx1"/>
                          </a:solidFill>
                          <a:latin typeface="Arial" panose="020B0604020202020204" pitchFamily="34" charset="0"/>
                          <a:ea typeface="宋体" panose="02010600030101010101" pitchFamily="2" charset="-122"/>
                        </a:defRPr>
                      </a:lvl2pPr>
                      <a:lvl3pPr>
                        <a:spcBef>
                          <a:spcPct val="20000"/>
                        </a:spcBef>
                        <a:defRPr sz="2000">
                          <a:solidFill>
                            <a:schemeClr val="tx1"/>
                          </a:solidFill>
                          <a:latin typeface="Arial" panose="020B0604020202020204" pitchFamily="34" charset="0"/>
                          <a:ea typeface="宋体" panose="02010600030101010101" pitchFamily="2" charset="-122"/>
                        </a:defRPr>
                      </a:lvl3pPr>
                      <a:lvl4pPr>
                        <a:spcBef>
                          <a:spcPct val="20000"/>
                        </a:spcBef>
                        <a:defRPr>
                          <a:solidFill>
                            <a:schemeClr val="tx1"/>
                          </a:solidFill>
                          <a:latin typeface="Arial" panose="020B0604020202020204" pitchFamily="34" charset="0"/>
                          <a:ea typeface="宋体" panose="02010600030101010101" pitchFamily="2" charset="-122"/>
                        </a:defRPr>
                      </a:lvl4pPr>
                      <a:lvl5pPr>
                        <a:spcBef>
                          <a:spcPct val="20000"/>
                        </a:spcBef>
                        <a:defRPr>
                          <a:solidFill>
                            <a:schemeClr val="tx1"/>
                          </a:solidFill>
                          <a:latin typeface="Arial" panose="020B0604020202020204" pitchFamily="34" charset="0"/>
                          <a:ea typeface="宋体" panose="02010600030101010101" pitchFamily="2" charset="-122"/>
                        </a:defRPr>
                      </a:lvl5pPr>
                      <a:lvl6pPr fontAlgn="base">
                        <a:spcBef>
                          <a:spcPct val="20000"/>
                        </a:spcBef>
                        <a:spcAft>
                          <a:spcPct val="0"/>
                        </a:spcAft>
                        <a:defRPr>
                          <a:solidFill>
                            <a:schemeClr val="tx1"/>
                          </a:solidFill>
                          <a:latin typeface="Arial" panose="020B0604020202020204" pitchFamily="34" charset="0"/>
                          <a:ea typeface="宋体" panose="02010600030101010101" pitchFamily="2" charset="-122"/>
                        </a:defRPr>
                      </a:lvl6pPr>
                      <a:lvl7pPr fontAlgn="base">
                        <a:spcBef>
                          <a:spcPct val="20000"/>
                        </a:spcBef>
                        <a:spcAft>
                          <a:spcPct val="0"/>
                        </a:spcAft>
                        <a:defRPr>
                          <a:solidFill>
                            <a:schemeClr val="tx1"/>
                          </a:solidFill>
                          <a:latin typeface="Arial" panose="020B0604020202020204" pitchFamily="34" charset="0"/>
                          <a:ea typeface="宋体" panose="02010600030101010101" pitchFamily="2" charset="-122"/>
                        </a:defRPr>
                      </a:lvl7pPr>
                      <a:lvl8pPr fontAlgn="base">
                        <a:spcBef>
                          <a:spcPct val="20000"/>
                        </a:spcBef>
                        <a:spcAft>
                          <a:spcPct val="0"/>
                        </a:spcAft>
                        <a:defRPr>
                          <a:solidFill>
                            <a:schemeClr val="tx1"/>
                          </a:solidFill>
                          <a:latin typeface="Arial" panose="020B0604020202020204" pitchFamily="34" charset="0"/>
                          <a:ea typeface="宋体" panose="02010600030101010101" pitchFamily="2" charset="-122"/>
                        </a:defRPr>
                      </a:lvl8pPr>
                      <a:lvl9pPr fontAlgn="base">
                        <a:spcBef>
                          <a:spcPct val="2000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l" defTabSz="914400" rtl="0" eaLnBrk="1" fontAlgn="base" latinLnBrk="0" hangingPunct="1">
                        <a:lnSpc>
                          <a:spcPts val="1990"/>
                        </a:lnSpc>
                        <a:spcBef>
                          <a:spcPct val="0"/>
                        </a:spcBef>
                        <a:spcAft>
                          <a:spcPct val="0"/>
                        </a:spcAft>
                        <a:buClrTx/>
                        <a:buSzTx/>
                        <a:buFontTx/>
                        <a:buNone/>
                      </a:pPr>
                      <a:r>
                        <a:rPr kumimoji="0" lang="zh-CN" altLang="en-US" sz="1800" b="1" i="0" u="none" strike="noStrike" cap="none" normalizeH="0" baseline="0" dirty="0">
                          <a:ln>
                            <a:noFill/>
                          </a:ln>
                          <a:solidFill>
                            <a:srgbClr val="000066"/>
                          </a:solidFill>
                          <a:effectLst/>
                          <a:latin typeface="微软雅黑" panose="020B0503020204020204" pitchFamily="34" charset="-122"/>
                          <a:ea typeface="微软雅黑" panose="020B0503020204020204" pitchFamily="34" charset="-122"/>
                        </a:rPr>
                        <a:t>感冒类型</a:t>
                      </a:r>
                      <a:endParaRPr kumimoji="0" lang="zh-CN" altLang="en-US" sz="1800" b="1" i="0" u="none" strike="noStrike" cap="none" normalizeH="0" baseline="0" dirty="0">
                        <a:ln>
                          <a:noFill/>
                        </a:ln>
                        <a:solidFill>
                          <a:srgbClr val="000066"/>
                        </a:solidFill>
                        <a:effectLst/>
                        <a:latin typeface="微软雅黑" panose="020B0503020204020204" pitchFamily="34" charset="-122"/>
                        <a:ea typeface="微软雅黑" panose="020B0503020204020204" pitchFamily="34" charset="-122"/>
                      </a:endParaRPr>
                    </a:p>
                  </a:txBody>
                  <a:tcPr marL="0" marR="0" marT="0" marB="0" horzOverflow="overflow">
                    <a:lnL w="28575" cap="flat" cmpd="sng" algn="ctr">
                      <a:solidFill>
                        <a:schemeClr val="tx1"/>
                      </a:solidFill>
                      <a:prstDash val="solid"/>
                      <a:round/>
                      <a:headEnd type="none" w="med" len="med"/>
                      <a:tailEnd type="none" w="med" len="med"/>
                    </a:lnL>
                    <a:lnR w="12700" cap="flat" cmpd="sng" algn="ctr">
                      <a:solidFill>
                        <a:srgbClr val="000066"/>
                      </a:solidFill>
                      <a:prstDash val="solid"/>
                      <a:round/>
                      <a:headEnd type="none" w="med" len="med"/>
                      <a:tailEnd type="none" w="med" len="med"/>
                    </a:lnR>
                    <a:lnT w="38100" cap="flat" cmpd="sng" algn="ctr">
                      <a:solidFill>
                        <a:srgbClr val="000066"/>
                      </a:solidFill>
                      <a:prstDash val="solid"/>
                      <a:round/>
                      <a:headEnd type="none" w="med" len="med"/>
                      <a:tailEnd type="none" w="med" len="med"/>
                    </a:lnT>
                    <a:lnB w="12700" cap="flat" cmpd="sng" algn="ctr">
                      <a:solidFill>
                        <a:srgbClr val="000066"/>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panose="020B0604020202020204" pitchFamily="34" charset="0"/>
                          <a:ea typeface="宋体" panose="02010600030101010101" pitchFamily="2" charset="-122"/>
                        </a:defRPr>
                      </a:lvl1pPr>
                      <a:lvl2pPr>
                        <a:spcBef>
                          <a:spcPct val="20000"/>
                        </a:spcBef>
                        <a:defRPr sz="2400">
                          <a:solidFill>
                            <a:schemeClr val="tx1"/>
                          </a:solidFill>
                          <a:latin typeface="Arial" panose="020B0604020202020204" pitchFamily="34" charset="0"/>
                          <a:ea typeface="宋体" panose="02010600030101010101" pitchFamily="2" charset="-122"/>
                        </a:defRPr>
                      </a:lvl2pPr>
                      <a:lvl3pPr>
                        <a:spcBef>
                          <a:spcPct val="20000"/>
                        </a:spcBef>
                        <a:defRPr sz="2000">
                          <a:solidFill>
                            <a:schemeClr val="tx1"/>
                          </a:solidFill>
                          <a:latin typeface="Arial" panose="020B0604020202020204" pitchFamily="34" charset="0"/>
                          <a:ea typeface="宋体" panose="02010600030101010101" pitchFamily="2" charset="-122"/>
                        </a:defRPr>
                      </a:lvl3pPr>
                      <a:lvl4pPr>
                        <a:spcBef>
                          <a:spcPct val="20000"/>
                        </a:spcBef>
                        <a:defRPr>
                          <a:solidFill>
                            <a:schemeClr val="tx1"/>
                          </a:solidFill>
                          <a:latin typeface="Arial" panose="020B0604020202020204" pitchFamily="34" charset="0"/>
                          <a:ea typeface="宋体" panose="02010600030101010101" pitchFamily="2" charset="-122"/>
                        </a:defRPr>
                      </a:lvl4pPr>
                      <a:lvl5pPr>
                        <a:spcBef>
                          <a:spcPct val="20000"/>
                        </a:spcBef>
                        <a:defRPr>
                          <a:solidFill>
                            <a:schemeClr val="tx1"/>
                          </a:solidFill>
                          <a:latin typeface="Arial" panose="020B0604020202020204" pitchFamily="34" charset="0"/>
                          <a:ea typeface="宋体" panose="02010600030101010101" pitchFamily="2" charset="-122"/>
                        </a:defRPr>
                      </a:lvl5pPr>
                      <a:lvl6pPr fontAlgn="base">
                        <a:spcBef>
                          <a:spcPct val="20000"/>
                        </a:spcBef>
                        <a:spcAft>
                          <a:spcPct val="0"/>
                        </a:spcAft>
                        <a:defRPr>
                          <a:solidFill>
                            <a:schemeClr val="tx1"/>
                          </a:solidFill>
                          <a:latin typeface="Arial" panose="020B0604020202020204" pitchFamily="34" charset="0"/>
                          <a:ea typeface="宋体" panose="02010600030101010101" pitchFamily="2" charset="-122"/>
                        </a:defRPr>
                      </a:lvl6pPr>
                      <a:lvl7pPr fontAlgn="base">
                        <a:spcBef>
                          <a:spcPct val="20000"/>
                        </a:spcBef>
                        <a:spcAft>
                          <a:spcPct val="0"/>
                        </a:spcAft>
                        <a:defRPr>
                          <a:solidFill>
                            <a:schemeClr val="tx1"/>
                          </a:solidFill>
                          <a:latin typeface="Arial" panose="020B0604020202020204" pitchFamily="34" charset="0"/>
                          <a:ea typeface="宋体" panose="02010600030101010101" pitchFamily="2" charset="-122"/>
                        </a:defRPr>
                      </a:lvl7pPr>
                      <a:lvl8pPr fontAlgn="base">
                        <a:spcBef>
                          <a:spcPct val="20000"/>
                        </a:spcBef>
                        <a:spcAft>
                          <a:spcPct val="0"/>
                        </a:spcAft>
                        <a:defRPr>
                          <a:solidFill>
                            <a:schemeClr val="tx1"/>
                          </a:solidFill>
                          <a:latin typeface="Arial" panose="020B0604020202020204" pitchFamily="34" charset="0"/>
                          <a:ea typeface="宋体" panose="02010600030101010101" pitchFamily="2" charset="-122"/>
                        </a:defRPr>
                      </a:lvl8pPr>
                      <a:lvl9pPr fontAlgn="base">
                        <a:spcBef>
                          <a:spcPct val="2000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l" defTabSz="914400" rtl="0" eaLnBrk="1" fontAlgn="base" latinLnBrk="0" hangingPunct="1">
                        <a:lnSpc>
                          <a:spcPts val="1990"/>
                        </a:lnSpc>
                        <a:spcBef>
                          <a:spcPct val="0"/>
                        </a:spcBef>
                        <a:spcAft>
                          <a:spcPct val="0"/>
                        </a:spcAft>
                        <a:buClrTx/>
                        <a:buSzTx/>
                        <a:buFontTx/>
                        <a:buNone/>
                      </a:pPr>
                      <a:r>
                        <a:rPr kumimoji="0" lang="zh-CN" altLang="en-US" sz="1800" b="1" i="0" u="none" strike="noStrike" cap="none" normalizeH="0" baseline="0" dirty="0">
                          <a:ln>
                            <a:noFill/>
                          </a:ln>
                          <a:solidFill>
                            <a:srgbClr val="000066"/>
                          </a:solidFill>
                          <a:effectLst/>
                          <a:latin typeface="微软雅黑" panose="020B0503020204020204" pitchFamily="34" charset="-122"/>
                          <a:ea typeface="微软雅黑" panose="020B0503020204020204" pitchFamily="34" charset="-122"/>
                        </a:rPr>
                        <a:t>症状</a:t>
                      </a:r>
                      <a:endParaRPr kumimoji="0" lang="zh-CN" altLang="en-US" sz="1800" b="1" i="0" u="none" strike="noStrike" cap="none" normalizeH="0" baseline="0" dirty="0">
                        <a:ln>
                          <a:noFill/>
                        </a:ln>
                        <a:solidFill>
                          <a:srgbClr val="000066"/>
                        </a:solidFill>
                        <a:effectLst/>
                        <a:latin typeface="微软雅黑" panose="020B0503020204020204" pitchFamily="34" charset="-122"/>
                        <a:ea typeface="微软雅黑" panose="020B0503020204020204" pitchFamily="34" charset="-122"/>
                      </a:endParaRPr>
                    </a:p>
                  </a:txBody>
                  <a:tcPr marL="0" marR="0" marT="0" marB="0" horzOverflow="overflow">
                    <a:lnL w="12700" cap="flat" cmpd="sng" algn="ctr">
                      <a:solidFill>
                        <a:srgbClr val="000066"/>
                      </a:solidFill>
                      <a:prstDash val="solid"/>
                      <a:round/>
                      <a:headEnd type="none" w="med" len="med"/>
                      <a:tailEnd type="none" w="med" len="med"/>
                    </a:lnL>
                    <a:lnR w="12700" cap="flat" cmpd="sng" algn="ctr">
                      <a:solidFill>
                        <a:srgbClr val="000066"/>
                      </a:solidFill>
                      <a:prstDash val="solid"/>
                      <a:round/>
                      <a:headEnd type="none" w="med" len="med"/>
                      <a:tailEnd type="none" w="med" len="med"/>
                    </a:lnR>
                    <a:lnT w="38100" cap="flat" cmpd="sng" algn="ctr">
                      <a:solidFill>
                        <a:srgbClr val="000066"/>
                      </a:solidFill>
                      <a:prstDash val="solid"/>
                      <a:round/>
                      <a:headEnd type="none" w="med" len="med"/>
                      <a:tailEnd type="none" w="med" len="med"/>
                    </a:lnT>
                    <a:lnB w="12700" cap="flat" cmpd="sng" algn="ctr">
                      <a:solidFill>
                        <a:srgbClr val="000066"/>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panose="020B0604020202020204" pitchFamily="34" charset="0"/>
                          <a:ea typeface="宋体" panose="02010600030101010101" pitchFamily="2" charset="-122"/>
                        </a:defRPr>
                      </a:lvl1pPr>
                      <a:lvl2pPr>
                        <a:spcBef>
                          <a:spcPct val="20000"/>
                        </a:spcBef>
                        <a:defRPr sz="2400">
                          <a:solidFill>
                            <a:schemeClr val="tx1"/>
                          </a:solidFill>
                          <a:latin typeface="Arial" panose="020B0604020202020204" pitchFamily="34" charset="0"/>
                          <a:ea typeface="宋体" panose="02010600030101010101" pitchFamily="2" charset="-122"/>
                        </a:defRPr>
                      </a:lvl2pPr>
                      <a:lvl3pPr>
                        <a:spcBef>
                          <a:spcPct val="20000"/>
                        </a:spcBef>
                        <a:defRPr sz="2000">
                          <a:solidFill>
                            <a:schemeClr val="tx1"/>
                          </a:solidFill>
                          <a:latin typeface="Arial" panose="020B0604020202020204" pitchFamily="34" charset="0"/>
                          <a:ea typeface="宋体" panose="02010600030101010101" pitchFamily="2" charset="-122"/>
                        </a:defRPr>
                      </a:lvl3pPr>
                      <a:lvl4pPr>
                        <a:spcBef>
                          <a:spcPct val="20000"/>
                        </a:spcBef>
                        <a:defRPr>
                          <a:solidFill>
                            <a:schemeClr val="tx1"/>
                          </a:solidFill>
                          <a:latin typeface="Arial" panose="020B0604020202020204" pitchFamily="34" charset="0"/>
                          <a:ea typeface="宋体" panose="02010600030101010101" pitchFamily="2" charset="-122"/>
                        </a:defRPr>
                      </a:lvl4pPr>
                      <a:lvl5pPr>
                        <a:spcBef>
                          <a:spcPct val="20000"/>
                        </a:spcBef>
                        <a:defRPr>
                          <a:solidFill>
                            <a:schemeClr val="tx1"/>
                          </a:solidFill>
                          <a:latin typeface="Arial" panose="020B0604020202020204" pitchFamily="34" charset="0"/>
                          <a:ea typeface="宋体" panose="02010600030101010101" pitchFamily="2" charset="-122"/>
                        </a:defRPr>
                      </a:lvl5pPr>
                      <a:lvl6pPr fontAlgn="base">
                        <a:spcBef>
                          <a:spcPct val="20000"/>
                        </a:spcBef>
                        <a:spcAft>
                          <a:spcPct val="0"/>
                        </a:spcAft>
                        <a:defRPr>
                          <a:solidFill>
                            <a:schemeClr val="tx1"/>
                          </a:solidFill>
                          <a:latin typeface="Arial" panose="020B0604020202020204" pitchFamily="34" charset="0"/>
                          <a:ea typeface="宋体" panose="02010600030101010101" pitchFamily="2" charset="-122"/>
                        </a:defRPr>
                      </a:lvl6pPr>
                      <a:lvl7pPr fontAlgn="base">
                        <a:spcBef>
                          <a:spcPct val="20000"/>
                        </a:spcBef>
                        <a:spcAft>
                          <a:spcPct val="0"/>
                        </a:spcAft>
                        <a:defRPr>
                          <a:solidFill>
                            <a:schemeClr val="tx1"/>
                          </a:solidFill>
                          <a:latin typeface="Arial" panose="020B0604020202020204" pitchFamily="34" charset="0"/>
                          <a:ea typeface="宋体" panose="02010600030101010101" pitchFamily="2" charset="-122"/>
                        </a:defRPr>
                      </a:lvl7pPr>
                      <a:lvl8pPr fontAlgn="base">
                        <a:spcBef>
                          <a:spcPct val="20000"/>
                        </a:spcBef>
                        <a:spcAft>
                          <a:spcPct val="0"/>
                        </a:spcAft>
                        <a:defRPr>
                          <a:solidFill>
                            <a:schemeClr val="tx1"/>
                          </a:solidFill>
                          <a:latin typeface="Arial" panose="020B0604020202020204" pitchFamily="34" charset="0"/>
                          <a:ea typeface="宋体" panose="02010600030101010101" pitchFamily="2" charset="-122"/>
                        </a:defRPr>
                      </a:lvl8pPr>
                      <a:lvl9pPr fontAlgn="base">
                        <a:spcBef>
                          <a:spcPct val="2000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l" defTabSz="914400" rtl="0" eaLnBrk="1" fontAlgn="base" latinLnBrk="0" hangingPunct="1">
                        <a:lnSpc>
                          <a:spcPts val="1990"/>
                        </a:lnSpc>
                        <a:spcBef>
                          <a:spcPct val="0"/>
                        </a:spcBef>
                        <a:spcAft>
                          <a:spcPct val="0"/>
                        </a:spcAft>
                        <a:buClrTx/>
                        <a:buSzTx/>
                        <a:buFontTx/>
                        <a:buNone/>
                      </a:pPr>
                      <a:r>
                        <a:rPr kumimoji="0" lang="zh-CN" altLang="en-US" sz="1800" b="1" i="0" u="none" strike="noStrike" cap="none" normalizeH="0" baseline="0" dirty="0">
                          <a:ln>
                            <a:noFill/>
                          </a:ln>
                          <a:solidFill>
                            <a:srgbClr val="000066"/>
                          </a:solidFill>
                          <a:effectLst/>
                          <a:latin typeface="微软雅黑" panose="020B0503020204020204" pitchFamily="34" charset="-122"/>
                          <a:ea typeface="微软雅黑" panose="020B0503020204020204" pitchFamily="34" charset="-122"/>
                        </a:rPr>
                        <a:t>辩证施治</a:t>
                      </a:r>
                      <a:endParaRPr kumimoji="0" lang="zh-CN" altLang="en-US" sz="1800" b="1" i="0" u="none" strike="noStrike" cap="none" normalizeH="0" baseline="0" dirty="0">
                        <a:ln>
                          <a:noFill/>
                        </a:ln>
                        <a:solidFill>
                          <a:srgbClr val="000066"/>
                        </a:solidFill>
                        <a:effectLst/>
                        <a:latin typeface="微软雅黑" panose="020B0503020204020204" pitchFamily="34" charset="-122"/>
                        <a:ea typeface="微软雅黑" panose="020B0503020204020204" pitchFamily="34" charset="-122"/>
                      </a:endParaRPr>
                    </a:p>
                  </a:txBody>
                  <a:tcPr marL="0" marR="0" marT="0" marB="0" horzOverflow="overflow">
                    <a:lnL w="12700" cap="flat" cmpd="sng" algn="ctr">
                      <a:solidFill>
                        <a:srgbClr val="000066"/>
                      </a:solidFill>
                      <a:prstDash val="solid"/>
                      <a:round/>
                      <a:headEnd type="none" w="med" len="med"/>
                      <a:tailEnd type="none" w="med" len="med"/>
                    </a:lnL>
                    <a:lnR w="12700" cap="flat" cmpd="sng" algn="ctr">
                      <a:solidFill>
                        <a:srgbClr val="000066"/>
                      </a:solidFill>
                      <a:prstDash val="solid"/>
                      <a:round/>
                      <a:headEnd type="none" w="med" len="med"/>
                      <a:tailEnd type="none" w="med" len="med"/>
                    </a:lnR>
                    <a:lnT w="38100" cap="flat" cmpd="sng" algn="ctr">
                      <a:solidFill>
                        <a:srgbClr val="000066"/>
                      </a:solidFill>
                      <a:prstDash val="solid"/>
                      <a:round/>
                      <a:headEnd type="none" w="med" len="med"/>
                      <a:tailEnd type="none" w="med" len="med"/>
                    </a:lnT>
                    <a:lnB w="12700" cap="flat" cmpd="sng" algn="ctr">
                      <a:solidFill>
                        <a:srgbClr val="000066"/>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panose="020B0604020202020204" pitchFamily="34" charset="0"/>
                          <a:ea typeface="宋体" panose="02010600030101010101" pitchFamily="2" charset="-122"/>
                        </a:defRPr>
                      </a:lvl1pPr>
                      <a:lvl2pPr>
                        <a:spcBef>
                          <a:spcPct val="20000"/>
                        </a:spcBef>
                        <a:defRPr sz="2400">
                          <a:solidFill>
                            <a:schemeClr val="tx1"/>
                          </a:solidFill>
                          <a:latin typeface="Arial" panose="020B0604020202020204" pitchFamily="34" charset="0"/>
                          <a:ea typeface="宋体" panose="02010600030101010101" pitchFamily="2" charset="-122"/>
                        </a:defRPr>
                      </a:lvl2pPr>
                      <a:lvl3pPr>
                        <a:spcBef>
                          <a:spcPct val="20000"/>
                        </a:spcBef>
                        <a:defRPr sz="2000">
                          <a:solidFill>
                            <a:schemeClr val="tx1"/>
                          </a:solidFill>
                          <a:latin typeface="Arial" panose="020B0604020202020204" pitchFamily="34" charset="0"/>
                          <a:ea typeface="宋体" panose="02010600030101010101" pitchFamily="2" charset="-122"/>
                        </a:defRPr>
                      </a:lvl3pPr>
                      <a:lvl4pPr>
                        <a:spcBef>
                          <a:spcPct val="20000"/>
                        </a:spcBef>
                        <a:defRPr>
                          <a:solidFill>
                            <a:schemeClr val="tx1"/>
                          </a:solidFill>
                          <a:latin typeface="Arial" panose="020B0604020202020204" pitchFamily="34" charset="0"/>
                          <a:ea typeface="宋体" panose="02010600030101010101" pitchFamily="2" charset="-122"/>
                        </a:defRPr>
                      </a:lvl4pPr>
                      <a:lvl5pPr>
                        <a:spcBef>
                          <a:spcPct val="20000"/>
                        </a:spcBef>
                        <a:defRPr>
                          <a:solidFill>
                            <a:schemeClr val="tx1"/>
                          </a:solidFill>
                          <a:latin typeface="Arial" panose="020B0604020202020204" pitchFamily="34" charset="0"/>
                          <a:ea typeface="宋体" panose="02010600030101010101" pitchFamily="2" charset="-122"/>
                        </a:defRPr>
                      </a:lvl5pPr>
                      <a:lvl6pPr fontAlgn="base">
                        <a:spcBef>
                          <a:spcPct val="20000"/>
                        </a:spcBef>
                        <a:spcAft>
                          <a:spcPct val="0"/>
                        </a:spcAft>
                        <a:defRPr>
                          <a:solidFill>
                            <a:schemeClr val="tx1"/>
                          </a:solidFill>
                          <a:latin typeface="Arial" panose="020B0604020202020204" pitchFamily="34" charset="0"/>
                          <a:ea typeface="宋体" panose="02010600030101010101" pitchFamily="2" charset="-122"/>
                        </a:defRPr>
                      </a:lvl6pPr>
                      <a:lvl7pPr fontAlgn="base">
                        <a:spcBef>
                          <a:spcPct val="20000"/>
                        </a:spcBef>
                        <a:spcAft>
                          <a:spcPct val="0"/>
                        </a:spcAft>
                        <a:defRPr>
                          <a:solidFill>
                            <a:schemeClr val="tx1"/>
                          </a:solidFill>
                          <a:latin typeface="Arial" panose="020B0604020202020204" pitchFamily="34" charset="0"/>
                          <a:ea typeface="宋体" panose="02010600030101010101" pitchFamily="2" charset="-122"/>
                        </a:defRPr>
                      </a:lvl7pPr>
                      <a:lvl8pPr fontAlgn="base">
                        <a:spcBef>
                          <a:spcPct val="20000"/>
                        </a:spcBef>
                        <a:spcAft>
                          <a:spcPct val="0"/>
                        </a:spcAft>
                        <a:defRPr>
                          <a:solidFill>
                            <a:schemeClr val="tx1"/>
                          </a:solidFill>
                          <a:latin typeface="Arial" panose="020B0604020202020204" pitchFamily="34" charset="0"/>
                          <a:ea typeface="宋体" panose="02010600030101010101" pitchFamily="2" charset="-122"/>
                        </a:defRPr>
                      </a:lvl8pPr>
                      <a:lvl9pPr fontAlgn="base">
                        <a:spcBef>
                          <a:spcPct val="2000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l" defTabSz="914400" rtl="0" eaLnBrk="1" fontAlgn="base" latinLnBrk="0" hangingPunct="1">
                        <a:lnSpc>
                          <a:spcPts val="1990"/>
                        </a:lnSpc>
                        <a:spcBef>
                          <a:spcPct val="0"/>
                        </a:spcBef>
                        <a:spcAft>
                          <a:spcPct val="0"/>
                        </a:spcAft>
                        <a:buClrTx/>
                        <a:buSzTx/>
                        <a:buFontTx/>
                        <a:buNone/>
                      </a:pPr>
                      <a:r>
                        <a:rPr kumimoji="0" lang="zh-CN" altLang="en-US" sz="1800" b="1" i="0" u="none" strike="noStrike" cap="none" normalizeH="0" baseline="0" dirty="0">
                          <a:ln>
                            <a:noFill/>
                          </a:ln>
                          <a:solidFill>
                            <a:srgbClr val="000066"/>
                          </a:solidFill>
                          <a:effectLst/>
                          <a:latin typeface="微软雅黑" panose="020B0503020204020204" pitchFamily="34" charset="-122"/>
                          <a:ea typeface="微软雅黑" panose="020B0503020204020204" pitchFamily="34" charset="-122"/>
                        </a:rPr>
                        <a:t>用药</a:t>
                      </a:r>
                      <a:endParaRPr kumimoji="0" lang="zh-CN" altLang="en-US" sz="1800" b="1" i="0" u="none" strike="noStrike" cap="none" normalizeH="0" baseline="0" dirty="0">
                        <a:ln>
                          <a:noFill/>
                        </a:ln>
                        <a:solidFill>
                          <a:srgbClr val="000066"/>
                        </a:solidFill>
                        <a:effectLst/>
                        <a:latin typeface="微软雅黑" panose="020B0503020204020204" pitchFamily="34" charset="-122"/>
                        <a:ea typeface="微软雅黑" panose="020B0503020204020204" pitchFamily="34" charset="-122"/>
                      </a:endParaRPr>
                    </a:p>
                  </a:txBody>
                  <a:tcPr marL="0" marR="0" marT="0" marB="0" horzOverflow="overflow">
                    <a:lnL w="12700" cap="flat" cmpd="sng" algn="ctr">
                      <a:solidFill>
                        <a:srgbClr val="000066"/>
                      </a:solidFill>
                      <a:prstDash val="solid"/>
                      <a:round/>
                      <a:headEnd type="none" w="med" len="med"/>
                      <a:tailEnd type="none" w="med" len="med"/>
                    </a:lnL>
                    <a:lnR w="38100" cap="flat" cmpd="sng" algn="ctr">
                      <a:solidFill>
                        <a:srgbClr val="000066"/>
                      </a:solidFill>
                      <a:prstDash val="solid"/>
                      <a:round/>
                      <a:headEnd type="none" w="med" len="med"/>
                      <a:tailEnd type="none" w="med" len="med"/>
                    </a:lnR>
                    <a:lnT w="38100" cap="flat" cmpd="sng" algn="ctr">
                      <a:solidFill>
                        <a:srgbClr val="000066"/>
                      </a:solidFill>
                      <a:prstDash val="solid"/>
                      <a:round/>
                      <a:headEnd type="none" w="med" len="med"/>
                      <a:tailEnd type="none" w="med" len="med"/>
                    </a:lnT>
                    <a:lnB w="12700" cap="flat" cmpd="sng" algn="ctr">
                      <a:solidFill>
                        <a:srgbClr val="000066"/>
                      </a:solidFill>
                      <a:prstDash val="solid"/>
                      <a:round/>
                      <a:headEnd type="none" w="med" len="med"/>
                      <a:tailEnd type="none" w="med" len="med"/>
                    </a:lnB>
                    <a:lnTlToBr>
                      <a:noFill/>
                    </a:lnTlToBr>
                    <a:lnBlToTr>
                      <a:noFill/>
                    </a:lnBlToTr>
                    <a:noFill/>
                  </a:tcPr>
                </a:tc>
              </a:tr>
              <a:tr h="693695">
                <a:tc>
                  <a:txBody>
                    <a:bodyPr/>
                    <a:lstStyle>
                      <a:lvl1pPr>
                        <a:spcBef>
                          <a:spcPct val="20000"/>
                        </a:spcBef>
                        <a:defRPr sz="2800">
                          <a:solidFill>
                            <a:schemeClr val="tx1"/>
                          </a:solidFill>
                          <a:latin typeface="Arial" panose="020B0604020202020204" pitchFamily="34" charset="0"/>
                          <a:ea typeface="宋体" panose="02010600030101010101" pitchFamily="2" charset="-122"/>
                        </a:defRPr>
                      </a:lvl1pPr>
                      <a:lvl2pPr>
                        <a:spcBef>
                          <a:spcPct val="20000"/>
                        </a:spcBef>
                        <a:defRPr sz="2400">
                          <a:solidFill>
                            <a:schemeClr val="tx1"/>
                          </a:solidFill>
                          <a:latin typeface="Arial" panose="020B0604020202020204" pitchFamily="34" charset="0"/>
                          <a:ea typeface="宋体" panose="02010600030101010101" pitchFamily="2" charset="-122"/>
                        </a:defRPr>
                      </a:lvl2pPr>
                      <a:lvl3pPr>
                        <a:spcBef>
                          <a:spcPct val="20000"/>
                        </a:spcBef>
                        <a:defRPr sz="2000">
                          <a:solidFill>
                            <a:schemeClr val="tx1"/>
                          </a:solidFill>
                          <a:latin typeface="Arial" panose="020B0604020202020204" pitchFamily="34" charset="0"/>
                          <a:ea typeface="宋体" panose="02010600030101010101" pitchFamily="2" charset="-122"/>
                        </a:defRPr>
                      </a:lvl3pPr>
                      <a:lvl4pPr>
                        <a:spcBef>
                          <a:spcPct val="20000"/>
                        </a:spcBef>
                        <a:defRPr>
                          <a:solidFill>
                            <a:schemeClr val="tx1"/>
                          </a:solidFill>
                          <a:latin typeface="Arial" panose="020B0604020202020204" pitchFamily="34" charset="0"/>
                          <a:ea typeface="宋体" panose="02010600030101010101" pitchFamily="2" charset="-122"/>
                        </a:defRPr>
                      </a:lvl4pPr>
                      <a:lvl5pPr>
                        <a:spcBef>
                          <a:spcPct val="20000"/>
                        </a:spcBef>
                        <a:defRPr>
                          <a:solidFill>
                            <a:schemeClr val="tx1"/>
                          </a:solidFill>
                          <a:latin typeface="Arial" panose="020B0604020202020204" pitchFamily="34" charset="0"/>
                          <a:ea typeface="宋体" panose="02010600030101010101" pitchFamily="2" charset="-122"/>
                        </a:defRPr>
                      </a:lvl5pPr>
                      <a:lvl6pPr fontAlgn="base">
                        <a:spcBef>
                          <a:spcPct val="20000"/>
                        </a:spcBef>
                        <a:spcAft>
                          <a:spcPct val="0"/>
                        </a:spcAft>
                        <a:defRPr>
                          <a:solidFill>
                            <a:schemeClr val="tx1"/>
                          </a:solidFill>
                          <a:latin typeface="Arial" panose="020B0604020202020204" pitchFamily="34" charset="0"/>
                          <a:ea typeface="宋体" panose="02010600030101010101" pitchFamily="2" charset="-122"/>
                        </a:defRPr>
                      </a:lvl6pPr>
                      <a:lvl7pPr fontAlgn="base">
                        <a:spcBef>
                          <a:spcPct val="20000"/>
                        </a:spcBef>
                        <a:spcAft>
                          <a:spcPct val="0"/>
                        </a:spcAft>
                        <a:defRPr>
                          <a:solidFill>
                            <a:schemeClr val="tx1"/>
                          </a:solidFill>
                          <a:latin typeface="Arial" panose="020B0604020202020204" pitchFamily="34" charset="0"/>
                          <a:ea typeface="宋体" panose="02010600030101010101" pitchFamily="2" charset="-122"/>
                        </a:defRPr>
                      </a:lvl7pPr>
                      <a:lvl8pPr fontAlgn="base">
                        <a:spcBef>
                          <a:spcPct val="20000"/>
                        </a:spcBef>
                        <a:spcAft>
                          <a:spcPct val="0"/>
                        </a:spcAft>
                        <a:defRPr>
                          <a:solidFill>
                            <a:schemeClr val="tx1"/>
                          </a:solidFill>
                          <a:latin typeface="Arial" panose="020B0604020202020204" pitchFamily="34" charset="0"/>
                          <a:ea typeface="宋体" panose="02010600030101010101" pitchFamily="2" charset="-122"/>
                        </a:defRPr>
                      </a:lvl8pPr>
                      <a:lvl9pPr fontAlgn="base">
                        <a:spcBef>
                          <a:spcPct val="2000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l" defTabSz="914400" rtl="0" eaLnBrk="1" fontAlgn="base" latinLnBrk="0" hangingPunct="1">
                        <a:lnSpc>
                          <a:spcPts val="1990"/>
                        </a:lnSpc>
                        <a:spcBef>
                          <a:spcPct val="0"/>
                        </a:spcBef>
                        <a:spcAft>
                          <a:spcPct val="0"/>
                        </a:spcAft>
                        <a:buClrTx/>
                        <a:buSzTx/>
                        <a:buFontTx/>
                        <a:buNone/>
                      </a:pPr>
                      <a:r>
                        <a:rPr kumimoji="0" lang="zh-CN" altLang="en-US" sz="1800" b="1" i="0" u="none" strike="noStrike" cap="none" normalizeH="0" baseline="0" dirty="0">
                          <a:ln>
                            <a:noFill/>
                          </a:ln>
                          <a:solidFill>
                            <a:srgbClr val="000066"/>
                          </a:solidFill>
                          <a:effectLst/>
                          <a:latin typeface="微软雅黑" panose="020B0503020204020204" pitchFamily="34" charset="-122"/>
                          <a:ea typeface="微软雅黑" panose="020B0503020204020204" pitchFamily="34" charset="-122"/>
                        </a:rPr>
                        <a:t>风寒感冒</a:t>
                      </a:r>
                      <a:endParaRPr kumimoji="0" lang="zh-CN" altLang="en-US" sz="1800" b="1" i="0" u="none" strike="noStrike" cap="none" normalizeH="0" baseline="0" dirty="0">
                        <a:ln>
                          <a:noFill/>
                        </a:ln>
                        <a:solidFill>
                          <a:srgbClr val="000066"/>
                        </a:solidFill>
                        <a:effectLst/>
                        <a:latin typeface="微软雅黑" panose="020B0503020204020204" pitchFamily="34" charset="-122"/>
                        <a:ea typeface="微软雅黑" panose="020B0503020204020204" pitchFamily="34" charset="-122"/>
                      </a:endParaRPr>
                    </a:p>
                  </a:txBody>
                  <a:tcPr marL="0" marR="0" marT="0" marB="0" horzOverflow="overflow">
                    <a:lnL w="28575" cap="flat" cmpd="sng" algn="ctr">
                      <a:solidFill>
                        <a:schemeClr val="tx1"/>
                      </a:solidFill>
                      <a:prstDash val="solid"/>
                      <a:round/>
                      <a:headEnd type="none" w="med" len="med"/>
                      <a:tailEnd type="none" w="med" len="med"/>
                    </a:lnL>
                    <a:lnR w="12700" cap="flat" cmpd="sng" algn="ctr">
                      <a:solidFill>
                        <a:srgbClr val="000066"/>
                      </a:solidFill>
                      <a:prstDash val="solid"/>
                      <a:round/>
                      <a:headEnd type="none" w="med" len="med"/>
                      <a:tailEnd type="none" w="med" len="med"/>
                    </a:lnR>
                    <a:lnT w="12700" cap="flat" cmpd="sng" algn="ctr">
                      <a:solidFill>
                        <a:srgbClr val="000066"/>
                      </a:solidFill>
                      <a:prstDash val="solid"/>
                      <a:round/>
                      <a:headEnd type="none" w="med" len="med"/>
                      <a:tailEnd type="none" w="med" len="med"/>
                    </a:lnT>
                    <a:lnB w="12700" cap="flat" cmpd="sng" algn="ctr">
                      <a:solidFill>
                        <a:srgbClr val="000066"/>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panose="020B0604020202020204" pitchFamily="34" charset="0"/>
                          <a:ea typeface="宋体" panose="02010600030101010101" pitchFamily="2" charset="-122"/>
                        </a:defRPr>
                      </a:lvl1pPr>
                      <a:lvl2pPr>
                        <a:spcBef>
                          <a:spcPct val="20000"/>
                        </a:spcBef>
                        <a:defRPr sz="2400">
                          <a:solidFill>
                            <a:schemeClr val="tx1"/>
                          </a:solidFill>
                          <a:latin typeface="Arial" panose="020B0604020202020204" pitchFamily="34" charset="0"/>
                          <a:ea typeface="宋体" panose="02010600030101010101" pitchFamily="2" charset="-122"/>
                        </a:defRPr>
                      </a:lvl2pPr>
                      <a:lvl3pPr>
                        <a:spcBef>
                          <a:spcPct val="20000"/>
                        </a:spcBef>
                        <a:defRPr sz="2000">
                          <a:solidFill>
                            <a:schemeClr val="tx1"/>
                          </a:solidFill>
                          <a:latin typeface="Arial" panose="020B0604020202020204" pitchFamily="34" charset="0"/>
                          <a:ea typeface="宋体" panose="02010600030101010101" pitchFamily="2" charset="-122"/>
                        </a:defRPr>
                      </a:lvl3pPr>
                      <a:lvl4pPr>
                        <a:spcBef>
                          <a:spcPct val="20000"/>
                        </a:spcBef>
                        <a:defRPr>
                          <a:solidFill>
                            <a:schemeClr val="tx1"/>
                          </a:solidFill>
                          <a:latin typeface="Arial" panose="020B0604020202020204" pitchFamily="34" charset="0"/>
                          <a:ea typeface="宋体" panose="02010600030101010101" pitchFamily="2" charset="-122"/>
                        </a:defRPr>
                      </a:lvl4pPr>
                      <a:lvl5pPr>
                        <a:spcBef>
                          <a:spcPct val="20000"/>
                        </a:spcBef>
                        <a:defRPr>
                          <a:solidFill>
                            <a:schemeClr val="tx1"/>
                          </a:solidFill>
                          <a:latin typeface="Arial" panose="020B0604020202020204" pitchFamily="34" charset="0"/>
                          <a:ea typeface="宋体" panose="02010600030101010101" pitchFamily="2" charset="-122"/>
                        </a:defRPr>
                      </a:lvl5pPr>
                      <a:lvl6pPr fontAlgn="base">
                        <a:spcBef>
                          <a:spcPct val="20000"/>
                        </a:spcBef>
                        <a:spcAft>
                          <a:spcPct val="0"/>
                        </a:spcAft>
                        <a:defRPr>
                          <a:solidFill>
                            <a:schemeClr val="tx1"/>
                          </a:solidFill>
                          <a:latin typeface="Arial" panose="020B0604020202020204" pitchFamily="34" charset="0"/>
                          <a:ea typeface="宋体" panose="02010600030101010101" pitchFamily="2" charset="-122"/>
                        </a:defRPr>
                      </a:lvl6pPr>
                      <a:lvl7pPr fontAlgn="base">
                        <a:spcBef>
                          <a:spcPct val="20000"/>
                        </a:spcBef>
                        <a:spcAft>
                          <a:spcPct val="0"/>
                        </a:spcAft>
                        <a:defRPr>
                          <a:solidFill>
                            <a:schemeClr val="tx1"/>
                          </a:solidFill>
                          <a:latin typeface="Arial" panose="020B0604020202020204" pitchFamily="34" charset="0"/>
                          <a:ea typeface="宋体" panose="02010600030101010101" pitchFamily="2" charset="-122"/>
                        </a:defRPr>
                      </a:lvl7pPr>
                      <a:lvl8pPr fontAlgn="base">
                        <a:spcBef>
                          <a:spcPct val="20000"/>
                        </a:spcBef>
                        <a:spcAft>
                          <a:spcPct val="0"/>
                        </a:spcAft>
                        <a:defRPr>
                          <a:solidFill>
                            <a:schemeClr val="tx1"/>
                          </a:solidFill>
                          <a:latin typeface="Arial" panose="020B0604020202020204" pitchFamily="34" charset="0"/>
                          <a:ea typeface="宋体" panose="02010600030101010101" pitchFamily="2" charset="-122"/>
                        </a:defRPr>
                      </a:lvl8pPr>
                      <a:lvl9pPr fontAlgn="base">
                        <a:spcBef>
                          <a:spcPct val="2000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l" defTabSz="914400" rtl="0" eaLnBrk="1" fontAlgn="base" latinLnBrk="0" hangingPunct="1">
                        <a:lnSpc>
                          <a:spcPts val="1200"/>
                        </a:lnSpc>
                        <a:spcBef>
                          <a:spcPct val="0"/>
                        </a:spcBef>
                        <a:spcAft>
                          <a:spcPct val="0"/>
                        </a:spcAft>
                        <a:buClrTx/>
                        <a:buSzTx/>
                        <a:buFontTx/>
                        <a:buNone/>
                      </a:pPr>
                      <a:r>
                        <a:rPr kumimoji="0" lang="zh-CN" altLang="en-US" sz="1100" b="1" i="0" u="none" strike="noStrike" cap="none" normalizeH="0" baseline="0" dirty="0">
                          <a:ln>
                            <a:noFill/>
                          </a:ln>
                          <a:solidFill>
                            <a:srgbClr val="FF0000"/>
                          </a:solidFill>
                          <a:effectLst/>
                          <a:latin typeface="Times New Roman" panose="02020603050405020304" pitchFamily="18" charset="0"/>
                          <a:ea typeface="宋体" panose="02010600030101010101" pitchFamily="2" charset="-122"/>
                        </a:rPr>
                        <a:t>发热轻，恶寒，</a:t>
                      </a:r>
                      <a:r>
                        <a:rPr kumimoji="0" lang="zh-CN" altLang="en-US" sz="1100" b="0" i="0" u="none" strike="noStrike" cap="none" normalizeH="0" baseline="0" dirty="0">
                          <a:ln>
                            <a:noFill/>
                          </a:ln>
                          <a:solidFill>
                            <a:srgbClr val="000066"/>
                          </a:solidFill>
                          <a:effectLst/>
                          <a:latin typeface="Times New Roman" panose="02020603050405020304" pitchFamily="18" charset="0"/>
                          <a:ea typeface="宋体" panose="02010600030101010101" pitchFamily="2" charset="-122"/>
                        </a:rPr>
                        <a:t>头痛，鼻塞，</a:t>
                      </a:r>
                      <a:endParaRPr kumimoji="0" lang="zh-CN" altLang="en-US" sz="1100" b="0" i="0" u="none" strike="noStrike" cap="none" normalizeH="0" baseline="0" dirty="0">
                        <a:ln>
                          <a:noFill/>
                        </a:ln>
                        <a:solidFill>
                          <a:srgbClr val="000066"/>
                        </a:solidFill>
                        <a:effectLst/>
                        <a:latin typeface="Times New Roman" panose="02020603050405020304" pitchFamily="18" charset="0"/>
                        <a:ea typeface="宋体" panose="02010600030101010101" pitchFamily="2" charset="-122"/>
                      </a:endParaRPr>
                    </a:p>
                    <a:p>
                      <a:pPr marL="0" marR="0" lvl="0" indent="0" algn="l" defTabSz="914400" rtl="0" eaLnBrk="1" fontAlgn="base" latinLnBrk="0" hangingPunct="1">
                        <a:lnSpc>
                          <a:spcPts val="1365"/>
                        </a:lnSpc>
                        <a:spcBef>
                          <a:spcPct val="0"/>
                        </a:spcBef>
                        <a:spcAft>
                          <a:spcPct val="0"/>
                        </a:spcAft>
                        <a:buClrTx/>
                        <a:buSzTx/>
                        <a:buFontTx/>
                        <a:buNone/>
                      </a:pPr>
                      <a:r>
                        <a:rPr kumimoji="0" lang="zh-CN" altLang="en-US" sz="1100" b="0" i="0" u="none" strike="noStrike" cap="none" normalizeH="0" baseline="0" dirty="0">
                          <a:ln>
                            <a:noFill/>
                          </a:ln>
                          <a:solidFill>
                            <a:srgbClr val="000066"/>
                          </a:solidFill>
                          <a:effectLst/>
                          <a:latin typeface="Times New Roman" panose="02020603050405020304" pitchFamily="18" charset="0"/>
                          <a:ea typeface="宋体" panose="02010600030101010101" pitchFamily="2" charset="-122"/>
                        </a:rPr>
                        <a:t>时流清涕，喉痒，咳吐稀白痰</a:t>
                      </a:r>
                      <a:endParaRPr kumimoji="0" lang="zh-CN" altLang="en-US" sz="1100" b="0" i="0" u="none" strike="noStrike" cap="none" normalizeH="0" baseline="0" dirty="0">
                        <a:ln>
                          <a:noFill/>
                        </a:ln>
                        <a:solidFill>
                          <a:srgbClr val="000066"/>
                        </a:solidFill>
                        <a:effectLst/>
                        <a:latin typeface="Times New Roman" panose="02020603050405020304" pitchFamily="18" charset="0"/>
                        <a:ea typeface="宋体" panose="02010600030101010101" pitchFamily="2" charset="-122"/>
                      </a:endParaRPr>
                    </a:p>
                  </a:txBody>
                  <a:tcPr marL="0" marR="0" marT="0" marB="0" horzOverflow="overflow">
                    <a:lnL w="12700" cap="flat" cmpd="sng" algn="ctr">
                      <a:solidFill>
                        <a:srgbClr val="000066"/>
                      </a:solidFill>
                      <a:prstDash val="solid"/>
                      <a:round/>
                      <a:headEnd type="none" w="med" len="med"/>
                      <a:tailEnd type="none" w="med" len="med"/>
                    </a:lnL>
                    <a:lnR w="12700" cap="flat" cmpd="sng" algn="ctr">
                      <a:solidFill>
                        <a:srgbClr val="000066"/>
                      </a:solidFill>
                      <a:prstDash val="solid"/>
                      <a:round/>
                      <a:headEnd type="none" w="med" len="med"/>
                      <a:tailEnd type="none" w="med" len="med"/>
                    </a:lnR>
                    <a:lnT w="12700" cap="flat" cmpd="sng" algn="ctr">
                      <a:solidFill>
                        <a:srgbClr val="000066"/>
                      </a:solidFill>
                      <a:prstDash val="solid"/>
                      <a:round/>
                      <a:headEnd type="none" w="med" len="med"/>
                      <a:tailEnd type="none" w="med" len="med"/>
                    </a:lnT>
                    <a:lnB w="12700" cap="flat" cmpd="sng" algn="ctr">
                      <a:solidFill>
                        <a:srgbClr val="000066"/>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panose="020B0604020202020204" pitchFamily="34" charset="0"/>
                          <a:ea typeface="宋体" panose="02010600030101010101" pitchFamily="2" charset="-122"/>
                        </a:defRPr>
                      </a:lvl1pPr>
                      <a:lvl2pPr>
                        <a:spcBef>
                          <a:spcPct val="20000"/>
                        </a:spcBef>
                        <a:defRPr sz="2400">
                          <a:solidFill>
                            <a:schemeClr val="tx1"/>
                          </a:solidFill>
                          <a:latin typeface="Arial" panose="020B0604020202020204" pitchFamily="34" charset="0"/>
                          <a:ea typeface="宋体" panose="02010600030101010101" pitchFamily="2" charset="-122"/>
                        </a:defRPr>
                      </a:lvl2pPr>
                      <a:lvl3pPr>
                        <a:spcBef>
                          <a:spcPct val="20000"/>
                        </a:spcBef>
                        <a:defRPr sz="2000">
                          <a:solidFill>
                            <a:schemeClr val="tx1"/>
                          </a:solidFill>
                          <a:latin typeface="Arial" panose="020B0604020202020204" pitchFamily="34" charset="0"/>
                          <a:ea typeface="宋体" panose="02010600030101010101" pitchFamily="2" charset="-122"/>
                        </a:defRPr>
                      </a:lvl3pPr>
                      <a:lvl4pPr>
                        <a:spcBef>
                          <a:spcPct val="20000"/>
                        </a:spcBef>
                        <a:defRPr>
                          <a:solidFill>
                            <a:schemeClr val="tx1"/>
                          </a:solidFill>
                          <a:latin typeface="Arial" panose="020B0604020202020204" pitchFamily="34" charset="0"/>
                          <a:ea typeface="宋体" panose="02010600030101010101" pitchFamily="2" charset="-122"/>
                        </a:defRPr>
                      </a:lvl4pPr>
                      <a:lvl5pPr>
                        <a:spcBef>
                          <a:spcPct val="20000"/>
                        </a:spcBef>
                        <a:defRPr>
                          <a:solidFill>
                            <a:schemeClr val="tx1"/>
                          </a:solidFill>
                          <a:latin typeface="Arial" panose="020B0604020202020204" pitchFamily="34" charset="0"/>
                          <a:ea typeface="宋体" panose="02010600030101010101" pitchFamily="2" charset="-122"/>
                        </a:defRPr>
                      </a:lvl5pPr>
                      <a:lvl6pPr fontAlgn="base">
                        <a:spcBef>
                          <a:spcPct val="20000"/>
                        </a:spcBef>
                        <a:spcAft>
                          <a:spcPct val="0"/>
                        </a:spcAft>
                        <a:defRPr>
                          <a:solidFill>
                            <a:schemeClr val="tx1"/>
                          </a:solidFill>
                          <a:latin typeface="Arial" panose="020B0604020202020204" pitchFamily="34" charset="0"/>
                          <a:ea typeface="宋体" panose="02010600030101010101" pitchFamily="2" charset="-122"/>
                        </a:defRPr>
                      </a:lvl6pPr>
                      <a:lvl7pPr fontAlgn="base">
                        <a:spcBef>
                          <a:spcPct val="20000"/>
                        </a:spcBef>
                        <a:spcAft>
                          <a:spcPct val="0"/>
                        </a:spcAft>
                        <a:defRPr>
                          <a:solidFill>
                            <a:schemeClr val="tx1"/>
                          </a:solidFill>
                          <a:latin typeface="Arial" panose="020B0604020202020204" pitchFamily="34" charset="0"/>
                          <a:ea typeface="宋体" panose="02010600030101010101" pitchFamily="2" charset="-122"/>
                        </a:defRPr>
                      </a:lvl7pPr>
                      <a:lvl8pPr fontAlgn="base">
                        <a:spcBef>
                          <a:spcPct val="20000"/>
                        </a:spcBef>
                        <a:spcAft>
                          <a:spcPct val="0"/>
                        </a:spcAft>
                        <a:defRPr>
                          <a:solidFill>
                            <a:schemeClr val="tx1"/>
                          </a:solidFill>
                          <a:latin typeface="Arial" panose="020B0604020202020204" pitchFamily="34" charset="0"/>
                          <a:ea typeface="宋体" panose="02010600030101010101" pitchFamily="2" charset="-122"/>
                        </a:defRPr>
                      </a:lvl8pPr>
                      <a:lvl9pPr fontAlgn="base">
                        <a:spcBef>
                          <a:spcPct val="2000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l" defTabSz="914400" rtl="0" eaLnBrk="1" fontAlgn="base" latinLnBrk="0" hangingPunct="1">
                        <a:lnSpc>
                          <a:spcPts val="1390"/>
                        </a:lnSpc>
                        <a:spcBef>
                          <a:spcPct val="0"/>
                        </a:spcBef>
                        <a:spcAft>
                          <a:spcPct val="0"/>
                        </a:spcAft>
                        <a:buClrTx/>
                        <a:buSzTx/>
                        <a:buFontTx/>
                        <a:buNone/>
                      </a:pPr>
                      <a:r>
                        <a:rPr kumimoji="0" lang="zh-CN" altLang="en-US" sz="1300" b="0" i="0" u="none" strike="noStrike" cap="none" normalizeH="0" baseline="0">
                          <a:ln>
                            <a:noFill/>
                          </a:ln>
                          <a:solidFill>
                            <a:srgbClr val="000066"/>
                          </a:solidFill>
                          <a:effectLst/>
                          <a:latin typeface="Times New Roman" panose="02020603050405020304" pitchFamily="18" charset="0"/>
                          <a:ea typeface="宋体" panose="02010600030101010101" pitchFamily="2" charset="-122"/>
                        </a:rPr>
                        <a:t>应选择性偏温，发汗力强</a:t>
                      </a:r>
                      <a:endParaRPr kumimoji="0" lang="zh-CN" altLang="en-US" sz="1300" b="0" i="0" u="none" strike="noStrike" cap="none" normalizeH="0" baseline="0">
                        <a:ln>
                          <a:noFill/>
                        </a:ln>
                        <a:solidFill>
                          <a:srgbClr val="000066"/>
                        </a:solidFill>
                        <a:effectLst/>
                        <a:latin typeface="Times New Roman" panose="02020603050405020304" pitchFamily="18" charset="0"/>
                        <a:ea typeface="宋体" panose="02010600030101010101" pitchFamily="2" charset="-122"/>
                      </a:endParaRPr>
                    </a:p>
                    <a:p>
                      <a:pPr marL="0" marR="0" lvl="0" indent="0" algn="l" defTabSz="914400" rtl="0" eaLnBrk="1" fontAlgn="base" latinLnBrk="0" hangingPunct="1">
                        <a:lnSpc>
                          <a:spcPts val="1615"/>
                        </a:lnSpc>
                        <a:spcBef>
                          <a:spcPct val="0"/>
                        </a:spcBef>
                        <a:spcAft>
                          <a:spcPct val="0"/>
                        </a:spcAft>
                        <a:buClrTx/>
                        <a:buSzTx/>
                        <a:buFontTx/>
                        <a:buNone/>
                      </a:pPr>
                      <a:r>
                        <a:rPr kumimoji="0" lang="zh-CN" altLang="en-US" sz="1300" b="0" i="0" u="none" strike="noStrike" cap="none" normalizeH="0" baseline="0">
                          <a:ln>
                            <a:noFill/>
                          </a:ln>
                          <a:solidFill>
                            <a:srgbClr val="000066"/>
                          </a:solidFill>
                          <a:effectLst/>
                          <a:latin typeface="Times New Roman" panose="02020603050405020304" pitchFamily="18" charset="0"/>
                          <a:ea typeface="宋体" panose="02010600030101010101" pitchFamily="2" charset="-122"/>
                        </a:rPr>
                        <a:t>的性温解表药</a:t>
                      </a:r>
                      <a:endParaRPr kumimoji="0" lang="zh-CN" altLang="en-US" sz="1300" b="0" i="0" u="none" strike="noStrike" cap="none" normalizeH="0" baseline="0">
                        <a:ln>
                          <a:noFill/>
                        </a:ln>
                        <a:solidFill>
                          <a:srgbClr val="000066"/>
                        </a:solidFill>
                        <a:effectLst/>
                        <a:latin typeface="Times New Roman" panose="02020603050405020304" pitchFamily="18" charset="0"/>
                        <a:ea typeface="宋体" panose="02010600030101010101" pitchFamily="2" charset="-122"/>
                      </a:endParaRPr>
                    </a:p>
                  </a:txBody>
                  <a:tcPr marL="0" marR="0" marT="0" marB="0" horzOverflow="overflow">
                    <a:lnL w="12700" cap="flat" cmpd="sng" algn="ctr">
                      <a:solidFill>
                        <a:srgbClr val="000066"/>
                      </a:solidFill>
                      <a:prstDash val="solid"/>
                      <a:round/>
                      <a:headEnd type="none" w="med" len="med"/>
                      <a:tailEnd type="none" w="med" len="med"/>
                    </a:lnL>
                    <a:lnR w="12700" cap="flat" cmpd="sng" algn="ctr">
                      <a:solidFill>
                        <a:srgbClr val="000066"/>
                      </a:solidFill>
                      <a:prstDash val="solid"/>
                      <a:round/>
                      <a:headEnd type="none" w="med" len="med"/>
                      <a:tailEnd type="none" w="med" len="med"/>
                    </a:lnR>
                    <a:lnT w="12700" cap="flat" cmpd="sng" algn="ctr">
                      <a:solidFill>
                        <a:srgbClr val="000066"/>
                      </a:solidFill>
                      <a:prstDash val="solid"/>
                      <a:round/>
                      <a:headEnd type="none" w="med" len="med"/>
                      <a:tailEnd type="none" w="med" len="med"/>
                    </a:lnT>
                    <a:lnB w="12700" cap="flat" cmpd="sng" algn="ctr">
                      <a:solidFill>
                        <a:srgbClr val="000066"/>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panose="020B0604020202020204" pitchFamily="34" charset="0"/>
                          <a:ea typeface="宋体" panose="02010600030101010101" pitchFamily="2" charset="-122"/>
                        </a:defRPr>
                      </a:lvl1pPr>
                      <a:lvl2pPr>
                        <a:spcBef>
                          <a:spcPct val="20000"/>
                        </a:spcBef>
                        <a:defRPr sz="2400">
                          <a:solidFill>
                            <a:schemeClr val="tx1"/>
                          </a:solidFill>
                          <a:latin typeface="Arial" panose="020B0604020202020204" pitchFamily="34" charset="0"/>
                          <a:ea typeface="宋体" panose="02010600030101010101" pitchFamily="2" charset="-122"/>
                        </a:defRPr>
                      </a:lvl2pPr>
                      <a:lvl3pPr>
                        <a:spcBef>
                          <a:spcPct val="20000"/>
                        </a:spcBef>
                        <a:defRPr sz="2000">
                          <a:solidFill>
                            <a:schemeClr val="tx1"/>
                          </a:solidFill>
                          <a:latin typeface="Arial" panose="020B0604020202020204" pitchFamily="34" charset="0"/>
                          <a:ea typeface="宋体" panose="02010600030101010101" pitchFamily="2" charset="-122"/>
                        </a:defRPr>
                      </a:lvl3pPr>
                      <a:lvl4pPr>
                        <a:spcBef>
                          <a:spcPct val="20000"/>
                        </a:spcBef>
                        <a:defRPr>
                          <a:solidFill>
                            <a:schemeClr val="tx1"/>
                          </a:solidFill>
                          <a:latin typeface="Arial" panose="020B0604020202020204" pitchFamily="34" charset="0"/>
                          <a:ea typeface="宋体" panose="02010600030101010101" pitchFamily="2" charset="-122"/>
                        </a:defRPr>
                      </a:lvl4pPr>
                      <a:lvl5pPr>
                        <a:spcBef>
                          <a:spcPct val="20000"/>
                        </a:spcBef>
                        <a:defRPr>
                          <a:solidFill>
                            <a:schemeClr val="tx1"/>
                          </a:solidFill>
                          <a:latin typeface="Arial" panose="020B0604020202020204" pitchFamily="34" charset="0"/>
                          <a:ea typeface="宋体" panose="02010600030101010101" pitchFamily="2" charset="-122"/>
                        </a:defRPr>
                      </a:lvl5pPr>
                      <a:lvl6pPr fontAlgn="base">
                        <a:spcBef>
                          <a:spcPct val="20000"/>
                        </a:spcBef>
                        <a:spcAft>
                          <a:spcPct val="0"/>
                        </a:spcAft>
                        <a:defRPr>
                          <a:solidFill>
                            <a:schemeClr val="tx1"/>
                          </a:solidFill>
                          <a:latin typeface="Arial" panose="020B0604020202020204" pitchFamily="34" charset="0"/>
                          <a:ea typeface="宋体" panose="02010600030101010101" pitchFamily="2" charset="-122"/>
                        </a:defRPr>
                      </a:lvl6pPr>
                      <a:lvl7pPr fontAlgn="base">
                        <a:spcBef>
                          <a:spcPct val="20000"/>
                        </a:spcBef>
                        <a:spcAft>
                          <a:spcPct val="0"/>
                        </a:spcAft>
                        <a:defRPr>
                          <a:solidFill>
                            <a:schemeClr val="tx1"/>
                          </a:solidFill>
                          <a:latin typeface="Arial" panose="020B0604020202020204" pitchFamily="34" charset="0"/>
                          <a:ea typeface="宋体" panose="02010600030101010101" pitchFamily="2" charset="-122"/>
                        </a:defRPr>
                      </a:lvl7pPr>
                      <a:lvl8pPr fontAlgn="base">
                        <a:spcBef>
                          <a:spcPct val="20000"/>
                        </a:spcBef>
                        <a:spcAft>
                          <a:spcPct val="0"/>
                        </a:spcAft>
                        <a:defRPr>
                          <a:solidFill>
                            <a:schemeClr val="tx1"/>
                          </a:solidFill>
                          <a:latin typeface="Arial" panose="020B0604020202020204" pitchFamily="34" charset="0"/>
                          <a:ea typeface="宋体" panose="02010600030101010101" pitchFamily="2" charset="-122"/>
                        </a:defRPr>
                      </a:lvl8pPr>
                      <a:lvl9pPr fontAlgn="base">
                        <a:spcBef>
                          <a:spcPct val="2000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l" defTabSz="914400" rtl="0" eaLnBrk="1" fontAlgn="base" latinLnBrk="0" hangingPunct="1">
                        <a:lnSpc>
                          <a:spcPts val="1390"/>
                        </a:lnSpc>
                        <a:spcBef>
                          <a:spcPct val="0"/>
                        </a:spcBef>
                        <a:spcAft>
                          <a:spcPct val="0"/>
                        </a:spcAft>
                        <a:buClrTx/>
                        <a:buSzTx/>
                        <a:buFontTx/>
                        <a:buNone/>
                      </a:pPr>
                      <a:r>
                        <a:rPr kumimoji="0" lang="zh-CN" altLang="en-US" sz="1300" b="0" i="0" u="none" strike="noStrike" cap="none" normalizeH="0" baseline="0">
                          <a:ln>
                            <a:noFill/>
                          </a:ln>
                          <a:solidFill>
                            <a:srgbClr val="000066"/>
                          </a:solidFill>
                          <a:effectLst/>
                          <a:latin typeface="Times New Roman" panose="02020603050405020304" pitchFamily="18" charset="0"/>
                          <a:ea typeface="宋体" panose="02010600030101010101" pitchFamily="2" charset="-122"/>
                        </a:rPr>
                        <a:t>感冒清热颗粒、感冒软胶</a:t>
                      </a:r>
                      <a:endParaRPr kumimoji="0" lang="zh-CN" altLang="en-US" sz="1300" b="0" i="0" u="none" strike="noStrike" cap="none" normalizeH="0" baseline="0">
                        <a:ln>
                          <a:noFill/>
                        </a:ln>
                        <a:solidFill>
                          <a:srgbClr val="000066"/>
                        </a:solidFill>
                        <a:effectLst/>
                        <a:latin typeface="Times New Roman" panose="02020603050405020304" pitchFamily="18" charset="0"/>
                        <a:ea typeface="宋体" panose="02010600030101010101" pitchFamily="2" charset="-122"/>
                      </a:endParaRPr>
                    </a:p>
                    <a:p>
                      <a:pPr marL="0" marR="0" lvl="0" indent="0" algn="l" defTabSz="914400" rtl="0" eaLnBrk="1" fontAlgn="base" latinLnBrk="0" hangingPunct="1">
                        <a:lnSpc>
                          <a:spcPts val="1615"/>
                        </a:lnSpc>
                        <a:spcBef>
                          <a:spcPct val="0"/>
                        </a:spcBef>
                        <a:spcAft>
                          <a:spcPct val="0"/>
                        </a:spcAft>
                        <a:buClrTx/>
                        <a:buSzTx/>
                        <a:buFontTx/>
                        <a:buNone/>
                      </a:pPr>
                      <a:r>
                        <a:rPr kumimoji="0" lang="zh-CN" altLang="en-US" sz="1300" b="0" i="0" u="none" strike="noStrike" cap="none" normalizeH="0" baseline="0">
                          <a:ln>
                            <a:noFill/>
                          </a:ln>
                          <a:solidFill>
                            <a:srgbClr val="000066"/>
                          </a:solidFill>
                          <a:effectLst/>
                          <a:latin typeface="Times New Roman" panose="02020603050405020304" pitchFamily="18" charset="0"/>
                          <a:ea typeface="宋体" panose="02010600030101010101" pitchFamily="2" charset="-122"/>
                        </a:rPr>
                        <a:t>囊、正柴胡饮颗粒</a:t>
                      </a:r>
                      <a:endParaRPr kumimoji="0" lang="zh-CN" altLang="en-US" sz="1300" b="0" i="0" u="none" strike="noStrike" cap="none" normalizeH="0" baseline="0">
                        <a:ln>
                          <a:noFill/>
                        </a:ln>
                        <a:solidFill>
                          <a:srgbClr val="000066"/>
                        </a:solidFill>
                        <a:effectLst/>
                        <a:latin typeface="Times New Roman" panose="02020603050405020304" pitchFamily="18" charset="0"/>
                        <a:ea typeface="宋体" panose="02010600030101010101" pitchFamily="2" charset="-122"/>
                      </a:endParaRPr>
                    </a:p>
                  </a:txBody>
                  <a:tcPr marL="0" marR="0" marT="0" marB="0" horzOverflow="overflow">
                    <a:lnL w="12700" cap="flat" cmpd="sng" algn="ctr">
                      <a:solidFill>
                        <a:srgbClr val="000066"/>
                      </a:solidFill>
                      <a:prstDash val="solid"/>
                      <a:round/>
                      <a:headEnd type="none" w="med" len="med"/>
                      <a:tailEnd type="none" w="med" len="med"/>
                    </a:lnL>
                    <a:lnR w="38100" cap="flat" cmpd="sng" algn="ctr">
                      <a:solidFill>
                        <a:srgbClr val="000066"/>
                      </a:solidFill>
                      <a:prstDash val="solid"/>
                      <a:round/>
                      <a:headEnd type="none" w="med" len="med"/>
                      <a:tailEnd type="none" w="med" len="med"/>
                    </a:lnR>
                    <a:lnT w="12700" cap="flat" cmpd="sng" algn="ctr">
                      <a:solidFill>
                        <a:srgbClr val="000066"/>
                      </a:solidFill>
                      <a:prstDash val="solid"/>
                      <a:round/>
                      <a:headEnd type="none" w="med" len="med"/>
                      <a:tailEnd type="none" w="med" len="med"/>
                    </a:lnT>
                    <a:lnB w="12700" cap="flat" cmpd="sng" algn="ctr">
                      <a:solidFill>
                        <a:srgbClr val="000066"/>
                      </a:solidFill>
                      <a:prstDash val="solid"/>
                      <a:round/>
                      <a:headEnd type="none" w="med" len="med"/>
                      <a:tailEnd type="none" w="med" len="med"/>
                    </a:lnB>
                    <a:lnTlToBr>
                      <a:noFill/>
                    </a:lnTlToBr>
                    <a:lnBlToTr>
                      <a:noFill/>
                    </a:lnBlToTr>
                    <a:noFill/>
                  </a:tcPr>
                </a:tc>
              </a:tr>
              <a:tr h="801942">
                <a:tc>
                  <a:txBody>
                    <a:bodyPr/>
                    <a:lstStyle>
                      <a:lvl1pPr>
                        <a:spcBef>
                          <a:spcPct val="20000"/>
                        </a:spcBef>
                        <a:defRPr sz="2800">
                          <a:solidFill>
                            <a:schemeClr val="tx1"/>
                          </a:solidFill>
                          <a:latin typeface="Arial" panose="020B0604020202020204" pitchFamily="34" charset="0"/>
                          <a:ea typeface="宋体" panose="02010600030101010101" pitchFamily="2" charset="-122"/>
                        </a:defRPr>
                      </a:lvl1pPr>
                      <a:lvl2pPr>
                        <a:spcBef>
                          <a:spcPct val="20000"/>
                        </a:spcBef>
                        <a:defRPr sz="2400">
                          <a:solidFill>
                            <a:schemeClr val="tx1"/>
                          </a:solidFill>
                          <a:latin typeface="Arial" panose="020B0604020202020204" pitchFamily="34" charset="0"/>
                          <a:ea typeface="宋体" panose="02010600030101010101" pitchFamily="2" charset="-122"/>
                        </a:defRPr>
                      </a:lvl2pPr>
                      <a:lvl3pPr>
                        <a:spcBef>
                          <a:spcPct val="20000"/>
                        </a:spcBef>
                        <a:defRPr sz="2000">
                          <a:solidFill>
                            <a:schemeClr val="tx1"/>
                          </a:solidFill>
                          <a:latin typeface="Arial" panose="020B0604020202020204" pitchFamily="34" charset="0"/>
                          <a:ea typeface="宋体" panose="02010600030101010101" pitchFamily="2" charset="-122"/>
                        </a:defRPr>
                      </a:lvl3pPr>
                      <a:lvl4pPr>
                        <a:spcBef>
                          <a:spcPct val="20000"/>
                        </a:spcBef>
                        <a:defRPr>
                          <a:solidFill>
                            <a:schemeClr val="tx1"/>
                          </a:solidFill>
                          <a:latin typeface="Arial" panose="020B0604020202020204" pitchFamily="34" charset="0"/>
                          <a:ea typeface="宋体" panose="02010600030101010101" pitchFamily="2" charset="-122"/>
                        </a:defRPr>
                      </a:lvl4pPr>
                      <a:lvl5pPr>
                        <a:spcBef>
                          <a:spcPct val="20000"/>
                        </a:spcBef>
                        <a:defRPr>
                          <a:solidFill>
                            <a:schemeClr val="tx1"/>
                          </a:solidFill>
                          <a:latin typeface="Arial" panose="020B0604020202020204" pitchFamily="34" charset="0"/>
                          <a:ea typeface="宋体" panose="02010600030101010101" pitchFamily="2" charset="-122"/>
                        </a:defRPr>
                      </a:lvl5pPr>
                      <a:lvl6pPr fontAlgn="base">
                        <a:spcBef>
                          <a:spcPct val="20000"/>
                        </a:spcBef>
                        <a:spcAft>
                          <a:spcPct val="0"/>
                        </a:spcAft>
                        <a:defRPr>
                          <a:solidFill>
                            <a:schemeClr val="tx1"/>
                          </a:solidFill>
                          <a:latin typeface="Arial" panose="020B0604020202020204" pitchFamily="34" charset="0"/>
                          <a:ea typeface="宋体" panose="02010600030101010101" pitchFamily="2" charset="-122"/>
                        </a:defRPr>
                      </a:lvl6pPr>
                      <a:lvl7pPr fontAlgn="base">
                        <a:spcBef>
                          <a:spcPct val="20000"/>
                        </a:spcBef>
                        <a:spcAft>
                          <a:spcPct val="0"/>
                        </a:spcAft>
                        <a:defRPr>
                          <a:solidFill>
                            <a:schemeClr val="tx1"/>
                          </a:solidFill>
                          <a:latin typeface="Arial" panose="020B0604020202020204" pitchFamily="34" charset="0"/>
                          <a:ea typeface="宋体" panose="02010600030101010101" pitchFamily="2" charset="-122"/>
                        </a:defRPr>
                      </a:lvl7pPr>
                      <a:lvl8pPr fontAlgn="base">
                        <a:spcBef>
                          <a:spcPct val="20000"/>
                        </a:spcBef>
                        <a:spcAft>
                          <a:spcPct val="0"/>
                        </a:spcAft>
                        <a:defRPr>
                          <a:solidFill>
                            <a:schemeClr val="tx1"/>
                          </a:solidFill>
                          <a:latin typeface="Arial" panose="020B0604020202020204" pitchFamily="34" charset="0"/>
                          <a:ea typeface="宋体" panose="02010600030101010101" pitchFamily="2" charset="-122"/>
                        </a:defRPr>
                      </a:lvl8pPr>
                      <a:lvl9pPr fontAlgn="base">
                        <a:spcBef>
                          <a:spcPct val="2000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l" defTabSz="914400" rtl="0" eaLnBrk="1" fontAlgn="base" latinLnBrk="0" hangingPunct="1">
                        <a:lnSpc>
                          <a:spcPts val="1990"/>
                        </a:lnSpc>
                        <a:spcBef>
                          <a:spcPct val="0"/>
                        </a:spcBef>
                        <a:spcAft>
                          <a:spcPct val="0"/>
                        </a:spcAft>
                        <a:buClrTx/>
                        <a:buSzTx/>
                        <a:buFontTx/>
                        <a:buNone/>
                      </a:pPr>
                      <a:r>
                        <a:rPr kumimoji="0" lang="zh-CN" altLang="en-US" sz="1800" b="1" i="0" u="none" strike="noStrike" cap="none" normalizeH="0" baseline="0" dirty="0">
                          <a:ln>
                            <a:noFill/>
                          </a:ln>
                          <a:solidFill>
                            <a:srgbClr val="000066"/>
                          </a:solidFill>
                          <a:effectLst/>
                          <a:latin typeface="微软雅黑" panose="020B0503020204020204" pitchFamily="34" charset="-122"/>
                          <a:ea typeface="微软雅黑" panose="020B0503020204020204" pitchFamily="34" charset="-122"/>
                        </a:rPr>
                        <a:t>风热感冒</a:t>
                      </a:r>
                      <a:endParaRPr kumimoji="0" lang="zh-CN" altLang="en-US" sz="1800" b="1" i="0" u="none" strike="noStrike" cap="none" normalizeH="0" baseline="0" dirty="0">
                        <a:ln>
                          <a:noFill/>
                        </a:ln>
                        <a:solidFill>
                          <a:srgbClr val="000066"/>
                        </a:solidFill>
                        <a:effectLst/>
                        <a:latin typeface="微软雅黑" panose="020B0503020204020204" pitchFamily="34" charset="-122"/>
                        <a:ea typeface="微软雅黑" panose="020B0503020204020204" pitchFamily="34" charset="-122"/>
                      </a:endParaRPr>
                    </a:p>
                  </a:txBody>
                  <a:tcPr marL="0" marR="0" marT="0" marB="0" horzOverflow="overflow">
                    <a:lnL w="28575" cap="flat" cmpd="sng" algn="ctr">
                      <a:solidFill>
                        <a:schemeClr val="tx1"/>
                      </a:solidFill>
                      <a:prstDash val="solid"/>
                      <a:round/>
                      <a:headEnd type="none" w="med" len="med"/>
                      <a:tailEnd type="none" w="med" len="med"/>
                    </a:lnL>
                    <a:lnR w="12700" cap="flat" cmpd="sng" algn="ctr">
                      <a:solidFill>
                        <a:srgbClr val="000066"/>
                      </a:solidFill>
                      <a:prstDash val="solid"/>
                      <a:round/>
                      <a:headEnd type="none" w="med" len="med"/>
                      <a:tailEnd type="none" w="med" len="med"/>
                    </a:lnR>
                    <a:lnT w="12700" cap="flat" cmpd="sng" algn="ctr">
                      <a:solidFill>
                        <a:srgbClr val="000066"/>
                      </a:solidFill>
                      <a:prstDash val="solid"/>
                      <a:round/>
                      <a:headEnd type="none" w="med" len="med"/>
                      <a:tailEnd type="none" w="med" len="med"/>
                    </a:lnT>
                    <a:lnB w="12700" cap="flat" cmpd="sng" algn="ctr">
                      <a:solidFill>
                        <a:srgbClr val="000066"/>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panose="020B0604020202020204" pitchFamily="34" charset="0"/>
                          <a:ea typeface="宋体" panose="02010600030101010101" pitchFamily="2" charset="-122"/>
                        </a:defRPr>
                      </a:lvl1pPr>
                      <a:lvl2pPr>
                        <a:spcBef>
                          <a:spcPct val="20000"/>
                        </a:spcBef>
                        <a:defRPr sz="2400">
                          <a:solidFill>
                            <a:schemeClr val="tx1"/>
                          </a:solidFill>
                          <a:latin typeface="Arial" panose="020B0604020202020204" pitchFamily="34" charset="0"/>
                          <a:ea typeface="宋体" panose="02010600030101010101" pitchFamily="2" charset="-122"/>
                        </a:defRPr>
                      </a:lvl2pPr>
                      <a:lvl3pPr>
                        <a:spcBef>
                          <a:spcPct val="20000"/>
                        </a:spcBef>
                        <a:defRPr sz="2000">
                          <a:solidFill>
                            <a:schemeClr val="tx1"/>
                          </a:solidFill>
                          <a:latin typeface="Arial" panose="020B0604020202020204" pitchFamily="34" charset="0"/>
                          <a:ea typeface="宋体" panose="02010600030101010101" pitchFamily="2" charset="-122"/>
                        </a:defRPr>
                      </a:lvl3pPr>
                      <a:lvl4pPr>
                        <a:spcBef>
                          <a:spcPct val="20000"/>
                        </a:spcBef>
                        <a:defRPr>
                          <a:solidFill>
                            <a:schemeClr val="tx1"/>
                          </a:solidFill>
                          <a:latin typeface="Arial" panose="020B0604020202020204" pitchFamily="34" charset="0"/>
                          <a:ea typeface="宋体" panose="02010600030101010101" pitchFamily="2" charset="-122"/>
                        </a:defRPr>
                      </a:lvl4pPr>
                      <a:lvl5pPr>
                        <a:spcBef>
                          <a:spcPct val="20000"/>
                        </a:spcBef>
                        <a:defRPr>
                          <a:solidFill>
                            <a:schemeClr val="tx1"/>
                          </a:solidFill>
                          <a:latin typeface="Arial" panose="020B0604020202020204" pitchFamily="34" charset="0"/>
                          <a:ea typeface="宋体" panose="02010600030101010101" pitchFamily="2" charset="-122"/>
                        </a:defRPr>
                      </a:lvl5pPr>
                      <a:lvl6pPr fontAlgn="base">
                        <a:spcBef>
                          <a:spcPct val="20000"/>
                        </a:spcBef>
                        <a:spcAft>
                          <a:spcPct val="0"/>
                        </a:spcAft>
                        <a:defRPr>
                          <a:solidFill>
                            <a:schemeClr val="tx1"/>
                          </a:solidFill>
                          <a:latin typeface="Arial" panose="020B0604020202020204" pitchFamily="34" charset="0"/>
                          <a:ea typeface="宋体" panose="02010600030101010101" pitchFamily="2" charset="-122"/>
                        </a:defRPr>
                      </a:lvl6pPr>
                      <a:lvl7pPr fontAlgn="base">
                        <a:spcBef>
                          <a:spcPct val="20000"/>
                        </a:spcBef>
                        <a:spcAft>
                          <a:spcPct val="0"/>
                        </a:spcAft>
                        <a:defRPr>
                          <a:solidFill>
                            <a:schemeClr val="tx1"/>
                          </a:solidFill>
                          <a:latin typeface="Arial" panose="020B0604020202020204" pitchFamily="34" charset="0"/>
                          <a:ea typeface="宋体" panose="02010600030101010101" pitchFamily="2" charset="-122"/>
                        </a:defRPr>
                      </a:lvl7pPr>
                      <a:lvl8pPr fontAlgn="base">
                        <a:spcBef>
                          <a:spcPct val="20000"/>
                        </a:spcBef>
                        <a:spcAft>
                          <a:spcPct val="0"/>
                        </a:spcAft>
                        <a:defRPr>
                          <a:solidFill>
                            <a:schemeClr val="tx1"/>
                          </a:solidFill>
                          <a:latin typeface="Arial" panose="020B0604020202020204" pitchFamily="34" charset="0"/>
                          <a:ea typeface="宋体" panose="02010600030101010101" pitchFamily="2" charset="-122"/>
                        </a:defRPr>
                      </a:lvl8pPr>
                      <a:lvl9pPr fontAlgn="base">
                        <a:spcBef>
                          <a:spcPct val="2000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l" defTabSz="914400" rtl="0" eaLnBrk="1" fontAlgn="base" latinLnBrk="0" hangingPunct="1">
                        <a:lnSpc>
                          <a:spcPts val="1390"/>
                        </a:lnSpc>
                        <a:spcBef>
                          <a:spcPct val="0"/>
                        </a:spcBef>
                        <a:spcAft>
                          <a:spcPct val="0"/>
                        </a:spcAft>
                        <a:buClrTx/>
                        <a:buSzTx/>
                        <a:buFontTx/>
                        <a:buNone/>
                      </a:pPr>
                      <a:r>
                        <a:rPr kumimoji="0" lang="zh-CN" altLang="en-US" sz="1300" b="1" i="0" u="none" strike="noStrike" cap="none" normalizeH="0" baseline="0" dirty="0">
                          <a:ln>
                            <a:noFill/>
                          </a:ln>
                          <a:solidFill>
                            <a:srgbClr val="FF0000"/>
                          </a:solidFill>
                          <a:effectLst/>
                          <a:latin typeface="Times New Roman" panose="02020603050405020304" pitchFamily="18" charset="0"/>
                          <a:ea typeface="宋体" panose="02010600030101010101" pitchFamily="2" charset="-122"/>
                        </a:rPr>
                        <a:t>发热，汗出不畅，</a:t>
                      </a:r>
                      <a:r>
                        <a:rPr kumimoji="0" lang="zh-CN" altLang="en-US" sz="1300" b="0" i="0" u="none" strike="noStrike" cap="none" normalizeH="0" baseline="0" dirty="0">
                          <a:ln>
                            <a:noFill/>
                          </a:ln>
                          <a:solidFill>
                            <a:srgbClr val="000066"/>
                          </a:solidFill>
                          <a:effectLst/>
                          <a:latin typeface="Times New Roman" panose="02020603050405020304" pitchFamily="18" charset="0"/>
                          <a:ea typeface="宋体" panose="02010600030101010101" pitchFamily="2" charset="-122"/>
                        </a:rPr>
                        <a:t>头胀痛</a:t>
                      </a:r>
                      <a:endParaRPr kumimoji="0" lang="zh-CN" altLang="en-US" sz="1300" b="0" i="0" u="none" strike="noStrike" cap="none" normalizeH="0" baseline="0" dirty="0">
                        <a:ln>
                          <a:noFill/>
                        </a:ln>
                        <a:solidFill>
                          <a:srgbClr val="000066"/>
                        </a:solidFill>
                        <a:effectLst/>
                        <a:latin typeface="Times New Roman" panose="02020603050405020304" pitchFamily="18" charset="0"/>
                        <a:ea typeface="宋体" panose="02010600030101010101" pitchFamily="2" charset="-122"/>
                      </a:endParaRPr>
                    </a:p>
                    <a:p>
                      <a:pPr marL="0" marR="0" lvl="0" indent="0" algn="l" defTabSz="914400" rtl="0" eaLnBrk="1" fontAlgn="base" latinLnBrk="0" hangingPunct="1">
                        <a:lnSpc>
                          <a:spcPts val="1675"/>
                        </a:lnSpc>
                        <a:spcBef>
                          <a:spcPct val="0"/>
                        </a:spcBef>
                        <a:spcAft>
                          <a:spcPct val="0"/>
                        </a:spcAft>
                        <a:buClrTx/>
                        <a:buSzTx/>
                        <a:buFontTx/>
                        <a:buNone/>
                      </a:pPr>
                      <a:r>
                        <a:rPr kumimoji="0" lang="zh-CN" altLang="en-US" sz="1300" b="0" i="0" u="none" strike="noStrike" cap="none" normalizeH="0" baseline="0" dirty="0">
                          <a:ln>
                            <a:noFill/>
                          </a:ln>
                          <a:solidFill>
                            <a:srgbClr val="000066"/>
                          </a:solidFill>
                          <a:effectLst/>
                          <a:latin typeface="Times New Roman" panose="02020603050405020304" pitchFamily="18" charset="0"/>
                          <a:ea typeface="宋体" panose="02010600030101010101" pitchFamily="2" charset="-122"/>
                        </a:rPr>
                        <a:t>，鼻塞，流黄鼻涕，咽喉</a:t>
                      </a:r>
                      <a:endParaRPr kumimoji="0" lang="zh-CN" altLang="en-US" sz="1300" b="0" i="0" u="none" strike="noStrike" cap="none" normalizeH="0" baseline="0" dirty="0">
                        <a:ln>
                          <a:noFill/>
                        </a:ln>
                        <a:solidFill>
                          <a:srgbClr val="000066"/>
                        </a:solidFill>
                        <a:effectLst/>
                        <a:latin typeface="Times New Roman" panose="02020603050405020304" pitchFamily="18" charset="0"/>
                        <a:ea typeface="宋体" panose="02010600030101010101" pitchFamily="2" charset="-122"/>
                      </a:endParaRPr>
                    </a:p>
                    <a:p>
                      <a:pPr marL="0" marR="0" lvl="0" indent="0" algn="l" defTabSz="914400" rtl="0" eaLnBrk="1" fontAlgn="base" latinLnBrk="0" hangingPunct="1">
                        <a:lnSpc>
                          <a:spcPts val="1615"/>
                        </a:lnSpc>
                        <a:spcBef>
                          <a:spcPct val="0"/>
                        </a:spcBef>
                        <a:spcAft>
                          <a:spcPct val="0"/>
                        </a:spcAft>
                        <a:buClrTx/>
                        <a:buSzTx/>
                        <a:buFontTx/>
                        <a:buNone/>
                      </a:pPr>
                      <a:r>
                        <a:rPr kumimoji="0" lang="zh-CN" altLang="en-US" sz="1300" b="0" i="0" u="none" strike="noStrike" cap="none" normalizeH="0" baseline="0" dirty="0">
                          <a:ln>
                            <a:noFill/>
                          </a:ln>
                          <a:solidFill>
                            <a:srgbClr val="000066"/>
                          </a:solidFill>
                          <a:effectLst/>
                          <a:latin typeface="Times New Roman" panose="02020603050405020304" pitchFamily="18" charset="0"/>
                          <a:ea typeface="宋体" panose="02010600030101010101" pitchFamily="2" charset="-122"/>
                        </a:rPr>
                        <a:t>肿痛，痰黄</a:t>
                      </a:r>
                      <a:endParaRPr kumimoji="0" lang="zh-CN" altLang="en-US" sz="1300" b="0" i="0" u="none" strike="noStrike" cap="none" normalizeH="0" baseline="0" dirty="0">
                        <a:ln>
                          <a:noFill/>
                        </a:ln>
                        <a:solidFill>
                          <a:srgbClr val="000066"/>
                        </a:solidFill>
                        <a:effectLst/>
                        <a:latin typeface="Times New Roman" panose="02020603050405020304" pitchFamily="18" charset="0"/>
                        <a:ea typeface="宋体" panose="02010600030101010101" pitchFamily="2" charset="-122"/>
                      </a:endParaRPr>
                    </a:p>
                  </a:txBody>
                  <a:tcPr marL="0" marR="0" marT="0" marB="0" horzOverflow="overflow">
                    <a:lnL w="12700" cap="flat" cmpd="sng" algn="ctr">
                      <a:solidFill>
                        <a:srgbClr val="000066"/>
                      </a:solidFill>
                      <a:prstDash val="solid"/>
                      <a:round/>
                      <a:headEnd type="none" w="med" len="med"/>
                      <a:tailEnd type="none" w="med" len="med"/>
                    </a:lnL>
                    <a:lnR w="12700" cap="flat" cmpd="sng" algn="ctr">
                      <a:solidFill>
                        <a:srgbClr val="000066"/>
                      </a:solidFill>
                      <a:prstDash val="solid"/>
                      <a:round/>
                      <a:headEnd type="none" w="med" len="med"/>
                      <a:tailEnd type="none" w="med" len="med"/>
                    </a:lnR>
                    <a:lnT w="12700" cap="flat" cmpd="sng" algn="ctr">
                      <a:solidFill>
                        <a:srgbClr val="000066"/>
                      </a:solidFill>
                      <a:prstDash val="solid"/>
                      <a:round/>
                      <a:headEnd type="none" w="med" len="med"/>
                      <a:tailEnd type="none" w="med" len="med"/>
                    </a:lnT>
                    <a:lnB w="12700" cap="flat" cmpd="sng" algn="ctr">
                      <a:solidFill>
                        <a:srgbClr val="000066"/>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panose="020B0604020202020204" pitchFamily="34" charset="0"/>
                          <a:ea typeface="宋体" panose="02010600030101010101" pitchFamily="2" charset="-122"/>
                        </a:defRPr>
                      </a:lvl1pPr>
                      <a:lvl2pPr>
                        <a:spcBef>
                          <a:spcPct val="20000"/>
                        </a:spcBef>
                        <a:defRPr sz="2400">
                          <a:solidFill>
                            <a:schemeClr val="tx1"/>
                          </a:solidFill>
                          <a:latin typeface="Arial" panose="020B0604020202020204" pitchFamily="34" charset="0"/>
                          <a:ea typeface="宋体" panose="02010600030101010101" pitchFamily="2" charset="-122"/>
                        </a:defRPr>
                      </a:lvl2pPr>
                      <a:lvl3pPr>
                        <a:spcBef>
                          <a:spcPct val="20000"/>
                        </a:spcBef>
                        <a:defRPr sz="2000">
                          <a:solidFill>
                            <a:schemeClr val="tx1"/>
                          </a:solidFill>
                          <a:latin typeface="Arial" panose="020B0604020202020204" pitchFamily="34" charset="0"/>
                          <a:ea typeface="宋体" panose="02010600030101010101" pitchFamily="2" charset="-122"/>
                        </a:defRPr>
                      </a:lvl3pPr>
                      <a:lvl4pPr>
                        <a:spcBef>
                          <a:spcPct val="20000"/>
                        </a:spcBef>
                        <a:defRPr>
                          <a:solidFill>
                            <a:schemeClr val="tx1"/>
                          </a:solidFill>
                          <a:latin typeface="Arial" panose="020B0604020202020204" pitchFamily="34" charset="0"/>
                          <a:ea typeface="宋体" panose="02010600030101010101" pitchFamily="2" charset="-122"/>
                        </a:defRPr>
                      </a:lvl4pPr>
                      <a:lvl5pPr>
                        <a:spcBef>
                          <a:spcPct val="20000"/>
                        </a:spcBef>
                        <a:defRPr>
                          <a:solidFill>
                            <a:schemeClr val="tx1"/>
                          </a:solidFill>
                          <a:latin typeface="Arial" panose="020B0604020202020204" pitchFamily="34" charset="0"/>
                          <a:ea typeface="宋体" panose="02010600030101010101" pitchFamily="2" charset="-122"/>
                        </a:defRPr>
                      </a:lvl5pPr>
                      <a:lvl6pPr fontAlgn="base">
                        <a:spcBef>
                          <a:spcPct val="20000"/>
                        </a:spcBef>
                        <a:spcAft>
                          <a:spcPct val="0"/>
                        </a:spcAft>
                        <a:defRPr>
                          <a:solidFill>
                            <a:schemeClr val="tx1"/>
                          </a:solidFill>
                          <a:latin typeface="Arial" panose="020B0604020202020204" pitchFamily="34" charset="0"/>
                          <a:ea typeface="宋体" panose="02010600030101010101" pitchFamily="2" charset="-122"/>
                        </a:defRPr>
                      </a:lvl6pPr>
                      <a:lvl7pPr fontAlgn="base">
                        <a:spcBef>
                          <a:spcPct val="20000"/>
                        </a:spcBef>
                        <a:spcAft>
                          <a:spcPct val="0"/>
                        </a:spcAft>
                        <a:defRPr>
                          <a:solidFill>
                            <a:schemeClr val="tx1"/>
                          </a:solidFill>
                          <a:latin typeface="Arial" panose="020B0604020202020204" pitchFamily="34" charset="0"/>
                          <a:ea typeface="宋体" panose="02010600030101010101" pitchFamily="2" charset="-122"/>
                        </a:defRPr>
                      </a:lvl7pPr>
                      <a:lvl8pPr fontAlgn="base">
                        <a:spcBef>
                          <a:spcPct val="20000"/>
                        </a:spcBef>
                        <a:spcAft>
                          <a:spcPct val="0"/>
                        </a:spcAft>
                        <a:defRPr>
                          <a:solidFill>
                            <a:schemeClr val="tx1"/>
                          </a:solidFill>
                          <a:latin typeface="Arial" panose="020B0604020202020204" pitchFamily="34" charset="0"/>
                          <a:ea typeface="宋体" panose="02010600030101010101" pitchFamily="2" charset="-122"/>
                        </a:defRPr>
                      </a:lvl8pPr>
                      <a:lvl9pPr fontAlgn="base">
                        <a:spcBef>
                          <a:spcPct val="2000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l" defTabSz="914400" rtl="0" eaLnBrk="1" fontAlgn="base" latinLnBrk="0" hangingPunct="1">
                        <a:lnSpc>
                          <a:spcPts val="1390"/>
                        </a:lnSpc>
                        <a:spcBef>
                          <a:spcPct val="0"/>
                        </a:spcBef>
                        <a:spcAft>
                          <a:spcPct val="0"/>
                        </a:spcAft>
                        <a:buClrTx/>
                        <a:buSzTx/>
                        <a:buFontTx/>
                        <a:buNone/>
                      </a:pPr>
                      <a:r>
                        <a:rPr kumimoji="0" lang="zh-CN" altLang="en-US" sz="1300" b="0" i="0" u="none" strike="noStrike" cap="none" normalizeH="0" baseline="0">
                          <a:ln>
                            <a:noFill/>
                          </a:ln>
                          <a:solidFill>
                            <a:srgbClr val="000066"/>
                          </a:solidFill>
                          <a:effectLst/>
                          <a:latin typeface="Times New Roman" panose="02020603050405020304" pitchFamily="18" charset="0"/>
                          <a:ea typeface="宋体" panose="02010600030101010101" pitchFamily="2" charset="-122"/>
                        </a:rPr>
                        <a:t>应选择药性偏寒凉，善透</a:t>
                      </a:r>
                      <a:endParaRPr kumimoji="0" lang="zh-CN" altLang="en-US" sz="1300" b="0" i="0" u="none" strike="noStrike" cap="none" normalizeH="0" baseline="0">
                        <a:ln>
                          <a:noFill/>
                        </a:ln>
                        <a:solidFill>
                          <a:srgbClr val="000066"/>
                        </a:solidFill>
                        <a:effectLst/>
                        <a:latin typeface="Times New Roman" panose="02020603050405020304" pitchFamily="18" charset="0"/>
                        <a:ea typeface="宋体" panose="02010600030101010101" pitchFamily="2" charset="-122"/>
                      </a:endParaRPr>
                    </a:p>
                    <a:p>
                      <a:pPr marL="0" marR="0" lvl="0" indent="0" algn="l" defTabSz="914400" rtl="0" eaLnBrk="1" fontAlgn="base" latinLnBrk="0" hangingPunct="1">
                        <a:lnSpc>
                          <a:spcPts val="1615"/>
                        </a:lnSpc>
                        <a:spcBef>
                          <a:spcPct val="0"/>
                        </a:spcBef>
                        <a:spcAft>
                          <a:spcPct val="0"/>
                        </a:spcAft>
                        <a:buClrTx/>
                        <a:buSzTx/>
                        <a:buFontTx/>
                        <a:buNone/>
                      </a:pPr>
                      <a:r>
                        <a:rPr kumimoji="0" lang="zh-CN" altLang="en-US" sz="1300" b="0" i="0" u="none" strike="noStrike" cap="none" normalizeH="0" baseline="0">
                          <a:ln>
                            <a:noFill/>
                          </a:ln>
                          <a:solidFill>
                            <a:srgbClr val="000066"/>
                          </a:solidFill>
                          <a:effectLst/>
                          <a:latin typeface="Times New Roman" panose="02020603050405020304" pitchFamily="18" charset="0"/>
                          <a:ea typeface="宋体" panose="02010600030101010101" pitchFamily="2" charset="-122"/>
                        </a:rPr>
                        <a:t>表散热的辛凉解表药</a:t>
                      </a:r>
                      <a:endParaRPr kumimoji="0" lang="zh-CN" altLang="en-US" sz="1300" b="0" i="0" u="none" strike="noStrike" cap="none" normalizeH="0" baseline="0">
                        <a:ln>
                          <a:noFill/>
                        </a:ln>
                        <a:solidFill>
                          <a:srgbClr val="000066"/>
                        </a:solidFill>
                        <a:effectLst/>
                        <a:latin typeface="Times New Roman" panose="02020603050405020304" pitchFamily="18" charset="0"/>
                        <a:ea typeface="宋体" panose="02010600030101010101" pitchFamily="2" charset="-122"/>
                      </a:endParaRPr>
                    </a:p>
                  </a:txBody>
                  <a:tcPr marL="0" marR="0" marT="0" marB="0" horzOverflow="overflow">
                    <a:lnL w="12700" cap="flat" cmpd="sng" algn="ctr">
                      <a:solidFill>
                        <a:srgbClr val="000066"/>
                      </a:solidFill>
                      <a:prstDash val="solid"/>
                      <a:round/>
                      <a:headEnd type="none" w="med" len="med"/>
                      <a:tailEnd type="none" w="med" len="med"/>
                    </a:lnL>
                    <a:lnR w="12700" cap="flat" cmpd="sng" algn="ctr">
                      <a:solidFill>
                        <a:srgbClr val="000066"/>
                      </a:solidFill>
                      <a:prstDash val="solid"/>
                      <a:round/>
                      <a:headEnd type="none" w="med" len="med"/>
                      <a:tailEnd type="none" w="med" len="med"/>
                    </a:lnR>
                    <a:lnT w="12700" cap="flat" cmpd="sng" algn="ctr">
                      <a:solidFill>
                        <a:srgbClr val="000066"/>
                      </a:solidFill>
                      <a:prstDash val="solid"/>
                      <a:round/>
                      <a:headEnd type="none" w="med" len="med"/>
                      <a:tailEnd type="none" w="med" len="med"/>
                    </a:lnT>
                    <a:lnB w="12700" cap="flat" cmpd="sng" algn="ctr">
                      <a:solidFill>
                        <a:srgbClr val="000066"/>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panose="020B0604020202020204" pitchFamily="34" charset="0"/>
                          <a:ea typeface="宋体" panose="02010600030101010101" pitchFamily="2" charset="-122"/>
                        </a:defRPr>
                      </a:lvl1pPr>
                      <a:lvl2pPr>
                        <a:spcBef>
                          <a:spcPct val="20000"/>
                        </a:spcBef>
                        <a:defRPr sz="2400">
                          <a:solidFill>
                            <a:schemeClr val="tx1"/>
                          </a:solidFill>
                          <a:latin typeface="Arial" panose="020B0604020202020204" pitchFamily="34" charset="0"/>
                          <a:ea typeface="宋体" panose="02010600030101010101" pitchFamily="2" charset="-122"/>
                        </a:defRPr>
                      </a:lvl2pPr>
                      <a:lvl3pPr>
                        <a:spcBef>
                          <a:spcPct val="20000"/>
                        </a:spcBef>
                        <a:defRPr sz="2000">
                          <a:solidFill>
                            <a:schemeClr val="tx1"/>
                          </a:solidFill>
                          <a:latin typeface="Arial" panose="020B0604020202020204" pitchFamily="34" charset="0"/>
                          <a:ea typeface="宋体" panose="02010600030101010101" pitchFamily="2" charset="-122"/>
                        </a:defRPr>
                      </a:lvl3pPr>
                      <a:lvl4pPr>
                        <a:spcBef>
                          <a:spcPct val="20000"/>
                        </a:spcBef>
                        <a:defRPr>
                          <a:solidFill>
                            <a:schemeClr val="tx1"/>
                          </a:solidFill>
                          <a:latin typeface="Arial" panose="020B0604020202020204" pitchFamily="34" charset="0"/>
                          <a:ea typeface="宋体" panose="02010600030101010101" pitchFamily="2" charset="-122"/>
                        </a:defRPr>
                      </a:lvl4pPr>
                      <a:lvl5pPr>
                        <a:spcBef>
                          <a:spcPct val="20000"/>
                        </a:spcBef>
                        <a:defRPr>
                          <a:solidFill>
                            <a:schemeClr val="tx1"/>
                          </a:solidFill>
                          <a:latin typeface="Arial" panose="020B0604020202020204" pitchFamily="34" charset="0"/>
                          <a:ea typeface="宋体" panose="02010600030101010101" pitchFamily="2" charset="-122"/>
                        </a:defRPr>
                      </a:lvl5pPr>
                      <a:lvl6pPr fontAlgn="base">
                        <a:spcBef>
                          <a:spcPct val="20000"/>
                        </a:spcBef>
                        <a:spcAft>
                          <a:spcPct val="0"/>
                        </a:spcAft>
                        <a:defRPr>
                          <a:solidFill>
                            <a:schemeClr val="tx1"/>
                          </a:solidFill>
                          <a:latin typeface="Arial" panose="020B0604020202020204" pitchFamily="34" charset="0"/>
                          <a:ea typeface="宋体" panose="02010600030101010101" pitchFamily="2" charset="-122"/>
                        </a:defRPr>
                      </a:lvl6pPr>
                      <a:lvl7pPr fontAlgn="base">
                        <a:spcBef>
                          <a:spcPct val="20000"/>
                        </a:spcBef>
                        <a:spcAft>
                          <a:spcPct val="0"/>
                        </a:spcAft>
                        <a:defRPr>
                          <a:solidFill>
                            <a:schemeClr val="tx1"/>
                          </a:solidFill>
                          <a:latin typeface="Arial" panose="020B0604020202020204" pitchFamily="34" charset="0"/>
                          <a:ea typeface="宋体" panose="02010600030101010101" pitchFamily="2" charset="-122"/>
                        </a:defRPr>
                      </a:lvl7pPr>
                      <a:lvl8pPr fontAlgn="base">
                        <a:spcBef>
                          <a:spcPct val="20000"/>
                        </a:spcBef>
                        <a:spcAft>
                          <a:spcPct val="0"/>
                        </a:spcAft>
                        <a:defRPr>
                          <a:solidFill>
                            <a:schemeClr val="tx1"/>
                          </a:solidFill>
                          <a:latin typeface="Arial" panose="020B0604020202020204" pitchFamily="34" charset="0"/>
                          <a:ea typeface="宋体" panose="02010600030101010101" pitchFamily="2" charset="-122"/>
                        </a:defRPr>
                      </a:lvl8pPr>
                      <a:lvl9pPr fontAlgn="base">
                        <a:spcBef>
                          <a:spcPct val="2000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l" defTabSz="914400" rtl="0" eaLnBrk="1" fontAlgn="base" latinLnBrk="0" hangingPunct="1">
                        <a:lnSpc>
                          <a:spcPts val="1390"/>
                        </a:lnSpc>
                        <a:spcBef>
                          <a:spcPct val="0"/>
                        </a:spcBef>
                        <a:spcAft>
                          <a:spcPct val="0"/>
                        </a:spcAft>
                        <a:buClrTx/>
                        <a:buSzTx/>
                        <a:buFontTx/>
                        <a:buNone/>
                      </a:pPr>
                      <a:r>
                        <a:rPr kumimoji="0" lang="zh-CN" altLang="en-US" sz="1300" b="0" i="0" u="none" strike="noStrike" cap="none" normalizeH="0" baseline="0">
                          <a:ln>
                            <a:noFill/>
                          </a:ln>
                          <a:solidFill>
                            <a:srgbClr val="000066"/>
                          </a:solidFill>
                          <a:effectLst/>
                          <a:latin typeface="Times New Roman" panose="02020603050405020304" pitchFamily="18" charset="0"/>
                          <a:ea typeface="宋体" panose="02010600030101010101" pitchFamily="2" charset="-122"/>
                        </a:rPr>
                        <a:t>银翘解毒丸、羚羊感冒片</a:t>
                      </a:r>
                      <a:endParaRPr kumimoji="0" lang="zh-CN" altLang="en-US" sz="1300" b="0" i="0" u="none" strike="noStrike" cap="none" normalizeH="0" baseline="0">
                        <a:ln>
                          <a:noFill/>
                        </a:ln>
                        <a:solidFill>
                          <a:srgbClr val="000066"/>
                        </a:solidFill>
                        <a:effectLst/>
                        <a:latin typeface="Times New Roman" panose="02020603050405020304" pitchFamily="18" charset="0"/>
                        <a:ea typeface="宋体" panose="02010600030101010101" pitchFamily="2" charset="-122"/>
                      </a:endParaRPr>
                    </a:p>
                    <a:p>
                      <a:pPr marL="0" marR="0" lvl="0" indent="0" algn="l" defTabSz="914400" rtl="0" eaLnBrk="1" fontAlgn="base" latinLnBrk="0" hangingPunct="1">
                        <a:lnSpc>
                          <a:spcPts val="1675"/>
                        </a:lnSpc>
                        <a:spcBef>
                          <a:spcPct val="0"/>
                        </a:spcBef>
                        <a:spcAft>
                          <a:spcPct val="0"/>
                        </a:spcAft>
                        <a:buClrTx/>
                        <a:buSzTx/>
                        <a:buFontTx/>
                        <a:buNone/>
                      </a:pPr>
                      <a:r>
                        <a:rPr kumimoji="0" lang="zh-CN" altLang="en-US" sz="1300" b="0" i="0" u="none" strike="noStrike" cap="none" normalizeH="0" baseline="0">
                          <a:ln>
                            <a:noFill/>
                          </a:ln>
                          <a:solidFill>
                            <a:srgbClr val="000066"/>
                          </a:solidFill>
                          <a:effectLst/>
                          <a:latin typeface="Times New Roman" panose="02020603050405020304" pitchFamily="18" charset="0"/>
                          <a:ea typeface="宋体" panose="02010600030101010101" pitchFamily="2" charset="-122"/>
                        </a:rPr>
                        <a:t>、双黄连口服液、银黄口</a:t>
                      </a:r>
                      <a:endParaRPr kumimoji="0" lang="zh-CN" altLang="en-US" sz="1300" b="0" i="0" u="none" strike="noStrike" cap="none" normalizeH="0" baseline="0">
                        <a:ln>
                          <a:noFill/>
                        </a:ln>
                        <a:solidFill>
                          <a:srgbClr val="000066"/>
                        </a:solidFill>
                        <a:effectLst/>
                        <a:latin typeface="Times New Roman" panose="02020603050405020304" pitchFamily="18" charset="0"/>
                        <a:ea typeface="宋体" panose="02010600030101010101" pitchFamily="2" charset="-122"/>
                      </a:endParaRPr>
                    </a:p>
                    <a:p>
                      <a:pPr marL="0" marR="0" lvl="0" indent="0" algn="l" defTabSz="914400" rtl="0" eaLnBrk="1" fontAlgn="base" latinLnBrk="0" hangingPunct="1">
                        <a:lnSpc>
                          <a:spcPts val="1615"/>
                        </a:lnSpc>
                        <a:spcBef>
                          <a:spcPct val="0"/>
                        </a:spcBef>
                        <a:spcAft>
                          <a:spcPct val="0"/>
                        </a:spcAft>
                        <a:buClrTx/>
                        <a:buSzTx/>
                        <a:buFontTx/>
                        <a:buNone/>
                      </a:pPr>
                      <a:r>
                        <a:rPr kumimoji="0" lang="zh-CN" altLang="en-US" sz="1300" b="0" i="0" u="none" strike="noStrike" cap="none" normalizeH="0" baseline="0">
                          <a:ln>
                            <a:noFill/>
                          </a:ln>
                          <a:solidFill>
                            <a:srgbClr val="000066"/>
                          </a:solidFill>
                          <a:effectLst/>
                          <a:latin typeface="Times New Roman" panose="02020603050405020304" pitchFamily="18" charset="0"/>
                          <a:ea typeface="宋体" panose="02010600030101010101" pitchFamily="2" charset="-122"/>
                        </a:rPr>
                        <a:t>服液</a:t>
                      </a:r>
                      <a:endParaRPr kumimoji="0" lang="zh-CN" altLang="en-US" sz="1300" b="0" i="0" u="none" strike="noStrike" cap="none" normalizeH="0" baseline="0">
                        <a:ln>
                          <a:noFill/>
                        </a:ln>
                        <a:solidFill>
                          <a:srgbClr val="000066"/>
                        </a:solidFill>
                        <a:effectLst/>
                        <a:latin typeface="Times New Roman" panose="02020603050405020304" pitchFamily="18" charset="0"/>
                        <a:ea typeface="宋体" panose="02010600030101010101" pitchFamily="2" charset="-122"/>
                      </a:endParaRPr>
                    </a:p>
                  </a:txBody>
                  <a:tcPr marL="0" marR="0" marT="0" marB="0" horzOverflow="overflow">
                    <a:lnL w="12700" cap="flat" cmpd="sng" algn="ctr">
                      <a:solidFill>
                        <a:srgbClr val="000066"/>
                      </a:solidFill>
                      <a:prstDash val="solid"/>
                      <a:round/>
                      <a:headEnd type="none" w="med" len="med"/>
                      <a:tailEnd type="none" w="med" len="med"/>
                    </a:lnL>
                    <a:lnR w="38100" cap="flat" cmpd="sng" algn="ctr">
                      <a:solidFill>
                        <a:srgbClr val="000066"/>
                      </a:solidFill>
                      <a:prstDash val="solid"/>
                      <a:round/>
                      <a:headEnd type="none" w="med" len="med"/>
                      <a:tailEnd type="none" w="med" len="med"/>
                    </a:lnR>
                    <a:lnT w="12700" cap="flat" cmpd="sng" algn="ctr">
                      <a:solidFill>
                        <a:srgbClr val="000066"/>
                      </a:solidFill>
                      <a:prstDash val="solid"/>
                      <a:round/>
                      <a:headEnd type="none" w="med" len="med"/>
                      <a:tailEnd type="none" w="med" len="med"/>
                    </a:lnT>
                    <a:lnB w="12700" cap="flat" cmpd="sng" algn="ctr">
                      <a:solidFill>
                        <a:srgbClr val="000066"/>
                      </a:solidFill>
                      <a:prstDash val="solid"/>
                      <a:round/>
                      <a:headEnd type="none" w="med" len="med"/>
                      <a:tailEnd type="none" w="med" len="med"/>
                    </a:lnB>
                    <a:lnTlToBr>
                      <a:noFill/>
                    </a:lnTlToBr>
                    <a:lnBlToTr>
                      <a:noFill/>
                    </a:lnBlToTr>
                    <a:noFill/>
                  </a:tcPr>
                </a:tc>
              </a:tr>
              <a:tr h="865974">
                <a:tc>
                  <a:txBody>
                    <a:bodyPr/>
                    <a:lstStyle>
                      <a:lvl1pPr>
                        <a:spcBef>
                          <a:spcPct val="20000"/>
                        </a:spcBef>
                        <a:defRPr sz="2800">
                          <a:solidFill>
                            <a:schemeClr val="tx1"/>
                          </a:solidFill>
                          <a:latin typeface="Arial" panose="020B0604020202020204" pitchFamily="34" charset="0"/>
                          <a:ea typeface="宋体" panose="02010600030101010101" pitchFamily="2" charset="-122"/>
                        </a:defRPr>
                      </a:lvl1pPr>
                      <a:lvl2pPr>
                        <a:spcBef>
                          <a:spcPct val="20000"/>
                        </a:spcBef>
                        <a:defRPr sz="2400">
                          <a:solidFill>
                            <a:schemeClr val="tx1"/>
                          </a:solidFill>
                          <a:latin typeface="Arial" panose="020B0604020202020204" pitchFamily="34" charset="0"/>
                          <a:ea typeface="宋体" panose="02010600030101010101" pitchFamily="2" charset="-122"/>
                        </a:defRPr>
                      </a:lvl2pPr>
                      <a:lvl3pPr>
                        <a:spcBef>
                          <a:spcPct val="20000"/>
                        </a:spcBef>
                        <a:defRPr sz="2000">
                          <a:solidFill>
                            <a:schemeClr val="tx1"/>
                          </a:solidFill>
                          <a:latin typeface="Arial" panose="020B0604020202020204" pitchFamily="34" charset="0"/>
                          <a:ea typeface="宋体" panose="02010600030101010101" pitchFamily="2" charset="-122"/>
                        </a:defRPr>
                      </a:lvl3pPr>
                      <a:lvl4pPr>
                        <a:spcBef>
                          <a:spcPct val="20000"/>
                        </a:spcBef>
                        <a:defRPr>
                          <a:solidFill>
                            <a:schemeClr val="tx1"/>
                          </a:solidFill>
                          <a:latin typeface="Arial" panose="020B0604020202020204" pitchFamily="34" charset="0"/>
                          <a:ea typeface="宋体" panose="02010600030101010101" pitchFamily="2" charset="-122"/>
                        </a:defRPr>
                      </a:lvl4pPr>
                      <a:lvl5pPr>
                        <a:spcBef>
                          <a:spcPct val="20000"/>
                        </a:spcBef>
                        <a:defRPr>
                          <a:solidFill>
                            <a:schemeClr val="tx1"/>
                          </a:solidFill>
                          <a:latin typeface="Arial" panose="020B0604020202020204" pitchFamily="34" charset="0"/>
                          <a:ea typeface="宋体" panose="02010600030101010101" pitchFamily="2" charset="-122"/>
                        </a:defRPr>
                      </a:lvl5pPr>
                      <a:lvl6pPr fontAlgn="base">
                        <a:spcBef>
                          <a:spcPct val="20000"/>
                        </a:spcBef>
                        <a:spcAft>
                          <a:spcPct val="0"/>
                        </a:spcAft>
                        <a:defRPr>
                          <a:solidFill>
                            <a:schemeClr val="tx1"/>
                          </a:solidFill>
                          <a:latin typeface="Arial" panose="020B0604020202020204" pitchFamily="34" charset="0"/>
                          <a:ea typeface="宋体" panose="02010600030101010101" pitchFamily="2" charset="-122"/>
                        </a:defRPr>
                      </a:lvl6pPr>
                      <a:lvl7pPr fontAlgn="base">
                        <a:spcBef>
                          <a:spcPct val="20000"/>
                        </a:spcBef>
                        <a:spcAft>
                          <a:spcPct val="0"/>
                        </a:spcAft>
                        <a:defRPr>
                          <a:solidFill>
                            <a:schemeClr val="tx1"/>
                          </a:solidFill>
                          <a:latin typeface="Arial" panose="020B0604020202020204" pitchFamily="34" charset="0"/>
                          <a:ea typeface="宋体" panose="02010600030101010101" pitchFamily="2" charset="-122"/>
                        </a:defRPr>
                      </a:lvl7pPr>
                      <a:lvl8pPr fontAlgn="base">
                        <a:spcBef>
                          <a:spcPct val="20000"/>
                        </a:spcBef>
                        <a:spcAft>
                          <a:spcPct val="0"/>
                        </a:spcAft>
                        <a:defRPr>
                          <a:solidFill>
                            <a:schemeClr val="tx1"/>
                          </a:solidFill>
                          <a:latin typeface="Arial" panose="020B0604020202020204" pitchFamily="34" charset="0"/>
                          <a:ea typeface="宋体" panose="02010600030101010101" pitchFamily="2" charset="-122"/>
                        </a:defRPr>
                      </a:lvl8pPr>
                      <a:lvl9pPr fontAlgn="base">
                        <a:spcBef>
                          <a:spcPct val="2000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l" defTabSz="914400" rtl="0" eaLnBrk="1" fontAlgn="base" latinLnBrk="0" hangingPunct="1">
                        <a:lnSpc>
                          <a:spcPts val="1990"/>
                        </a:lnSpc>
                        <a:spcBef>
                          <a:spcPct val="0"/>
                        </a:spcBef>
                        <a:spcAft>
                          <a:spcPct val="0"/>
                        </a:spcAft>
                        <a:buClrTx/>
                        <a:buSzTx/>
                        <a:buFontTx/>
                        <a:buNone/>
                      </a:pPr>
                      <a:r>
                        <a:rPr kumimoji="0" lang="zh-CN" altLang="en-US" sz="1800" b="1" i="0" u="none" strike="noStrike" cap="none" normalizeH="0" baseline="0" dirty="0">
                          <a:ln>
                            <a:noFill/>
                          </a:ln>
                          <a:solidFill>
                            <a:srgbClr val="000066"/>
                          </a:solidFill>
                          <a:effectLst/>
                          <a:latin typeface="微软雅黑" panose="020B0503020204020204" pitchFamily="34" charset="-122"/>
                          <a:ea typeface="微软雅黑" panose="020B0503020204020204" pitchFamily="34" charset="-122"/>
                        </a:rPr>
                        <a:t>暑湿感冒</a:t>
                      </a:r>
                      <a:endParaRPr kumimoji="0" lang="zh-CN" altLang="en-US" sz="1800" b="1" i="0" u="none" strike="noStrike" cap="none" normalizeH="0" baseline="0" dirty="0">
                        <a:ln>
                          <a:noFill/>
                        </a:ln>
                        <a:solidFill>
                          <a:srgbClr val="000066"/>
                        </a:solidFill>
                        <a:effectLst/>
                        <a:latin typeface="微软雅黑" panose="020B0503020204020204" pitchFamily="34" charset="-122"/>
                        <a:ea typeface="微软雅黑" panose="020B0503020204020204" pitchFamily="34" charset="-122"/>
                      </a:endParaRPr>
                    </a:p>
                  </a:txBody>
                  <a:tcPr marL="0" marR="0" marT="0" marB="0" horzOverflow="overflow">
                    <a:lnL w="28575" cap="flat" cmpd="sng" algn="ctr">
                      <a:solidFill>
                        <a:schemeClr val="tx1"/>
                      </a:solidFill>
                      <a:prstDash val="solid"/>
                      <a:round/>
                      <a:headEnd type="none" w="med" len="med"/>
                      <a:tailEnd type="none" w="med" len="med"/>
                    </a:lnL>
                    <a:lnR w="12700" cap="flat" cmpd="sng" algn="ctr">
                      <a:solidFill>
                        <a:srgbClr val="000066"/>
                      </a:solidFill>
                      <a:prstDash val="solid"/>
                      <a:round/>
                      <a:headEnd type="none" w="med" len="med"/>
                      <a:tailEnd type="none" w="med" len="med"/>
                    </a:lnR>
                    <a:lnT w="12700" cap="flat" cmpd="sng" algn="ctr">
                      <a:solidFill>
                        <a:srgbClr val="000066"/>
                      </a:solidFill>
                      <a:prstDash val="solid"/>
                      <a:round/>
                      <a:headEnd type="none" w="med" len="med"/>
                      <a:tailEnd type="none" w="med" len="med"/>
                    </a:lnT>
                    <a:lnB w="12700" cap="flat" cmpd="sng" algn="ctr">
                      <a:solidFill>
                        <a:srgbClr val="000066"/>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panose="020B0604020202020204" pitchFamily="34" charset="0"/>
                          <a:ea typeface="宋体" panose="02010600030101010101" pitchFamily="2" charset="-122"/>
                        </a:defRPr>
                      </a:lvl1pPr>
                      <a:lvl2pPr>
                        <a:spcBef>
                          <a:spcPct val="20000"/>
                        </a:spcBef>
                        <a:defRPr sz="2400">
                          <a:solidFill>
                            <a:schemeClr val="tx1"/>
                          </a:solidFill>
                          <a:latin typeface="Arial" panose="020B0604020202020204" pitchFamily="34" charset="0"/>
                          <a:ea typeface="宋体" panose="02010600030101010101" pitchFamily="2" charset="-122"/>
                        </a:defRPr>
                      </a:lvl2pPr>
                      <a:lvl3pPr>
                        <a:spcBef>
                          <a:spcPct val="20000"/>
                        </a:spcBef>
                        <a:defRPr sz="2000">
                          <a:solidFill>
                            <a:schemeClr val="tx1"/>
                          </a:solidFill>
                          <a:latin typeface="Arial" panose="020B0604020202020204" pitchFamily="34" charset="0"/>
                          <a:ea typeface="宋体" panose="02010600030101010101" pitchFamily="2" charset="-122"/>
                        </a:defRPr>
                      </a:lvl3pPr>
                      <a:lvl4pPr>
                        <a:spcBef>
                          <a:spcPct val="20000"/>
                        </a:spcBef>
                        <a:defRPr>
                          <a:solidFill>
                            <a:schemeClr val="tx1"/>
                          </a:solidFill>
                          <a:latin typeface="Arial" panose="020B0604020202020204" pitchFamily="34" charset="0"/>
                          <a:ea typeface="宋体" panose="02010600030101010101" pitchFamily="2" charset="-122"/>
                        </a:defRPr>
                      </a:lvl4pPr>
                      <a:lvl5pPr>
                        <a:spcBef>
                          <a:spcPct val="20000"/>
                        </a:spcBef>
                        <a:defRPr>
                          <a:solidFill>
                            <a:schemeClr val="tx1"/>
                          </a:solidFill>
                          <a:latin typeface="Arial" panose="020B0604020202020204" pitchFamily="34" charset="0"/>
                          <a:ea typeface="宋体" panose="02010600030101010101" pitchFamily="2" charset="-122"/>
                        </a:defRPr>
                      </a:lvl5pPr>
                      <a:lvl6pPr fontAlgn="base">
                        <a:spcBef>
                          <a:spcPct val="20000"/>
                        </a:spcBef>
                        <a:spcAft>
                          <a:spcPct val="0"/>
                        </a:spcAft>
                        <a:defRPr>
                          <a:solidFill>
                            <a:schemeClr val="tx1"/>
                          </a:solidFill>
                          <a:latin typeface="Arial" panose="020B0604020202020204" pitchFamily="34" charset="0"/>
                          <a:ea typeface="宋体" panose="02010600030101010101" pitchFamily="2" charset="-122"/>
                        </a:defRPr>
                      </a:lvl6pPr>
                      <a:lvl7pPr fontAlgn="base">
                        <a:spcBef>
                          <a:spcPct val="20000"/>
                        </a:spcBef>
                        <a:spcAft>
                          <a:spcPct val="0"/>
                        </a:spcAft>
                        <a:defRPr>
                          <a:solidFill>
                            <a:schemeClr val="tx1"/>
                          </a:solidFill>
                          <a:latin typeface="Arial" panose="020B0604020202020204" pitchFamily="34" charset="0"/>
                          <a:ea typeface="宋体" panose="02010600030101010101" pitchFamily="2" charset="-122"/>
                        </a:defRPr>
                      </a:lvl7pPr>
                      <a:lvl8pPr fontAlgn="base">
                        <a:spcBef>
                          <a:spcPct val="20000"/>
                        </a:spcBef>
                        <a:spcAft>
                          <a:spcPct val="0"/>
                        </a:spcAft>
                        <a:defRPr>
                          <a:solidFill>
                            <a:schemeClr val="tx1"/>
                          </a:solidFill>
                          <a:latin typeface="Arial" panose="020B0604020202020204" pitchFamily="34" charset="0"/>
                          <a:ea typeface="宋体" panose="02010600030101010101" pitchFamily="2" charset="-122"/>
                        </a:defRPr>
                      </a:lvl8pPr>
                      <a:lvl9pPr fontAlgn="base">
                        <a:spcBef>
                          <a:spcPct val="2000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l" defTabSz="914400" rtl="0" eaLnBrk="1" fontAlgn="base" latinLnBrk="0" hangingPunct="1">
                        <a:lnSpc>
                          <a:spcPts val="1390"/>
                        </a:lnSpc>
                        <a:spcBef>
                          <a:spcPct val="0"/>
                        </a:spcBef>
                        <a:spcAft>
                          <a:spcPct val="0"/>
                        </a:spcAft>
                        <a:buClrTx/>
                        <a:buSzTx/>
                        <a:buFontTx/>
                        <a:buNone/>
                      </a:pPr>
                      <a:r>
                        <a:rPr kumimoji="0" lang="zh-CN" altLang="en-US" sz="1300" b="0" i="0" u="none" strike="noStrike" cap="none" normalizeH="0" baseline="0" dirty="0">
                          <a:ln>
                            <a:noFill/>
                          </a:ln>
                          <a:solidFill>
                            <a:srgbClr val="000066"/>
                          </a:solidFill>
                          <a:effectLst/>
                          <a:latin typeface="Times New Roman" panose="02020603050405020304" pitchFamily="18" charset="0"/>
                          <a:ea typeface="宋体" panose="02010600030101010101" pitchFamily="2" charset="-122"/>
                        </a:rPr>
                        <a:t>发热，无汗，</a:t>
                      </a:r>
                      <a:r>
                        <a:rPr kumimoji="0" lang="zh-CN" altLang="en-US" sz="1300" b="1" i="0" u="none" strike="noStrike" cap="none" normalizeH="0" baseline="0" dirty="0">
                          <a:ln>
                            <a:noFill/>
                          </a:ln>
                          <a:solidFill>
                            <a:srgbClr val="FF0000"/>
                          </a:solidFill>
                          <a:effectLst/>
                          <a:latin typeface="Times New Roman" panose="02020603050405020304" pitchFamily="18" charset="0"/>
                          <a:ea typeface="宋体" panose="02010600030101010101" pitchFamily="2" charset="-122"/>
                        </a:rPr>
                        <a:t>头昏头沉，</a:t>
                      </a:r>
                      <a:endParaRPr kumimoji="0" lang="zh-CN" altLang="en-US" sz="1300" b="1" i="0" u="none" strike="noStrike" cap="none" normalizeH="0" baseline="0" dirty="0">
                        <a:ln>
                          <a:noFill/>
                        </a:ln>
                        <a:solidFill>
                          <a:srgbClr val="FF0000"/>
                        </a:solidFill>
                        <a:effectLst/>
                        <a:latin typeface="Times New Roman" panose="02020603050405020304" pitchFamily="18" charset="0"/>
                        <a:ea typeface="宋体" panose="02010600030101010101" pitchFamily="2" charset="-122"/>
                      </a:endParaRPr>
                    </a:p>
                    <a:p>
                      <a:pPr marL="0" marR="0" lvl="0" indent="0" algn="l" defTabSz="914400" rtl="0" eaLnBrk="1" fontAlgn="base" latinLnBrk="0" hangingPunct="1">
                        <a:lnSpc>
                          <a:spcPts val="1615"/>
                        </a:lnSpc>
                        <a:spcBef>
                          <a:spcPct val="0"/>
                        </a:spcBef>
                        <a:spcAft>
                          <a:spcPct val="0"/>
                        </a:spcAft>
                        <a:buClrTx/>
                        <a:buSzTx/>
                        <a:buFontTx/>
                        <a:buNone/>
                      </a:pPr>
                      <a:r>
                        <a:rPr kumimoji="0" lang="zh-CN" altLang="en-US" sz="1300" b="1" i="0" u="none" strike="noStrike" cap="none" normalizeH="0" baseline="0" dirty="0">
                          <a:ln>
                            <a:noFill/>
                          </a:ln>
                          <a:solidFill>
                            <a:srgbClr val="FF0000"/>
                          </a:solidFill>
                          <a:effectLst/>
                          <a:latin typeface="Times New Roman" panose="02020603050405020304" pitchFamily="18" charset="0"/>
                          <a:ea typeface="宋体" panose="02010600030101010101" pitchFamily="2" charset="-122"/>
                        </a:rPr>
                        <a:t>脘腹胀满，呕吐，泄泻</a:t>
                      </a:r>
                      <a:endParaRPr kumimoji="0" lang="zh-CN" altLang="en-US" sz="1300" b="1" i="0" u="none" strike="noStrike" cap="none" normalizeH="0" baseline="0" dirty="0">
                        <a:ln>
                          <a:noFill/>
                        </a:ln>
                        <a:solidFill>
                          <a:srgbClr val="FF0000"/>
                        </a:solidFill>
                        <a:effectLst/>
                        <a:latin typeface="Times New Roman" panose="02020603050405020304" pitchFamily="18" charset="0"/>
                        <a:ea typeface="宋体" panose="02010600030101010101" pitchFamily="2" charset="-122"/>
                      </a:endParaRPr>
                    </a:p>
                  </a:txBody>
                  <a:tcPr marL="0" marR="0" marT="0" marB="0" horzOverflow="overflow">
                    <a:lnL w="12700" cap="flat" cmpd="sng" algn="ctr">
                      <a:solidFill>
                        <a:srgbClr val="000066"/>
                      </a:solidFill>
                      <a:prstDash val="solid"/>
                      <a:round/>
                      <a:headEnd type="none" w="med" len="med"/>
                      <a:tailEnd type="none" w="med" len="med"/>
                    </a:lnL>
                    <a:lnR w="12700" cap="flat" cmpd="sng" algn="ctr">
                      <a:solidFill>
                        <a:srgbClr val="000066"/>
                      </a:solidFill>
                      <a:prstDash val="solid"/>
                      <a:round/>
                      <a:headEnd type="none" w="med" len="med"/>
                      <a:tailEnd type="none" w="med" len="med"/>
                    </a:lnR>
                    <a:lnT w="12700" cap="flat" cmpd="sng" algn="ctr">
                      <a:solidFill>
                        <a:srgbClr val="000066"/>
                      </a:solidFill>
                      <a:prstDash val="solid"/>
                      <a:round/>
                      <a:headEnd type="none" w="med" len="med"/>
                      <a:tailEnd type="none" w="med" len="med"/>
                    </a:lnT>
                    <a:lnB w="12700" cap="flat" cmpd="sng" algn="ctr">
                      <a:solidFill>
                        <a:srgbClr val="000066"/>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panose="020B0604020202020204" pitchFamily="34" charset="0"/>
                          <a:ea typeface="宋体" panose="02010600030101010101" pitchFamily="2" charset="-122"/>
                        </a:defRPr>
                      </a:lvl1pPr>
                      <a:lvl2pPr>
                        <a:spcBef>
                          <a:spcPct val="20000"/>
                        </a:spcBef>
                        <a:defRPr sz="2400">
                          <a:solidFill>
                            <a:schemeClr val="tx1"/>
                          </a:solidFill>
                          <a:latin typeface="Arial" panose="020B0604020202020204" pitchFamily="34" charset="0"/>
                          <a:ea typeface="宋体" panose="02010600030101010101" pitchFamily="2" charset="-122"/>
                        </a:defRPr>
                      </a:lvl2pPr>
                      <a:lvl3pPr>
                        <a:spcBef>
                          <a:spcPct val="20000"/>
                        </a:spcBef>
                        <a:defRPr sz="2000">
                          <a:solidFill>
                            <a:schemeClr val="tx1"/>
                          </a:solidFill>
                          <a:latin typeface="Arial" panose="020B0604020202020204" pitchFamily="34" charset="0"/>
                          <a:ea typeface="宋体" panose="02010600030101010101" pitchFamily="2" charset="-122"/>
                        </a:defRPr>
                      </a:lvl3pPr>
                      <a:lvl4pPr>
                        <a:spcBef>
                          <a:spcPct val="20000"/>
                        </a:spcBef>
                        <a:defRPr>
                          <a:solidFill>
                            <a:schemeClr val="tx1"/>
                          </a:solidFill>
                          <a:latin typeface="Arial" panose="020B0604020202020204" pitchFamily="34" charset="0"/>
                          <a:ea typeface="宋体" panose="02010600030101010101" pitchFamily="2" charset="-122"/>
                        </a:defRPr>
                      </a:lvl4pPr>
                      <a:lvl5pPr>
                        <a:spcBef>
                          <a:spcPct val="20000"/>
                        </a:spcBef>
                        <a:defRPr>
                          <a:solidFill>
                            <a:schemeClr val="tx1"/>
                          </a:solidFill>
                          <a:latin typeface="Arial" panose="020B0604020202020204" pitchFamily="34" charset="0"/>
                          <a:ea typeface="宋体" panose="02010600030101010101" pitchFamily="2" charset="-122"/>
                        </a:defRPr>
                      </a:lvl5pPr>
                      <a:lvl6pPr fontAlgn="base">
                        <a:spcBef>
                          <a:spcPct val="20000"/>
                        </a:spcBef>
                        <a:spcAft>
                          <a:spcPct val="0"/>
                        </a:spcAft>
                        <a:defRPr>
                          <a:solidFill>
                            <a:schemeClr val="tx1"/>
                          </a:solidFill>
                          <a:latin typeface="Arial" panose="020B0604020202020204" pitchFamily="34" charset="0"/>
                          <a:ea typeface="宋体" panose="02010600030101010101" pitchFamily="2" charset="-122"/>
                        </a:defRPr>
                      </a:lvl6pPr>
                      <a:lvl7pPr fontAlgn="base">
                        <a:spcBef>
                          <a:spcPct val="20000"/>
                        </a:spcBef>
                        <a:spcAft>
                          <a:spcPct val="0"/>
                        </a:spcAft>
                        <a:defRPr>
                          <a:solidFill>
                            <a:schemeClr val="tx1"/>
                          </a:solidFill>
                          <a:latin typeface="Arial" panose="020B0604020202020204" pitchFamily="34" charset="0"/>
                          <a:ea typeface="宋体" panose="02010600030101010101" pitchFamily="2" charset="-122"/>
                        </a:defRPr>
                      </a:lvl7pPr>
                      <a:lvl8pPr fontAlgn="base">
                        <a:spcBef>
                          <a:spcPct val="20000"/>
                        </a:spcBef>
                        <a:spcAft>
                          <a:spcPct val="0"/>
                        </a:spcAft>
                        <a:defRPr>
                          <a:solidFill>
                            <a:schemeClr val="tx1"/>
                          </a:solidFill>
                          <a:latin typeface="Arial" panose="020B0604020202020204" pitchFamily="34" charset="0"/>
                          <a:ea typeface="宋体" panose="02010600030101010101" pitchFamily="2" charset="-122"/>
                        </a:defRPr>
                      </a:lvl8pPr>
                      <a:lvl9pPr fontAlgn="base">
                        <a:spcBef>
                          <a:spcPct val="2000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l" defTabSz="914400" rtl="0" eaLnBrk="1" fontAlgn="base" latinLnBrk="0" hangingPunct="1">
                        <a:lnSpc>
                          <a:spcPts val="1390"/>
                        </a:lnSpc>
                        <a:spcBef>
                          <a:spcPct val="0"/>
                        </a:spcBef>
                        <a:spcAft>
                          <a:spcPct val="0"/>
                        </a:spcAft>
                        <a:buClrTx/>
                        <a:buSzTx/>
                        <a:buFontTx/>
                        <a:buNone/>
                      </a:pPr>
                      <a:r>
                        <a:rPr kumimoji="0" lang="zh-CN" altLang="en-US" sz="1300" b="0" i="0" u="none" strike="noStrike" cap="none" normalizeH="0" baseline="0" dirty="0">
                          <a:ln>
                            <a:noFill/>
                          </a:ln>
                          <a:solidFill>
                            <a:srgbClr val="000066"/>
                          </a:solidFill>
                          <a:effectLst/>
                          <a:latin typeface="Times New Roman" panose="02020603050405020304" pitchFamily="18" charset="0"/>
                          <a:ea typeface="宋体" panose="02010600030101010101" pitchFamily="2" charset="-122"/>
                        </a:rPr>
                        <a:t>应选择药性偏温，既能发</a:t>
                      </a:r>
                      <a:endParaRPr kumimoji="0" lang="zh-CN" altLang="en-US" sz="1300" b="0" i="0" u="none" strike="noStrike" cap="none" normalizeH="0" baseline="0" dirty="0">
                        <a:ln>
                          <a:noFill/>
                        </a:ln>
                        <a:solidFill>
                          <a:srgbClr val="000066"/>
                        </a:solidFill>
                        <a:effectLst/>
                        <a:latin typeface="Times New Roman" panose="02020603050405020304" pitchFamily="18" charset="0"/>
                        <a:ea typeface="宋体" panose="02010600030101010101" pitchFamily="2" charset="-122"/>
                      </a:endParaRPr>
                    </a:p>
                    <a:p>
                      <a:pPr marL="0" marR="0" lvl="0" indent="0" algn="l" defTabSz="914400" rtl="0" eaLnBrk="1" fontAlgn="base" latinLnBrk="0" hangingPunct="1">
                        <a:lnSpc>
                          <a:spcPts val="1675"/>
                        </a:lnSpc>
                        <a:spcBef>
                          <a:spcPct val="0"/>
                        </a:spcBef>
                        <a:spcAft>
                          <a:spcPct val="0"/>
                        </a:spcAft>
                        <a:buClrTx/>
                        <a:buSzTx/>
                        <a:buFontTx/>
                        <a:buNone/>
                      </a:pPr>
                      <a:r>
                        <a:rPr kumimoji="0" lang="zh-CN" altLang="en-US" sz="1300" b="0" i="0" u="none" strike="noStrike" cap="none" normalizeH="0" baseline="0" dirty="0">
                          <a:ln>
                            <a:noFill/>
                          </a:ln>
                          <a:solidFill>
                            <a:srgbClr val="000066"/>
                          </a:solidFill>
                          <a:effectLst/>
                          <a:latin typeface="Times New Roman" panose="02020603050405020304" pitchFamily="18" charset="0"/>
                          <a:ea typeface="宋体" panose="02010600030101010101" pitchFamily="2" charset="-122"/>
                        </a:rPr>
                        <a:t>表散寒，又能化湿和中解</a:t>
                      </a:r>
                      <a:endParaRPr kumimoji="0" lang="zh-CN" altLang="en-US" sz="1300" b="0" i="0" u="none" strike="noStrike" cap="none" normalizeH="0" baseline="0" dirty="0">
                        <a:ln>
                          <a:noFill/>
                        </a:ln>
                        <a:solidFill>
                          <a:srgbClr val="000066"/>
                        </a:solidFill>
                        <a:effectLst/>
                        <a:latin typeface="Times New Roman" panose="02020603050405020304" pitchFamily="18" charset="0"/>
                        <a:ea typeface="宋体" panose="02010600030101010101" pitchFamily="2" charset="-122"/>
                      </a:endParaRPr>
                    </a:p>
                    <a:p>
                      <a:pPr marL="0" marR="0" lvl="0" indent="0" algn="l" defTabSz="914400" rtl="0" eaLnBrk="1" fontAlgn="base" latinLnBrk="0" hangingPunct="1">
                        <a:lnSpc>
                          <a:spcPts val="1615"/>
                        </a:lnSpc>
                        <a:spcBef>
                          <a:spcPct val="0"/>
                        </a:spcBef>
                        <a:spcAft>
                          <a:spcPct val="0"/>
                        </a:spcAft>
                        <a:buClrTx/>
                        <a:buSzTx/>
                        <a:buFontTx/>
                        <a:buNone/>
                      </a:pPr>
                      <a:r>
                        <a:rPr kumimoji="0" lang="zh-CN" altLang="en-US" sz="1300" b="0" i="0" u="none" strike="noStrike" cap="none" normalizeH="0" baseline="0" dirty="0">
                          <a:ln>
                            <a:noFill/>
                          </a:ln>
                          <a:solidFill>
                            <a:srgbClr val="000066"/>
                          </a:solidFill>
                          <a:effectLst/>
                          <a:latin typeface="Times New Roman" panose="02020603050405020304" pitchFamily="18" charset="0"/>
                          <a:ea typeface="宋体" panose="02010600030101010101" pitchFamily="2" charset="-122"/>
                        </a:rPr>
                        <a:t>暑的祛湿解表类药</a:t>
                      </a:r>
                      <a:endParaRPr kumimoji="0" lang="zh-CN" altLang="en-US" sz="1300" b="0" i="0" u="none" strike="noStrike" cap="none" normalizeH="0" baseline="0" dirty="0">
                        <a:ln>
                          <a:noFill/>
                        </a:ln>
                        <a:solidFill>
                          <a:srgbClr val="000066"/>
                        </a:solidFill>
                        <a:effectLst/>
                        <a:latin typeface="Times New Roman" panose="02020603050405020304" pitchFamily="18" charset="0"/>
                        <a:ea typeface="宋体" panose="02010600030101010101" pitchFamily="2" charset="-122"/>
                      </a:endParaRPr>
                    </a:p>
                  </a:txBody>
                  <a:tcPr marL="0" marR="0" marT="0" marB="0" horzOverflow="overflow">
                    <a:lnL w="12700" cap="flat" cmpd="sng" algn="ctr">
                      <a:solidFill>
                        <a:srgbClr val="000066"/>
                      </a:solidFill>
                      <a:prstDash val="solid"/>
                      <a:round/>
                      <a:headEnd type="none" w="med" len="med"/>
                      <a:tailEnd type="none" w="med" len="med"/>
                    </a:lnL>
                    <a:lnR w="12700" cap="flat" cmpd="sng" algn="ctr">
                      <a:solidFill>
                        <a:srgbClr val="000066"/>
                      </a:solidFill>
                      <a:prstDash val="solid"/>
                      <a:round/>
                      <a:headEnd type="none" w="med" len="med"/>
                      <a:tailEnd type="none" w="med" len="med"/>
                    </a:lnR>
                    <a:lnT w="12700" cap="flat" cmpd="sng" algn="ctr">
                      <a:solidFill>
                        <a:srgbClr val="000066"/>
                      </a:solidFill>
                      <a:prstDash val="solid"/>
                      <a:round/>
                      <a:headEnd type="none" w="med" len="med"/>
                      <a:tailEnd type="none" w="med" len="med"/>
                    </a:lnT>
                    <a:lnB w="12700" cap="flat" cmpd="sng" algn="ctr">
                      <a:solidFill>
                        <a:srgbClr val="000066"/>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panose="020B0604020202020204" pitchFamily="34" charset="0"/>
                          <a:ea typeface="宋体" panose="02010600030101010101" pitchFamily="2" charset="-122"/>
                        </a:defRPr>
                      </a:lvl1pPr>
                      <a:lvl2pPr>
                        <a:spcBef>
                          <a:spcPct val="20000"/>
                        </a:spcBef>
                        <a:defRPr sz="2400">
                          <a:solidFill>
                            <a:schemeClr val="tx1"/>
                          </a:solidFill>
                          <a:latin typeface="Arial" panose="020B0604020202020204" pitchFamily="34" charset="0"/>
                          <a:ea typeface="宋体" panose="02010600030101010101" pitchFamily="2" charset="-122"/>
                        </a:defRPr>
                      </a:lvl2pPr>
                      <a:lvl3pPr>
                        <a:spcBef>
                          <a:spcPct val="20000"/>
                        </a:spcBef>
                        <a:defRPr sz="2000">
                          <a:solidFill>
                            <a:schemeClr val="tx1"/>
                          </a:solidFill>
                          <a:latin typeface="Arial" panose="020B0604020202020204" pitchFamily="34" charset="0"/>
                          <a:ea typeface="宋体" panose="02010600030101010101" pitchFamily="2" charset="-122"/>
                        </a:defRPr>
                      </a:lvl3pPr>
                      <a:lvl4pPr>
                        <a:spcBef>
                          <a:spcPct val="20000"/>
                        </a:spcBef>
                        <a:defRPr>
                          <a:solidFill>
                            <a:schemeClr val="tx1"/>
                          </a:solidFill>
                          <a:latin typeface="Arial" panose="020B0604020202020204" pitchFamily="34" charset="0"/>
                          <a:ea typeface="宋体" panose="02010600030101010101" pitchFamily="2" charset="-122"/>
                        </a:defRPr>
                      </a:lvl4pPr>
                      <a:lvl5pPr>
                        <a:spcBef>
                          <a:spcPct val="20000"/>
                        </a:spcBef>
                        <a:defRPr>
                          <a:solidFill>
                            <a:schemeClr val="tx1"/>
                          </a:solidFill>
                          <a:latin typeface="Arial" panose="020B0604020202020204" pitchFamily="34" charset="0"/>
                          <a:ea typeface="宋体" panose="02010600030101010101" pitchFamily="2" charset="-122"/>
                        </a:defRPr>
                      </a:lvl5pPr>
                      <a:lvl6pPr fontAlgn="base">
                        <a:spcBef>
                          <a:spcPct val="20000"/>
                        </a:spcBef>
                        <a:spcAft>
                          <a:spcPct val="0"/>
                        </a:spcAft>
                        <a:defRPr>
                          <a:solidFill>
                            <a:schemeClr val="tx1"/>
                          </a:solidFill>
                          <a:latin typeface="Arial" panose="020B0604020202020204" pitchFamily="34" charset="0"/>
                          <a:ea typeface="宋体" panose="02010600030101010101" pitchFamily="2" charset="-122"/>
                        </a:defRPr>
                      </a:lvl6pPr>
                      <a:lvl7pPr fontAlgn="base">
                        <a:spcBef>
                          <a:spcPct val="20000"/>
                        </a:spcBef>
                        <a:spcAft>
                          <a:spcPct val="0"/>
                        </a:spcAft>
                        <a:defRPr>
                          <a:solidFill>
                            <a:schemeClr val="tx1"/>
                          </a:solidFill>
                          <a:latin typeface="Arial" panose="020B0604020202020204" pitchFamily="34" charset="0"/>
                          <a:ea typeface="宋体" panose="02010600030101010101" pitchFamily="2" charset="-122"/>
                        </a:defRPr>
                      </a:lvl7pPr>
                      <a:lvl8pPr fontAlgn="base">
                        <a:spcBef>
                          <a:spcPct val="20000"/>
                        </a:spcBef>
                        <a:spcAft>
                          <a:spcPct val="0"/>
                        </a:spcAft>
                        <a:defRPr>
                          <a:solidFill>
                            <a:schemeClr val="tx1"/>
                          </a:solidFill>
                          <a:latin typeface="Arial" panose="020B0604020202020204" pitchFamily="34" charset="0"/>
                          <a:ea typeface="宋体" panose="02010600030101010101" pitchFamily="2" charset="-122"/>
                        </a:defRPr>
                      </a:lvl8pPr>
                      <a:lvl9pPr fontAlgn="base">
                        <a:spcBef>
                          <a:spcPct val="2000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l" defTabSz="914400" rtl="0" eaLnBrk="1" fontAlgn="base" latinLnBrk="0" hangingPunct="1">
                        <a:lnSpc>
                          <a:spcPts val="1390"/>
                        </a:lnSpc>
                        <a:spcBef>
                          <a:spcPct val="0"/>
                        </a:spcBef>
                        <a:spcAft>
                          <a:spcPct val="0"/>
                        </a:spcAft>
                        <a:buClrTx/>
                        <a:buSzTx/>
                        <a:buFontTx/>
                        <a:buNone/>
                      </a:pPr>
                      <a:r>
                        <a:rPr kumimoji="0" lang="zh-CN" altLang="en-US" sz="1300" b="0" i="0" u="none" strike="noStrike" cap="none" normalizeH="0" baseline="0">
                          <a:ln>
                            <a:noFill/>
                          </a:ln>
                          <a:solidFill>
                            <a:srgbClr val="000066"/>
                          </a:solidFill>
                          <a:effectLst/>
                          <a:latin typeface="Times New Roman" panose="02020603050405020304" pitchFamily="18" charset="0"/>
                          <a:ea typeface="宋体" panose="02010600030101010101" pitchFamily="2" charset="-122"/>
                        </a:rPr>
                        <a:t>暑热感冒颗粒、藿香正气</a:t>
                      </a:r>
                      <a:endParaRPr kumimoji="0" lang="zh-CN" altLang="en-US" sz="1300" b="0" i="0" u="none" strike="noStrike" cap="none" normalizeH="0" baseline="0">
                        <a:ln>
                          <a:noFill/>
                        </a:ln>
                        <a:solidFill>
                          <a:srgbClr val="000066"/>
                        </a:solidFill>
                        <a:effectLst/>
                        <a:latin typeface="Times New Roman" panose="02020603050405020304" pitchFamily="18" charset="0"/>
                        <a:ea typeface="宋体" panose="02010600030101010101" pitchFamily="2" charset="-122"/>
                      </a:endParaRPr>
                    </a:p>
                    <a:p>
                      <a:pPr marL="0" marR="0" lvl="0" indent="0" algn="l" defTabSz="914400" rtl="0" eaLnBrk="1" fontAlgn="base" latinLnBrk="0" hangingPunct="1">
                        <a:lnSpc>
                          <a:spcPts val="1615"/>
                        </a:lnSpc>
                        <a:spcBef>
                          <a:spcPct val="0"/>
                        </a:spcBef>
                        <a:spcAft>
                          <a:spcPct val="0"/>
                        </a:spcAft>
                        <a:buClrTx/>
                        <a:buSzTx/>
                        <a:buFontTx/>
                        <a:buNone/>
                      </a:pPr>
                      <a:r>
                        <a:rPr kumimoji="0" lang="zh-CN" altLang="en-US" sz="1300" b="0" i="0" u="none" strike="noStrike" cap="none" normalizeH="0" baseline="0">
                          <a:ln>
                            <a:noFill/>
                          </a:ln>
                          <a:solidFill>
                            <a:srgbClr val="000066"/>
                          </a:solidFill>
                          <a:effectLst/>
                          <a:latin typeface="Times New Roman" panose="02020603050405020304" pitchFamily="18" charset="0"/>
                          <a:ea typeface="宋体" panose="02010600030101010101" pitchFamily="2" charset="-122"/>
                        </a:rPr>
                        <a:t>软胶囊、保济丸</a:t>
                      </a:r>
                      <a:endParaRPr kumimoji="0" lang="zh-CN" altLang="en-US" sz="1300" b="0" i="0" u="none" strike="noStrike" cap="none" normalizeH="0" baseline="0">
                        <a:ln>
                          <a:noFill/>
                        </a:ln>
                        <a:solidFill>
                          <a:srgbClr val="000066"/>
                        </a:solidFill>
                        <a:effectLst/>
                        <a:latin typeface="Times New Roman" panose="02020603050405020304" pitchFamily="18" charset="0"/>
                        <a:ea typeface="宋体" panose="02010600030101010101" pitchFamily="2" charset="-122"/>
                      </a:endParaRPr>
                    </a:p>
                  </a:txBody>
                  <a:tcPr marL="0" marR="0" marT="0" marB="0" horzOverflow="overflow">
                    <a:lnL w="12700" cap="flat" cmpd="sng" algn="ctr">
                      <a:solidFill>
                        <a:srgbClr val="000066"/>
                      </a:solidFill>
                      <a:prstDash val="solid"/>
                      <a:round/>
                      <a:headEnd type="none" w="med" len="med"/>
                      <a:tailEnd type="none" w="med" len="med"/>
                    </a:lnL>
                    <a:lnR w="38100" cap="flat" cmpd="sng" algn="ctr">
                      <a:solidFill>
                        <a:srgbClr val="000066"/>
                      </a:solidFill>
                      <a:prstDash val="solid"/>
                      <a:round/>
                      <a:headEnd type="none" w="med" len="med"/>
                      <a:tailEnd type="none" w="med" len="med"/>
                    </a:lnR>
                    <a:lnT w="12700" cap="flat" cmpd="sng" algn="ctr">
                      <a:solidFill>
                        <a:srgbClr val="000066"/>
                      </a:solidFill>
                      <a:prstDash val="solid"/>
                      <a:round/>
                      <a:headEnd type="none" w="med" len="med"/>
                      <a:tailEnd type="none" w="med" len="med"/>
                    </a:lnT>
                    <a:lnB w="12700" cap="flat" cmpd="sng" algn="ctr">
                      <a:solidFill>
                        <a:srgbClr val="000066"/>
                      </a:solidFill>
                      <a:prstDash val="solid"/>
                      <a:round/>
                      <a:headEnd type="none" w="med" len="med"/>
                      <a:tailEnd type="none" w="med" len="med"/>
                    </a:lnB>
                    <a:lnTlToBr>
                      <a:noFill/>
                    </a:lnTlToBr>
                    <a:lnBlToTr>
                      <a:noFill/>
                    </a:lnBlToTr>
                    <a:noFill/>
                  </a:tcPr>
                </a:tc>
              </a:tr>
              <a:tr h="865974">
                <a:tc>
                  <a:txBody>
                    <a:bodyPr/>
                    <a:lstStyle>
                      <a:lvl1pPr>
                        <a:spcBef>
                          <a:spcPct val="20000"/>
                        </a:spcBef>
                        <a:defRPr sz="2800">
                          <a:solidFill>
                            <a:schemeClr val="tx1"/>
                          </a:solidFill>
                          <a:latin typeface="Arial" panose="020B0604020202020204" pitchFamily="34" charset="0"/>
                          <a:ea typeface="宋体" panose="02010600030101010101" pitchFamily="2" charset="-122"/>
                        </a:defRPr>
                      </a:lvl1pPr>
                      <a:lvl2pPr>
                        <a:spcBef>
                          <a:spcPct val="20000"/>
                        </a:spcBef>
                        <a:defRPr sz="2400">
                          <a:solidFill>
                            <a:schemeClr val="tx1"/>
                          </a:solidFill>
                          <a:latin typeface="Arial" panose="020B0604020202020204" pitchFamily="34" charset="0"/>
                          <a:ea typeface="宋体" panose="02010600030101010101" pitchFamily="2" charset="-122"/>
                        </a:defRPr>
                      </a:lvl2pPr>
                      <a:lvl3pPr>
                        <a:spcBef>
                          <a:spcPct val="20000"/>
                        </a:spcBef>
                        <a:defRPr sz="2000">
                          <a:solidFill>
                            <a:schemeClr val="tx1"/>
                          </a:solidFill>
                          <a:latin typeface="Arial" panose="020B0604020202020204" pitchFamily="34" charset="0"/>
                          <a:ea typeface="宋体" panose="02010600030101010101" pitchFamily="2" charset="-122"/>
                        </a:defRPr>
                      </a:lvl3pPr>
                      <a:lvl4pPr>
                        <a:spcBef>
                          <a:spcPct val="20000"/>
                        </a:spcBef>
                        <a:defRPr>
                          <a:solidFill>
                            <a:schemeClr val="tx1"/>
                          </a:solidFill>
                          <a:latin typeface="Arial" panose="020B0604020202020204" pitchFamily="34" charset="0"/>
                          <a:ea typeface="宋体" panose="02010600030101010101" pitchFamily="2" charset="-122"/>
                        </a:defRPr>
                      </a:lvl4pPr>
                      <a:lvl5pPr>
                        <a:spcBef>
                          <a:spcPct val="20000"/>
                        </a:spcBef>
                        <a:defRPr>
                          <a:solidFill>
                            <a:schemeClr val="tx1"/>
                          </a:solidFill>
                          <a:latin typeface="Arial" panose="020B0604020202020204" pitchFamily="34" charset="0"/>
                          <a:ea typeface="宋体" panose="02010600030101010101" pitchFamily="2" charset="-122"/>
                        </a:defRPr>
                      </a:lvl5pPr>
                      <a:lvl6pPr fontAlgn="base">
                        <a:spcBef>
                          <a:spcPct val="20000"/>
                        </a:spcBef>
                        <a:spcAft>
                          <a:spcPct val="0"/>
                        </a:spcAft>
                        <a:defRPr>
                          <a:solidFill>
                            <a:schemeClr val="tx1"/>
                          </a:solidFill>
                          <a:latin typeface="Arial" panose="020B0604020202020204" pitchFamily="34" charset="0"/>
                          <a:ea typeface="宋体" panose="02010600030101010101" pitchFamily="2" charset="-122"/>
                        </a:defRPr>
                      </a:lvl6pPr>
                      <a:lvl7pPr fontAlgn="base">
                        <a:spcBef>
                          <a:spcPct val="20000"/>
                        </a:spcBef>
                        <a:spcAft>
                          <a:spcPct val="0"/>
                        </a:spcAft>
                        <a:defRPr>
                          <a:solidFill>
                            <a:schemeClr val="tx1"/>
                          </a:solidFill>
                          <a:latin typeface="Arial" panose="020B0604020202020204" pitchFamily="34" charset="0"/>
                          <a:ea typeface="宋体" panose="02010600030101010101" pitchFamily="2" charset="-122"/>
                        </a:defRPr>
                      </a:lvl7pPr>
                      <a:lvl8pPr fontAlgn="base">
                        <a:spcBef>
                          <a:spcPct val="20000"/>
                        </a:spcBef>
                        <a:spcAft>
                          <a:spcPct val="0"/>
                        </a:spcAft>
                        <a:defRPr>
                          <a:solidFill>
                            <a:schemeClr val="tx1"/>
                          </a:solidFill>
                          <a:latin typeface="Arial" panose="020B0604020202020204" pitchFamily="34" charset="0"/>
                          <a:ea typeface="宋体" panose="02010600030101010101" pitchFamily="2" charset="-122"/>
                        </a:defRPr>
                      </a:lvl8pPr>
                      <a:lvl9pPr fontAlgn="base">
                        <a:spcBef>
                          <a:spcPct val="2000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l" defTabSz="914400" rtl="0" eaLnBrk="1" fontAlgn="base" latinLnBrk="0" hangingPunct="1">
                        <a:lnSpc>
                          <a:spcPts val="1990"/>
                        </a:lnSpc>
                        <a:spcBef>
                          <a:spcPct val="0"/>
                        </a:spcBef>
                        <a:spcAft>
                          <a:spcPct val="0"/>
                        </a:spcAft>
                        <a:buClrTx/>
                        <a:buSzTx/>
                        <a:buFontTx/>
                        <a:buNone/>
                      </a:pPr>
                      <a:r>
                        <a:rPr kumimoji="0" lang="zh-CN" altLang="en-US" sz="1800" b="1" i="0" u="none" strike="noStrike" cap="none" normalizeH="0" baseline="0" dirty="0">
                          <a:ln>
                            <a:noFill/>
                          </a:ln>
                          <a:solidFill>
                            <a:srgbClr val="000066"/>
                          </a:solidFill>
                          <a:effectLst/>
                          <a:latin typeface="微软雅黑" panose="020B0503020204020204" pitchFamily="34" charset="-122"/>
                          <a:ea typeface="微软雅黑" panose="020B0503020204020204" pitchFamily="34" charset="-122"/>
                        </a:rPr>
                        <a:t>燥邪感冒</a:t>
                      </a:r>
                      <a:endParaRPr kumimoji="0" lang="zh-CN" altLang="en-US" sz="1800" b="1" i="0" u="none" strike="noStrike" cap="none" normalizeH="0" baseline="0" dirty="0">
                        <a:ln>
                          <a:noFill/>
                        </a:ln>
                        <a:solidFill>
                          <a:srgbClr val="000066"/>
                        </a:solidFill>
                        <a:effectLst/>
                        <a:latin typeface="微软雅黑" panose="020B0503020204020204" pitchFamily="34" charset="-122"/>
                        <a:ea typeface="微软雅黑" panose="020B0503020204020204" pitchFamily="34" charset="-122"/>
                      </a:endParaRPr>
                    </a:p>
                  </a:txBody>
                  <a:tcPr marL="0" marR="0" marT="0" marB="0" horzOverflow="overflow">
                    <a:lnL w="28575" cap="flat" cmpd="sng" algn="ctr">
                      <a:solidFill>
                        <a:schemeClr val="tx1"/>
                      </a:solidFill>
                      <a:prstDash val="solid"/>
                      <a:round/>
                      <a:headEnd type="none" w="med" len="med"/>
                      <a:tailEnd type="none" w="med" len="med"/>
                    </a:lnL>
                    <a:lnR w="12700" cap="flat" cmpd="sng" algn="ctr">
                      <a:solidFill>
                        <a:srgbClr val="000066"/>
                      </a:solidFill>
                      <a:prstDash val="solid"/>
                      <a:round/>
                      <a:headEnd type="none" w="med" len="med"/>
                      <a:tailEnd type="none" w="med" len="med"/>
                    </a:lnR>
                    <a:lnT w="12700" cap="flat" cmpd="sng" algn="ctr">
                      <a:solidFill>
                        <a:srgbClr val="000066"/>
                      </a:solidFill>
                      <a:prstDash val="solid"/>
                      <a:round/>
                      <a:headEnd type="none" w="med" len="med"/>
                      <a:tailEnd type="none" w="med" len="med"/>
                    </a:lnT>
                    <a:lnB w="12700" cap="flat" cmpd="sng" algn="ctr">
                      <a:solidFill>
                        <a:srgbClr val="000066"/>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panose="020B0604020202020204" pitchFamily="34" charset="0"/>
                          <a:ea typeface="宋体" panose="02010600030101010101" pitchFamily="2" charset="-122"/>
                        </a:defRPr>
                      </a:lvl1pPr>
                      <a:lvl2pPr>
                        <a:spcBef>
                          <a:spcPct val="20000"/>
                        </a:spcBef>
                        <a:defRPr sz="2400">
                          <a:solidFill>
                            <a:schemeClr val="tx1"/>
                          </a:solidFill>
                          <a:latin typeface="Arial" panose="020B0604020202020204" pitchFamily="34" charset="0"/>
                          <a:ea typeface="宋体" panose="02010600030101010101" pitchFamily="2" charset="-122"/>
                        </a:defRPr>
                      </a:lvl2pPr>
                      <a:lvl3pPr>
                        <a:spcBef>
                          <a:spcPct val="20000"/>
                        </a:spcBef>
                        <a:defRPr sz="2000">
                          <a:solidFill>
                            <a:schemeClr val="tx1"/>
                          </a:solidFill>
                          <a:latin typeface="Arial" panose="020B0604020202020204" pitchFamily="34" charset="0"/>
                          <a:ea typeface="宋体" panose="02010600030101010101" pitchFamily="2" charset="-122"/>
                        </a:defRPr>
                      </a:lvl3pPr>
                      <a:lvl4pPr>
                        <a:spcBef>
                          <a:spcPct val="20000"/>
                        </a:spcBef>
                        <a:defRPr>
                          <a:solidFill>
                            <a:schemeClr val="tx1"/>
                          </a:solidFill>
                          <a:latin typeface="Arial" panose="020B0604020202020204" pitchFamily="34" charset="0"/>
                          <a:ea typeface="宋体" panose="02010600030101010101" pitchFamily="2" charset="-122"/>
                        </a:defRPr>
                      </a:lvl4pPr>
                      <a:lvl5pPr>
                        <a:spcBef>
                          <a:spcPct val="20000"/>
                        </a:spcBef>
                        <a:defRPr>
                          <a:solidFill>
                            <a:schemeClr val="tx1"/>
                          </a:solidFill>
                          <a:latin typeface="Arial" panose="020B0604020202020204" pitchFamily="34" charset="0"/>
                          <a:ea typeface="宋体" panose="02010600030101010101" pitchFamily="2" charset="-122"/>
                        </a:defRPr>
                      </a:lvl5pPr>
                      <a:lvl6pPr fontAlgn="base">
                        <a:spcBef>
                          <a:spcPct val="20000"/>
                        </a:spcBef>
                        <a:spcAft>
                          <a:spcPct val="0"/>
                        </a:spcAft>
                        <a:defRPr>
                          <a:solidFill>
                            <a:schemeClr val="tx1"/>
                          </a:solidFill>
                          <a:latin typeface="Arial" panose="020B0604020202020204" pitchFamily="34" charset="0"/>
                          <a:ea typeface="宋体" panose="02010600030101010101" pitchFamily="2" charset="-122"/>
                        </a:defRPr>
                      </a:lvl6pPr>
                      <a:lvl7pPr fontAlgn="base">
                        <a:spcBef>
                          <a:spcPct val="20000"/>
                        </a:spcBef>
                        <a:spcAft>
                          <a:spcPct val="0"/>
                        </a:spcAft>
                        <a:defRPr>
                          <a:solidFill>
                            <a:schemeClr val="tx1"/>
                          </a:solidFill>
                          <a:latin typeface="Arial" panose="020B0604020202020204" pitchFamily="34" charset="0"/>
                          <a:ea typeface="宋体" panose="02010600030101010101" pitchFamily="2" charset="-122"/>
                        </a:defRPr>
                      </a:lvl7pPr>
                      <a:lvl8pPr fontAlgn="base">
                        <a:spcBef>
                          <a:spcPct val="20000"/>
                        </a:spcBef>
                        <a:spcAft>
                          <a:spcPct val="0"/>
                        </a:spcAft>
                        <a:defRPr>
                          <a:solidFill>
                            <a:schemeClr val="tx1"/>
                          </a:solidFill>
                          <a:latin typeface="Arial" panose="020B0604020202020204" pitchFamily="34" charset="0"/>
                          <a:ea typeface="宋体" panose="02010600030101010101" pitchFamily="2" charset="-122"/>
                        </a:defRPr>
                      </a:lvl8pPr>
                      <a:lvl9pPr fontAlgn="base">
                        <a:spcBef>
                          <a:spcPct val="2000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l" defTabSz="914400" rtl="0" eaLnBrk="1" fontAlgn="base" latinLnBrk="0" hangingPunct="1">
                        <a:lnSpc>
                          <a:spcPts val="1390"/>
                        </a:lnSpc>
                        <a:spcBef>
                          <a:spcPct val="0"/>
                        </a:spcBef>
                        <a:spcAft>
                          <a:spcPct val="0"/>
                        </a:spcAft>
                        <a:buClrTx/>
                        <a:buSzTx/>
                        <a:buFontTx/>
                        <a:buNone/>
                      </a:pPr>
                      <a:r>
                        <a:rPr kumimoji="0" lang="zh-CN" altLang="en-US" sz="1300" b="1" i="0" u="none" strike="noStrike" cap="none" normalizeH="0" baseline="0" dirty="0">
                          <a:ln>
                            <a:noFill/>
                          </a:ln>
                          <a:solidFill>
                            <a:srgbClr val="FF0000"/>
                          </a:solidFill>
                          <a:effectLst/>
                          <a:latin typeface="Times New Roman" panose="02020603050405020304" pitchFamily="18" charset="0"/>
                          <a:ea typeface="宋体" panose="02010600030101010101" pitchFamily="2" charset="-122"/>
                        </a:rPr>
                        <a:t>干咳，无痰或有少量黏痰</a:t>
                      </a:r>
                      <a:endParaRPr kumimoji="0" lang="zh-CN" altLang="en-US" sz="1300" b="1" i="0" u="none" strike="noStrike" cap="none" normalizeH="0" baseline="0" dirty="0">
                        <a:ln>
                          <a:noFill/>
                        </a:ln>
                        <a:solidFill>
                          <a:srgbClr val="FF0000"/>
                        </a:solidFill>
                        <a:effectLst/>
                        <a:latin typeface="Times New Roman" panose="02020603050405020304" pitchFamily="18" charset="0"/>
                        <a:ea typeface="宋体" panose="02010600030101010101" pitchFamily="2" charset="-122"/>
                      </a:endParaRPr>
                    </a:p>
                    <a:p>
                      <a:pPr marL="0" marR="0" lvl="0" indent="0" algn="l" defTabSz="914400" rtl="0" eaLnBrk="1" fontAlgn="base" latinLnBrk="0" hangingPunct="1">
                        <a:lnSpc>
                          <a:spcPts val="1675"/>
                        </a:lnSpc>
                        <a:spcBef>
                          <a:spcPct val="0"/>
                        </a:spcBef>
                        <a:spcAft>
                          <a:spcPct val="0"/>
                        </a:spcAft>
                        <a:buClrTx/>
                        <a:buSzTx/>
                        <a:buFontTx/>
                        <a:buNone/>
                      </a:pPr>
                      <a:r>
                        <a:rPr kumimoji="0" lang="zh-CN" altLang="en-US" sz="1300" b="0" i="0" u="none" strike="noStrike" cap="none" normalizeH="0" baseline="0" dirty="0">
                          <a:ln>
                            <a:noFill/>
                          </a:ln>
                          <a:solidFill>
                            <a:srgbClr val="000066"/>
                          </a:solidFill>
                          <a:effectLst/>
                          <a:latin typeface="Times New Roman" panose="02020603050405020304" pitchFamily="18" charset="0"/>
                          <a:ea typeface="宋体" panose="02010600030101010101" pitchFamily="2" charset="-122"/>
                        </a:rPr>
                        <a:t>，不易咳出，唇鼻口咽均</a:t>
                      </a:r>
                      <a:endParaRPr kumimoji="0" lang="zh-CN" altLang="en-US" sz="1300" b="0" i="0" u="none" strike="noStrike" cap="none" normalizeH="0" baseline="0" dirty="0">
                        <a:ln>
                          <a:noFill/>
                        </a:ln>
                        <a:solidFill>
                          <a:srgbClr val="000066"/>
                        </a:solidFill>
                        <a:effectLst/>
                        <a:latin typeface="Times New Roman" panose="02020603050405020304" pitchFamily="18" charset="0"/>
                        <a:ea typeface="宋体" panose="02010600030101010101" pitchFamily="2" charset="-122"/>
                      </a:endParaRPr>
                    </a:p>
                    <a:p>
                      <a:pPr marL="0" marR="0" lvl="0" indent="0" algn="l" defTabSz="914400" rtl="0" eaLnBrk="1" fontAlgn="base" latinLnBrk="0" hangingPunct="1">
                        <a:lnSpc>
                          <a:spcPts val="1615"/>
                        </a:lnSpc>
                        <a:spcBef>
                          <a:spcPct val="0"/>
                        </a:spcBef>
                        <a:spcAft>
                          <a:spcPct val="0"/>
                        </a:spcAft>
                        <a:buClrTx/>
                        <a:buSzTx/>
                        <a:buFontTx/>
                        <a:buNone/>
                      </a:pPr>
                      <a:r>
                        <a:rPr kumimoji="0" lang="zh-CN" altLang="en-US" sz="1300" b="0" i="0" u="none" strike="noStrike" cap="none" normalizeH="0" baseline="0" dirty="0">
                          <a:ln>
                            <a:noFill/>
                          </a:ln>
                          <a:solidFill>
                            <a:srgbClr val="000066"/>
                          </a:solidFill>
                          <a:effectLst/>
                          <a:latin typeface="Times New Roman" panose="02020603050405020304" pitchFamily="18" charset="0"/>
                          <a:ea typeface="宋体" panose="02010600030101010101" pitchFamily="2" charset="-122"/>
                        </a:rPr>
                        <a:t>干，身热头</a:t>
                      </a:r>
                      <a:endParaRPr kumimoji="0" lang="zh-CN" altLang="en-US" sz="1300" b="0" i="0" u="none" strike="noStrike" cap="none" normalizeH="0" baseline="0" dirty="0">
                        <a:ln>
                          <a:noFill/>
                        </a:ln>
                        <a:solidFill>
                          <a:srgbClr val="000066"/>
                        </a:solidFill>
                        <a:effectLst/>
                        <a:latin typeface="Times New Roman" panose="02020603050405020304" pitchFamily="18" charset="0"/>
                        <a:ea typeface="宋体" panose="02010600030101010101" pitchFamily="2" charset="-122"/>
                      </a:endParaRPr>
                    </a:p>
                  </a:txBody>
                  <a:tcPr marL="0" marR="0" marT="0" marB="0" horzOverflow="overflow">
                    <a:lnL w="12700" cap="flat" cmpd="sng" algn="ctr">
                      <a:solidFill>
                        <a:srgbClr val="000066"/>
                      </a:solidFill>
                      <a:prstDash val="solid"/>
                      <a:round/>
                      <a:headEnd type="none" w="med" len="med"/>
                      <a:tailEnd type="none" w="med" len="med"/>
                    </a:lnL>
                    <a:lnR w="12700" cap="flat" cmpd="sng" algn="ctr">
                      <a:solidFill>
                        <a:srgbClr val="000066"/>
                      </a:solidFill>
                      <a:prstDash val="solid"/>
                      <a:round/>
                      <a:headEnd type="none" w="med" len="med"/>
                      <a:tailEnd type="none" w="med" len="med"/>
                    </a:lnR>
                    <a:lnT w="12700" cap="flat" cmpd="sng" algn="ctr">
                      <a:solidFill>
                        <a:srgbClr val="000066"/>
                      </a:solidFill>
                      <a:prstDash val="solid"/>
                      <a:round/>
                      <a:headEnd type="none" w="med" len="med"/>
                      <a:tailEnd type="none" w="med" len="med"/>
                    </a:lnT>
                    <a:lnB w="12700" cap="flat" cmpd="sng" algn="ctr">
                      <a:solidFill>
                        <a:srgbClr val="000066"/>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panose="020B0604020202020204" pitchFamily="34" charset="0"/>
                          <a:ea typeface="宋体" panose="02010600030101010101" pitchFamily="2" charset="-122"/>
                        </a:defRPr>
                      </a:lvl1pPr>
                      <a:lvl2pPr>
                        <a:spcBef>
                          <a:spcPct val="20000"/>
                        </a:spcBef>
                        <a:defRPr sz="2400">
                          <a:solidFill>
                            <a:schemeClr val="tx1"/>
                          </a:solidFill>
                          <a:latin typeface="Arial" panose="020B0604020202020204" pitchFamily="34" charset="0"/>
                          <a:ea typeface="宋体" panose="02010600030101010101" pitchFamily="2" charset="-122"/>
                        </a:defRPr>
                      </a:lvl2pPr>
                      <a:lvl3pPr>
                        <a:spcBef>
                          <a:spcPct val="20000"/>
                        </a:spcBef>
                        <a:defRPr sz="2000">
                          <a:solidFill>
                            <a:schemeClr val="tx1"/>
                          </a:solidFill>
                          <a:latin typeface="Arial" panose="020B0604020202020204" pitchFamily="34" charset="0"/>
                          <a:ea typeface="宋体" panose="02010600030101010101" pitchFamily="2" charset="-122"/>
                        </a:defRPr>
                      </a:lvl3pPr>
                      <a:lvl4pPr>
                        <a:spcBef>
                          <a:spcPct val="20000"/>
                        </a:spcBef>
                        <a:defRPr>
                          <a:solidFill>
                            <a:schemeClr val="tx1"/>
                          </a:solidFill>
                          <a:latin typeface="Arial" panose="020B0604020202020204" pitchFamily="34" charset="0"/>
                          <a:ea typeface="宋体" panose="02010600030101010101" pitchFamily="2" charset="-122"/>
                        </a:defRPr>
                      </a:lvl4pPr>
                      <a:lvl5pPr>
                        <a:spcBef>
                          <a:spcPct val="20000"/>
                        </a:spcBef>
                        <a:defRPr>
                          <a:solidFill>
                            <a:schemeClr val="tx1"/>
                          </a:solidFill>
                          <a:latin typeface="Arial" panose="020B0604020202020204" pitchFamily="34" charset="0"/>
                          <a:ea typeface="宋体" panose="02010600030101010101" pitchFamily="2" charset="-122"/>
                        </a:defRPr>
                      </a:lvl5pPr>
                      <a:lvl6pPr fontAlgn="base">
                        <a:spcBef>
                          <a:spcPct val="20000"/>
                        </a:spcBef>
                        <a:spcAft>
                          <a:spcPct val="0"/>
                        </a:spcAft>
                        <a:defRPr>
                          <a:solidFill>
                            <a:schemeClr val="tx1"/>
                          </a:solidFill>
                          <a:latin typeface="Arial" panose="020B0604020202020204" pitchFamily="34" charset="0"/>
                          <a:ea typeface="宋体" panose="02010600030101010101" pitchFamily="2" charset="-122"/>
                        </a:defRPr>
                      </a:lvl6pPr>
                      <a:lvl7pPr fontAlgn="base">
                        <a:spcBef>
                          <a:spcPct val="20000"/>
                        </a:spcBef>
                        <a:spcAft>
                          <a:spcPct val="0"/>
                        </a:spcAft>
                        <a:defRPr>
                          <a:solidFill>
                            <a:schemeClr val="tx1"/>
                          </a:solidFill>
                          <a:latin typeface="Arial" panose="020B0604020202020204" pitchFamily="34" charset="0"/>
                          <a:ea typeface="宋体" panose="02010600030101010101" pitchFamily="2" charset="-122"/>
                        </a:defRPr>
                      </a:lvl7pPr>
                      <a:lvl8pPr fontAlgn="base">
                        <a:spcBef>
                          <a:spcPct val="20000"/>
                        </a:spcBef>
                        <a:spcAft>
                          <a:spcPct val="0"/>
                        </a:spcAft>
                        <a:defRPr>
                          <a:solidFill>
                            <a:schemeClr val="tx1"/>
                          </a:solidFill>
                          <a:latin typeface="Arial" panose="020B0604020202020204" pitchFamily="34" charset="0"/>
                          <a:ea typeface="宋体" panose="02010600030101010101" pitchFamily="2" charset="-122"/>
                        </a:defRPr>
                      </a:lvl8pPr>
                      <a:lvl9pPr fontAlgn="base">
                        <a:spcBef>
                          <a:spcPct val="2000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l" defTabSz="914400" rtl="0" eaLnBrk="1" fontAlgn="base" latinLnBrk="0" hangingPunct="1">
                        <a:lnSpc>
                          <a:spcPts val="1390"/>
                        </a:lnSpc>
                        <a:spcBef>
                          <a:spcPct val="0"/>
                        </a:spcBef>
                        <a:spcAft>
                          <a:spcPct val="0"/>
                        </a:spcAft>
                        <a:buClrTx/>
                        <a:buSzTx/>
                        <a:buFontTx/>
                        <a:buNone/>
                      </a:pPr>
                      <a:r>
                        <a:rPr kumimoji="0" lang="zh-CN" altLang="en-US" sz="1300" b="0" i="0" u="none" strike="noStrike" cap="none" normalizeH="0" baseline="0">
                          <a:ln>
                            <a:noFill/>
                          </a:ln>
                          <a:solidFill>
                            <a:srgbClr val="000066"/>
                          </a:solidFill>
                          <a:effectLst/>
                          <a:latin typeface="Times New Roman" panose="02020603050405020304" pitchFamily="18" charset="0"/>
                          <a:ea typeface="宋体" panose="02010600030101010101" pitchFamily="2" charset="-122"/>
                        </a:rPr>
                        <a:t>应选择兼有宣肺或润燥之</a:t>
                      </a:r>
                      <a:endParaRPr kumimoji="0" lang="zh-CN" altLang="en-US" sz="1300" b="0" i="0" u="none" strike="noStrike" cap="none" normalizeH="0" baseline="0">
                        <a:ln>
                          <a:noFill/>
                        </a:ln>
                        <a:solidFill>
                          <a:srgbClr val="000066"/>
                        </a:solidFill>
                        <a:effectLst/>
                        <a:latin typeface="Times New Roman" panose="02020603050405020304" pitchFamily="18" charset="0"/>
                        <a:ea typeface="宋体" panose="02010600030101010101" pitchFamily="2" charset="-122"/>
                      </a:endParaRPr>
                    </a:p>
                    <a:p>
                      <a:pPr marL="0" marR="0" lvl="0" indent="0" algn="l" defTabSz="914400" rtl="0" eaLnBrk="1" fontAlgn="base" latinLnBrk="0" hangingPunct="1">
                        <a:lnSpc>
                          <a:spcPts val="1615"/>
                        </a:lnSpc>
                        <a:spcBef>
                          <a:spcPct val="0"/>
                        </a:spcBef>
                        <a:spcAft>
                          <a:spcPct val="0"/>
                        </a:spcAft>
                        <a:buClrTx/>
                        <a:buSzTx/>
                        <a:buFontTx/>
                        <a:buNone/>
                      </a:pPr>
                      <a:r>
                        <a:rPr kumimoji="0" lang="zh-CN" altLang="en-US" sz="1300" b="0" i="0" u="none" strike="noStrike" cap="none" normalizeH="0" baseline="0">
                          <a:ln>
                            <a:noFill/>
                          </a:ln>
                          <a:solidFill>
                            <a:srgbClr val="000066"/>
                          </a:solidFill>
                          <a:effectLst/>
                          <a:latin typeface="Times New Roman" panose="02020603050405020304" pitchFamily="18" charset="0"/>
                          <a:ea typeface="宋体" panose="02010600030101010101" pitchFamily="2" charset="-122"/>
                        </a:rPr>
                        <a:t>功效的药物</a:t>
                      </a:r>
                      <a:endParaRPr kumimoji="0" lang="zh-CN" altLang="en-US" sz="1300" b="0" i="0" u="none" strike="noStrike" cap="none" normalizeH="0" baseline="0">
                        <a:ln>
                          <a:noFill/>
                        </a:ln>
                        <a:solidFill>
                          <a:srgbClr val="000066"/>
                        </a:solidFill>
                        <a:effectLst/>
                        <a:latin typeface="Times New Roman" panose="02020603050405020304" pitchFamily="18" charset="0"/>
                        <a:ea typeface="宋体" panose="02010600030101010101" pitchFamily="2" charset="-122"/>
                      </a:endParaRPr>
                    </a:p>
                  </a:txBody>
                  <a:tcPr marL="0" marR="0" marT="0" marB="0" horzOverflow="overflow">
                    <a:lnL w="12700" cap="flat" cmpd="sng" algn="ctr">
                      <a:solidFill>
                        <a:srgbClr val="000066"/>
                      </a:solidFill>
                      <a:prstDash val="solid"/>
                      <a:round/>
                      <a:headEnd type="none" w="med" len="med"/>
                      <a:tailEnd type="none" w="med" len="med"/>
                    </a:lnL>
                    <a:lnR w="12700" cap="flat" cmpd="sng" algn="ctr">
                      <a:solidFill>
                        <a:srgbClr val="000066"/>
                      </a:solidFill>
                      <a:prstDash val="solid"/>
                      <a:round/>
                      <a:headEnd type="none" w="med" len="med"/>
                      <a:tailEnd type="none" w="med" len="med"/>
                    </a:lnR>
                    <a:lnT w="12700" cap="flat" cmpd="sng" algn="ctr">
                      <a:solidFill>
                        <a:srgbClr val="000066"/>
                      </a:solidFill>
                      <a:prstDash val="solid"/>
                      <a:round/>
                      <a:headEnd type="none" w="med" len="med"/>
                      <a:tailEnd type="none" w="med" len="med"/>
                    </a:lnT>
                    <a:lnB w="12700" cap="flat" cmpd="sng" algn="ctr">
                      <a:solidFill>
                        <a:srgbClr val="000066"/>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panose="020B0604020202020204" pitchFamily="34" charset="0"/>
                          <a:ea typeface="宋体" panose="02010600030101010101" pitchFamily="2" charset="-122"/>
                        </a:defRPr>
                      </a:lvl1pPr>
                      <a:lvl2pPr>
                        <a:spcBef>
                          <a:spcPct val="20000"/>
                        </a:spcBef>
                        <a:defRPr sz="2400">
                          <a:solidFill>
                            <a:schemeClr val="tx1"/>
                          </a:solidFill>
                          <a:latin typeface="Arial" panose="020B0604020202020204" pitchFamily="34" charset="0"/>
                          <a:ea typeface="宋体" panose="02010600030101010101" pitchFamily="2" charset="-122"/>
                        </a:defRPr>
                      </a:lvl2pPr>
                      <a:lvl3pPr>
                        <a:spcBef>
                          <a:spcPct val="20000"/>
                        </a:spcBef>
                        <a:defRPr sz="2000">
                          <a:solidFill>
                            <a:schemeClr val="tx1"/>
                          </a:solidFill>
                          <a:latin typeface="Arial" panose="020B0604020202020204" pitchFamily="34" charset="0"/>
                          <a:ea typeface="宋体" panose="02010600030101010101" pitchFamily="2" charset="-122"/>
                        </a:defRPr>
                      </a:lvl3pPr>
                      <a:lvl4pPr>
                        <a:spcBef>
                          <a:spcPct val="20000"/>
                        </a:spcBef>
                        <a:defRPr>
                          <a:solidFill>
                            <a:schemeClr val="tx1"/>
                          </a:solidFill>
                          <a:latin typeface="Arial" panose="020B0604020202020204" pitchFamily="34" charset="0"/>
                          <a:ea typeface="宋体" panose="02010600030101010101" pitchFamily="2" charset="-122"/>
                        </a:defRPr>
                      </a:lvl4pPr>
                      <a:lvl5pPr>
                        <a:spcBef>
                          <a:spcPct val="20000"/>
                        </a:spcBef>
                        <a:defRPr>
                          <a:solidFill>
                            <a:schemeClr val="tx1"/>
                          </a:solidFill>
                          <a:latin typeface="Arial" panose="020B0604020202020204" pitchFamily="34" charset="0"/>
                          <a:ea typeface="宋体" panose="02010600030101010101" pitchFamily="2" charset="-122"/>
                        </a:defRPr>
                      </a:lvl5pPr>
                      <a:lvl6pPr fontAlgn="base">
                        <a:spcBef>
                          <a:spcPct val="20000"/>
                        </a:spcBef>
                        <a:spcAft>
                          <a:spcPct val="0"/>
                        </a:spcAft>
                        <a:defRPr>
                          <a:solidFill>
                            <a:schemeClr val="tx1"/>
                          </a:solidFill>
                          <a:latin typeface="Arial" panose="020B0604020202020204" pitchFamily="34" charset="0"/>
                          <a:ea typeface="宋体" panose="02010600030101010101" pitchFamily="2" charset="-122"/>
                        </a:defRPr>
                      </a:lvl6pPr>
                      <a:lvl7pPr fontAlgn="base">
                        <a:spcBef>
                          <a:spcPct val="20000"/>
                        </a:spcBef>
                        <a:spcAft>
                          <a:spcPct val="0"/>
                        </a:spcAft>
                        <a:defRPr>
                          <a:solidFill>
                            <a:schemeClr val="tx1"/>
                          </a:solidFill>
                          <a:latin typeface="Arial" panose="020B0604020202020204" pitchFamily="34" charset="0"/>
                          <a:ea typeface="宋体" panose="02010600030101010101" pitchFamily="2" charset="-122"/>
                        </a:defRPr>
                      </a:lvl7pPr>
                      <a:lvl8pPr fontAlgn="base">
                        <a:spcBef>
                          <a:spcPct val="20000"/>
                        </a:spcBef>
                        <a:spcAft>
                          <a:spcPct val="0"/>
                        </a:spcAft>
                        <a:defRPr>
                          <a:solidFill>
                            <a:schemeClr val="tx1"/>
                          </a:solidFill>
                          <a:latin typeface="Arial" panose="020B0604020202020204" pitchFamily="34" charset="0"/>
                          <a:ea typeface="宋体" panose="02010600030101010101" pitchFamily="2" charset="-122"/>
                        </a:defRPr>
                      </a:lvl8pPr>
                      <a:lvl9pPr fontAlgn="base">
                        <a:spcBef>
                          <a:spcPct val="2000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l" defTabSz="914400" rtl="0" eaLnBrk="1" fontAlgn="base" latinLnBrk="0" hangingPunct="1">
                        <a:lnSpc>
                          <a:spcPts val="1390"/>
                        </a:lnSpc>
                        <a:spcBef>
                          <a:spcPct val="0"/>
                        </a:spcBef>
                        <a:spcAft>
                          <a:spcPct val="0"/>
                        </a:spcAft>
                        <a:buClrTx/>
                        <a:buSzTx/>
                        <a:buFontTx/>
                        <a:buNone/>
                      </a:pPr>
                      <a:r>
                        <a:rPr kumimoji="0" lang="zh-CN" altLang="en-US" sz="1300" b="0" i="0" u="none" strike="noStrike" cap="none" normalizeH="0" baseline="0">
                          <a:ln>
                            <a:noFill/>
                          </a:ln>
                          <a:solidFill>
                            <a:srgbClr val="000066"/>
                          </a:solidFill>
                          <a:effectLst/>
                          <a:latin typeface="Times New Roman" panose="02020603050405020304" pitchFamily="18" charset="0"/>
                          <a:ea typeface="宋体" panose="02010600030101010101" pitchFamily="2" charset="-122"/>
                        </a:rPr>
                        <a:t>桑菊感冒片、川贝枇杷露</a:t>
                      </a:r>
                      <a:endParaRPr kumimoji="0" lang="zh-CN" altLang="en-US" sz="1300" b="0" i="0" u="none" strike="noStrike" cap="none" normalizeH="0" baseline="0">
                        <a:ln>
                          <a:noFill/>
                        </a:ln>
                        <a:solidFill>
                          <a:srgbClr val="000066"/>
                        </a:solidFill>
                        <a:effectLst/>
                        <a:latin typeface="Times New Roman" panose="02020603050405020304" pitchFamily="18" charset="0"/>
                        <a:ea typeface="宋体" panose="02010600030101010101" pitchFamily="2" charset="-122"/>
                      </a:endParaRPr>
                    </a:p>
                  </a:txBody>
                  <a:tcPr marL="0" marR="0" marT="0" marB="0" horzOverflow="overflow">
                    <a:lnL w="12700" cap="flat" cmpd="sng" algn="ctr">
                      <a:solidFill>
                        <a:srgbClr val="000066"/>
                      </a:solidFill>
                      <a:prstDash val="solid"/>
                      <a:round/>
                      <a:headEnd type="none" w="med" len="med"/>
                      <a:tailEnd type="none" w="med" len="med"/>
                    </a:lnL>
                    <a:lnR w="38100" cap="flat" cmpd="sng" algn="ctr">
                      <a:solidFill>
                        <a:srgbClr val="000066"/>
                      </a:solidFill>
                      <a:prstDash val="solid"/>
                      <a:round/>
                      <a:headEnd type="none" w="med" len="med"/>
                      <a:tailEnd type="none" w="med" len="med"/>
                    </a:lnR>
                    <a:lnT w="12700" cap="flat" cmpd="sng" algn="ctr">
                      <a:solidFill>
                        <a:srgbClr val="000066"/>
                      </a:solidFill>
                      <a:prstDash val="solid"/>
                      <a:round/>
                      <a:headEnd type="none" w="med" len="med"/>
                      <a:tailEnd type="none" w="med" len="med"/>
                    </a:lnT>
                    <a:lnB w="12700" cap="flat" cmpd="sng" algn="ctr">
                      <a:solidFill>
                        <a:srgbClr val="000066"/>
                      </a:solidFill>
                      <a:prstDash val="solid"/>
                      <a:round/>
                      <a:headEnd type="none" w="med" len="med"/>
                      <a:tailEnd type="none" w="med" len="med"/>
                    </a:lnB>
                    <a:lnTlToBr>
                      <a:noFill/>
                    </a:lnTlToBr>
                    <a:lnBlToTr>
                      <a:noFill/>
                    </a:lnBlToTr>
                    <a:noFill/>
                  </a:tcPr>
                </a:tc>
              </a:tr>
              <a:tr h="1023008">
                <a:tc>
                  <a:txBody>
                    <a:bodyPr/>
                    <a:lstStyle>
                      <a:lvl1pPr>
                        <a:spcBef>
                          <a:spcPct val="20000"/>
                        </a:spcBef>
                        <a:defRPr sz="2800">
                          <a:solidFill>
                            <a:schemeClr val="tx1"/>
                          </a:solidFill>
                          <a:latin typeface="Arial" panose="020B0604020202020204" pitchFamily="34" charset="0"/>
                          <a:ea typeface="宋体" panose="02010600030101010101" pitchFamily="2" charset="-122"/>
                        </a:defRPr>
                      </a:lvl1pPr>
                      <a:lvl2pPr>
                        <a:spcBef>
                          <a:spcPct val="20000"/>
                        </a:spcBef>
                        <a:defRPr sz="2400">
                          <a:solidFill>
                            <a:schemeClr val="tx1"/>
                          </a:solidFill>
                          <a:latin typeface="Arial" panose="020B0604020202020204" pitchFamily="34" charset="0"/>
                          <a:ea typeface="宋体" panose="02010600030101010101" pitchFamily="2" charset="-122"/>
                        </a:defRPr>
                      </a:lvl2pPr>
                      <a:lvl3pPr>
                        <a:spcBef>
                          <a:spcPct val="20000"/>
                        </a:spcBef>
                        <a:defRPr sz="2000">
                          <a:solidFill>
                            <a:schemeClr val="tx1"/>
                          </a:solidFill>
                          <a:latin typeface="Arial" panose="020B0604020202020204" pitchFamily="34" charset="0"/>
                          <a:ea typeface="宋体" panose="02010600030101010101" pitchFamily="2" charset="-122"/>
                        </a:defRPr>
                      </a:lvl3pPr>
                      <a:lvl4pPr>
                        <a:spcBef>
                          <a:spcPct val="20000"/>
                        </a:spcBef>
                        <a:defRPr>
                          <a:solidFill>
                            <a:schemeClr val="tx1"/>
                          </a:solidFill>
                          <a:latin typeface="Arial" panose="020B0604020202020204" pitchFamily="34" charset="0"/>
                          <a:ea typeface="宋体" panose="02010600030101010101" pitchFamily="2" charset="-122"/>
                        </a:defRPr>
                      </a:lvl4pPr>
                      <a:lvl5pPr>
                        <a:spcBef>
                          <a:spcPct val="20000"/>
                        </a:spcBef>
                        <a:defRPr>
                          <a:solidFill>
                            <a:schemeClr val="tx1"/>
                          </a:solidFill>
                          <a:latin typeface="Arial" panose="020B0604020202020204" pitchFamily="34" charset="0"/>
                          <a:ea typeface="宋体" panose="02010600030101010101" pitchFamily="2" charset="-122"/>
                        </a:defRPr>
                      </a:lvl5pPr>
                      <a:lvl6pPr fontAlgn="base">
                        <a:spcBef>
                          <a:spcPct val="20000"/>
                        </a:spcBef>
                        <a:spcAft>
                          <a:spcPct val="0"/>
                        </a:spcAft>
                        <a:defRPr>
                          <a:solidFill>
                            <a:schemeClr val="tx1"/>
                          </a:solidFill>
                          <a:latin typeface="Arial" panose="020B0604020202020204" pitchFamily="34" charset="0"/>
                          <a:ea typeface="宋体" panose="02010600030101010101" pitchFamily="2" charset="-122"/>
                        </a:defRPr>
                      </a:lvl6pPr>
                      <a:lvl7pPr fontAlgn="base">
                        <a:spcBef>
                          <a:spcPct val="20000"/>
                        </a:spcBef>
                        <a:spcAft>
                          <a:spcPct val="0"/>
                        </a:spcAft>
                        <a:defRPr>
                          <a:solidFill>
                            <a:schemeClr val="tx1"/>
                          </a:solidFill>
                          <a:latin typeface="Arial" panose="020B0604020202020204" pitchFamily="34" charset="0"/>
                          <a:ea typeface="宋体" panose="02010600030101010101" pitchFamily="2" charset="-122"/>
                        </a:defRPr>
                      </a:lvl7pPr>
                      <a:lvl8pPr fontAlgn="base">
                        <a:spcBef>
                          <a:spcPct val="20000"/>
                        </a:spcBef>
                        <a:spcAft>
                          <a:spcPct val="0"/>
                        </a:spcAft>
                        <a:defRPr>
                          <a:solidFill>
                            <a:schemeClr val="tx1"/>
                          </a:solidFill>
                          <a:latin typeface="Arial" panose="020B0604020202020204" pitchFamily="34" charset="0"/>
                          <a:ea typeface="宋体" panose="02010600030101010101" pitchFamily="2" charset="-122"/>
                        </a:defRPr>
                      </a:lvl8pPr>
                      <a:lvl9pPr fontAlgn="base">
                        <a:spcBef>
                          <a:spcPct val="2000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l" defTabSz="914400" rtl="0" eaLnBrk="1" fontAlgn="base" latinLnBrk="0" hangingPunct="1">
                        <a:lnSpc>
                          <a:spcPts val="1990"/>
                        </a:lnSpc>
                        <a:spcBef>
                          <a:spcPct val="0"/>
                        </a:spcBef>
                        <a:spcAft>
                          <a:spcPct val="0"/>
                        </a:spcAft>
                        <a:buClrTx/>
                        <a:buSzTx/>
                        <a:buFontTx/>
                        <a:buNone/>
                      </a:pPr>
                      <a:r>
                        <a:rPr kumimoji="0" lang="zh-CN" altLang="en-US" sz="1800" b="1" i="0" u="none" strike="noStrike" cap="none" normalizeH="0" baseline="0" dirty="0">
                          <a:ln>
                            <a:noFill/>
                          </a:ln>
                          <a:solidFill>
                            <a:srgbClr val="000066"/>
                          </a:solidFill>
                          <a:effectLst/>
                          <a:latin typeface="微软雅黑" panose="020B0503020204020204" pitchFamily="34" charset="-122"/>
                          <a:ea typeface="微软雅黑" panose="020B0503020204020204" pitchFamily="34" charset="-122"/>
                        </a:rPr>
                        <a:t>流行性感冒（疫病）</a:t>
                      </a:r>
                      <a:endParaRPr kumimoji="0" lang="zh-CN" altLang="en-US" sz="1800" b="1" i="0" u="none" strike="noStrike" cap="none" normalizeH="0" baseline="0" dirty="0">
                        <a:ln>
                          <a:noFill/>
                        </a:ln>
                        <a:solidFill>
                          <a:srgbClr val="000066"/>
                        </a:solidFill>
                        <a:effectLst/>
                        <a:latin typeface="微软雅黑" panose="020B0503020204020204" pitchFamily="34" charset="-122"/>
                        <a:ea typeface="微软雅黑" panose="020B0503020204020204" pitchFamily="34" charset="-122"/>
                      </a:endParaRPr>
                    </a:p>
                  </a:txBody>
                  <a:tcPr marL="0" marR="0" marT="0" marB="0" horzOverflow="overflow">
                    <a:lnL w="28575" cap="flat" cmpd="sng" algn="ctr">
                      <a:solidFill>
                        <a:schemeClr val="tx1"/>
                      </a:solidFill>
                      <a:prstDash val="solid"/>
                      <a:round/>
                      <a:headEnd type="none" w="med" len="med"/>
                      <a:tailEnd type="none" w="med" len="med"/>
                    </a:lnL>
                    <a:lnR w="12700" cap="flat" cmpd="sng" algn="ctr">
                      <a:solidFill>
                        <a:srgbClr val="000066"/>
                      </a:solidFill>
                      <a:prstDash val="solid"/>
                      <a:round/>
                      <a:headEnd type="none" w="med" len="med"/>
                      <a:tailEnd type="none" w="med" len="med"/>
                    </a:lnR>
                    <a:lnT w="12700" cap="flat" cmpd="sng" algn="ctr">
                      <a:solidFill>
                        <a:srgbClr val="000066"/>
                      </a:solidFill>
                      <a:prstDash val="solid"/>
                      <a:round/>
                      <a:headEnd type="none" w="med" len="med"/>
                      <a:tailEnd type="none" w="med" len="med"/>
                    </a:lnT>
                    <a:lnB w="38100" cap="flat" cmpd="sng" algn="ctr">
                      <a:solidFill>
                        <a:srgbClr val="000066"/>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panose="020B0604020202020204" pitchFamily="34" charset="0"/>
                          <a:ea typeface="宋体" panose="02010600030101010101" pitchFamily="2" charset="-122"/>
                        </a:defRPr>
                      </a:lvl1pPr>
                      <a:lvl2pPr>
                        <a:spcBef>
                          <a:spcPct val="20000"/>
                        </a:spcBef>
                        <a:defRPr sz="2400">
                          <a:solidFill>
                            <a:schemeClr val="tx1"/>
                          </a:solidFill>
                          <a:latin typeface="Arial" panose="020B0604020202020204" pitchFamily="34" charset="0"/>
                          <a:ea typeface="宋体" panose="02010600030101010101" pitchFamily="2" charset="-122"/>
                        </a:defRPr>
                      </a:lvl2pPr>
                      <a:lvl3pPr>
                        <a:spcBef>
                          <a:spcPct val="20000"/>
                        </a:spcBef>
                        <a:defRPr sz="2000">
                          <a:solidFill>
                            <a:schemeClr val="tx1"/>
                          </a:solidFill>
                          <a:latin typeface="Arial" panose="020B0604020202020204" pitchFamily="34" charset="0"/>
                          <a:ea typeface="宋体" panose="02010600030101010101" pitchFamily="2" charset="-122"/>
                        </a:defRPr>
                      </a:lvl3pPr>
                      <a:lvl4pPr>
                        <a:spcBef>
                          <a:spcPct val="20000"/>
                        </a:spcBef>
                        <a:defRPr>
                          <a:solidFill>
                            <a:schemeClr val="tx1"/>
                          </a:solidFill>
                          <a:latin typeface="Arial" panose="020B0604020202020204" pitchFamily="34" charset="0"/>
                          <a:ea typeface="宋体" panose="02010600030101010101" pitchFamily="2" charset="-122"/>
                        </a:defRPr>
                      </a:lvl4pPr>
                      <a:lvl5pPr>
                        <a:spcBef>
                          <a:spcPct val="20000"/>
                        </a:spcBef>
                        <a:defRPr>
                          <a:solidFill>
                            <a:schemeClr val="tx1"/>
                          </a:solidFill>
                          <a:latin typeface="Arial" panose="020B0604020202020204" pitchFamily="34" charset="0"/>
                          <a:ea typeface="宋体" panose="02010600030101010101" pitchFamily="2" charset="-122"/>
                        </a:defRPr>
                      </a:lvl5pPr>
                      <a:lvl6pPr fontAlgn="base">
                        <a:spcBef>
                          <a:spcPct val="20000"/>
                        </a:spcBef>
                        <a:spcAft>
                          <a:spcPct val="0"/>
                        </a:spcAft>
                        <a:defRPr>
                          <a:solidFill>
                            <a:schemeClr val="tx1"/>
                          </a:solidFill>
                          <a:latin typeface="Arial" panose="020B0604020202020204" pitchFamily="34" charset="0"/>
                          <a:ea typeface="宋体" panose="02010600030101010101" pitchFamily="2" charset="-122"/>
                        </a:defRPr>
                      </a:lvl6pPr>
                      <a:lvl7pPr fontAlgn="base">
                        <a:spcBef>
                          <a:spcPct val="20000"/>
                        </a:spcBef>
                        <a:spcAft>
                          <a:spcPct val="0"/>
                        </a:spcAft>
                        <a:defRPr>
                          <a:solidFill>
                            <a:schemeClr val="tx1"/>
                          </a:solidFill>
                          <a:latin typeface="Arial" panose="020B0604020202020204" pitchFamily="34" charset="0"/>
                          <a:ea typeface="宋体" panose="02010600030101010101" pitchFamily="2" charset="-122"/>
                        </a:defRPr>
                      </a:lvl7pPr>
                      <a:lvl8pPr fontAlgn="base">
                        <a:spcBef>
                          <a:spcPct val="20000"/>
                        </a:spcBef>
                        <a:spcAft>
                          <a:spcPct val="0"/>
                        </a:spcAft>
                        <a:defRPr>
                          <a:solidFill>
                            <a:schemeClr val="tx1"/>
                          </a:solidFill>
                          <a:latin typeface="Arial" panose="020B0604020202020204" pitchFamily="34" charset="0"/>
                          <a:ea typeface="宋体" panose="02010600030101010101" pitchFamily="2" charset="-122"/>
                        </a:defRPr>
                      </a:lvl8pPr>
                      <a:lvl9pPr fontAlgn="base">
                        <a:spcBef>
                          <a:spcPct val="2000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l" defTabSz="914400" rtl="0" eaLnBrk="1" fontAlgn="base" latinLnBrk="0" hangingPunct="1">
                        <a:lnSpc>
                          <a:spcPts val="1390"/>
                        </a:lnSpc>
                        <a:spcBef>
                          <a:spcPct val="0"/>
                        </a:spcBef>
                        <a:spcAft>
                          <a:spcPct val="0"/>
                        </a:spcAft>
                        <a:buClrTx/>
                        <a:buSzTx/>
                        <a:buFontTx/>
                        <a:buNone/>
                      </a:pPr>
                      <a:r>
                        <a:rPr kumimoji="0" lang="zh-CN" altLang="en-US" sz="1300" b="0" i="0" u="none" strike="noStrike" cap="none" normalizeH="0" baseline="0">
                          <a:ln>
                            <a:noFill/>
                          </a:ln>
                          <a:solidFill>
                            <a:srgbClr val="000066"/>
                          </a:solidFill>
                          <a:effectLst/>
                          <a:latin typeface="Times New Roman" panose="02020603050405020304" pitchFamily="18" charset="0"/>
                          <a:ea typeface="宋体" panose="02010600030101010101" pitchFamily="2" charset="-122"/>
                        </a:rPr>
                        <a:t>突然恶寒，高热，周身酸</a:t>
                      </a:r>
                      <a:endParaRPr kumimoji="0" lang="zh-CN" altLang="en-US" sz="1300" b="0" i="0" u="none" strike="noStrike" cap="none" normalizeH="0" baseline="0">
                        <a:ln>
                          <a:noFill/>
                        </a:ln>
                        <a:solidFill>
                          <a:srgbClr val="000066"/>
                        </a:solidFill>
                        <a:effectLst/>
                        <a:latin typeface="Times New Roman" panose="02020603050405020304" pitchFamily="18" charset="0"/>
                        <a:ea typeface="宋体" panose="02010600030101010101" pitchFamily="2" charset="-122"/>
                      </a:endParaRPr>
                    </a:p>
                    <a:p>
                      <a:pPr marL="0" marR="0" lvl="0" indent="0" algn="l" defTabSz="914400" rtl="0" eaLnBrk="1" fontAlgn="base" latinLnBrk="0" hangingPunct="1">
                        <a:lnSpc>
                          <a:spcPts val="1675"/>
                        </a:lnSpc>
                        <a:spcBef>
                          <a:spcPct val="0"/>
                        </a:spcBef>
                        <a:spcAft>
                          <a:spcPct val="0"/>
                        </a:spcAft>
                        <a:buClrTx/>
                        <a:buSzTx/>
                        <a:buFontTx/>
                        <a:buNone/>
                      </a:pPr>
                      <a:r>
                        <a:rPr kumimoji="0" lang="zh-CN" altLang="en-US" sz="1300" b="0" i="0" u="none" strike="noStrike" cap="none" normalizeH="0" baseline="0">
                          <a:ln>
                            <a:noFill/>
                          </a:ln>
                          <a:solidFill>
                            <a:srgbClr val="000066"/>
                          </a:solidFill>
                          <a:effectLst/>
                          <a:latin typeface="Times New Roman" panose="02020603050405020304" pitchFamily="18" charset="0"/>
                          <a:ea typeface="宋体" panose="02010600030101010101" pitchFamily="2" charset="-122"/>
                        </a:rPr>
                        <a:t>痛，头痛剧烈，乏力，口</a:t>
                      </a:r>
                      <a:endParaRPr kumimoji="0" lang="zh-CN" altLang="en-US" sz="1300" b="0" i="0" u="none" strike="noStrike" cap="none" normalizeH="0" baseline="0">
                        <a:ln>
                          <a:noFill/>
                        </a:ln>
                        <a:solidFill>
                          <a:srgbClr val="000066"/>
                        </a:solidFill>
                        <a:effectLst/>
                        <a:latin typeface="Times New Roman" panose="02020603050405020304" pitchFamily="18" charset="0"/>
                        <a:ea typeface="宋体" panose="02010600030101010101" pitchFamily="2" charset="-122"/>
                      </a:endParaRPr>
                    </a:p>
                    <a:p>
                      <a:pPr marL="0" marR="0" lvl="0" indent="0" algn="l" defTabSz="914400" rtl="0" eaLnBrk="1" fontAlgn="base" latinLnBrk="0" hangingPunct="1">
                        <a:lnSpc>
                          <a:spcPts val="1615"/>
                        </a:lnSpc>
                        <a:spcBef>
                          <a:spcPct val="0"/>
                        </a:spcBef>
                        <a:spcAft>
                          <a:spcPct val="0"/>
                        </a:spcAft>
                        <a:buClrTx/>
                        <a:buSzTx/>
                        <a:buFontTx/>
                        <a:buNone/>
                      </a:pPr>
                      <a:r>
                        <a:rPr kumimoji="0" lang="zh-CN" altLang="en-US" sz="1300" b="0" i="0" u="none" strike="noStrike" cap="none" normalizeH="0" baseline="0">
                          <a:ln>
                            <a:noFill/>
                          </a:ln>
                          <a:solidFill>
                            <a:srgbClr val="000066"/>
                          </a:solidFill>
                          <a:effectLst/>
                          <a:latin typeface="Times New Roman" panose="02020603050405020304" pitchFamily="18" charset="0"/>
                          <a:ea typeface="宋体" panose="02010600030101010101" pitchFamily="2" charset="-122"/>
                        </a:rPr>
                        <a:t>干渴。</a:t>
                      </a:r>
                      <a:endParaRPr kumimoji="0" lang="zh-CN" altLang="en-US" sz="1300" b="0" i="0" u="none" strike="noStrike" cap="none" normalizeH="0" baseline="0">
                        <a:ln>
                          <a:noFill/>
                        </a:ln>
                        <a:solidFill>
                          <a:srgbClr val="000066"/>
                        </a:solidFill>
                        <a:effectLst/>
                        <a:latin typeface="Times New Roman" panose="02020603050405020304" pitchFamily="18" charset="0"/>
                        <a:ea typeface="宋体" panose="02010600030101010101" pitchFamily="2" charset="-122"/>
                      </a:endParaRPr>
                    </a:p>
                  </a:txBody>
                  <a:tcPr marL="0" marR="0" marT="0" marB="0" horzOverflow="overflow">
                    <a:lnL w="12700" cap="flat" cmpd="sng" algn="ctr">
                      <a:solidFill>
                        <a:srgbClr val="000066"/>
                      </a:solidFill>
                      <a:prstDash val="solid"/>
                      <a:round/>
                      <a:headEnd type="none" w="med" len="med"/>
                      <a:tailEnd type="none" w="med" len="med"/>
                    </a:lnL>
                    <a:lnR w="12700" cap="flat" cmpd="sng" algn="ctr">
                      <a:solidFill>
                        <a:srgbClr val="000066"/>
                      </a:solidFill>
                      <a:prstDash val="solid"/>
                      <a:round/>
                      <a:headEnd type="none" w="med" len="med"/>
                      <a:tailEnd type="none" w="med" len="med"/>
                    </a:lnR>
                    <a:lnT w="12700" cap="flat" cmpd="sng" algn="ctr">
                      <a:solidFill>
                        <a:srgbClr val="000066"/>
                      </a:solidFill>
                      <a:prstDash val="solid"/>
                      <a:round/>
                      <a:headEnd type="none" w="med" len="med"/>
                      <a:tailEnd type="none" w="med" len="med"/>
                    </a:lnT>
                    <a:lnB w="38100" cap="flat" cmpd="sng" algn="ctr">
                      <a:solidFill>
                        <a:srgbClr val="000066"/>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panose="020B0604020202020204" pitchFamily="34" charset="0"/>
                          <a:ea typeface="宋体" panose="02010600030101010101" pitchFamily="2" charset="-122"/>
                        </a:defRPr>
                      </a:lvl1pPr>
                      <a:lvl2pPr>
                        <a:spcBef>
                          <a:spcPct val="20000"/>
                        </a:spcBef>
                        <a:defRPr sz="2400">
                          <a:solidFill>
                            <a:schemeClr val="tx1"/>
                          </a:solidFill>
                          <a:latin typeface="Arial" panose="020B0604020202020204" pitchFamily="34" charset="0"/>
                          <a:ea typeface="宋体" panose="02010600030101010101" pitchFamily="2" charset="-122"/>
                        </a:defRPr>
                      </a:lvl2pPr>
                      <a:lvl3pPr>
                        <a:spcBef>
                          <a:spcPct val="20000"/>
                        </a:spcBef>
                        <a:defRPr sz="2000">
                          <a:solidFill>
                            <a:schemeClr val="tx1"/>
                          </a:solidFill>
                          <a:latin typeface="Arial" panose="020B0604020202020204" pitchFamily="34" charset="0"/>
                          <a:ea typeface="宋体" panose="02010600030101010101" pitchFamily="2" charset="-122"/>
                        </a:defRPr>
                      </a:lvl3pPr>
                      <a:lvl4pPr>
                        <a:spcBef>
                          <a:spcPct val="20000"/>
                        </a:spcBef>
                        <a:defRPr>
                          <a:solidFill>
                            <a:schemeClr val="tx1"/>
                          </a:solidFill>
                          <a:latin typeface="Arial" panose="020B0604020202020204" pitchFamily="34" charset="0"/>
                          <a:ea typeface="宋体" panose="02010600030101010101" pitchFamily="2" charset="-122"/>
                        </a:defRPr>
                      </a:lvl4pPr>
                      <a:lvl5pPr>
                        <a:spcBef>
                          <a:spcPct val="20000"/>
                        </a:spcBef>
                        <a:defRPr>
                          <a:solidFill>
                            <a:schemeClr val="tx1"/>
                          </a:solidFill>
                          <a:latin typeface="Arial" panose="020B0604020202020204" pitchFamily="34" charset="0"/>
                          <a:ea typeface="宋体" panose="02010600030101010101" pitchFamily="2" charset="-122"/>
                        </a:defRPr>
                      </a:lvl5pPr>
                      <a:lvl6pPr fontAlgn="base">
                        <a:spcBef>
                          <a:spcPct val="20000"/>
                        </a:spcBef>
                        <a:spcAft>
                          <a:spcPct val="0"/>
                        </a:spcAft>
                        <a:defRPr>
                          <a:solidFill>
                            <a:schemeClr val="tx1"/>
                          </a:solidFill>
                          <a:latin typeface="Arial" panose="020B0604020202020204" pitchFamily="34" charset="0"/>
                          <a:ea typeface="宋体" panose="02010600030101010101" pitchFamily="2" charset="-122"/>
                        </a:defRPr>
                      </a:lvl6pPr>
                      <a:lvl7pPr fontAlgn="base">
                        <a:spcBef>
                          <a:spcPct val="20000"/>
                        </a:spcBef>
                        <a:spcAft>
                          <a:spcPct val="0"/>
                        </a:spcAft>
                        <a:defRPr>
                          <a:solidFill>
                            <a:schemeClr val="tx1"/>
                          </a:solidFill>
                          <a:latin typeface="Arial" panose="020B0604020202020204" pitchFamily="34" charset="0"/>
                          <a:ea typeface="宋体" panose="02010600030101010101" pitchFamily="2" charset="-122"/>
                        </a:defRPr>
                      </a:lvl7pPr>
                      <a:lvl8pPr fontAlgn="base">
                        <a:spcBef>
                          <a:spcPct val="20000"/>
                        </a:spcBef>
                        <a:spcAft>
                          <a:spcPct val="0"/>
                        </a:spcAft>
                        <a:defRPr>
                          <a:solidFill>
                            <a:schemeClr val="tx1"/>
                          </a:solidFill>
                          <a:latin typeface="Arial" panose="020B0604020202020204" pitchFamily="34" charset="0"/>
                          <a:ea typeface="宋体" panose="02010600030101010101" pitchFamily="2" charset="-122"/>
                        </a:defRPr>
                      </a:lvl8pPr>
                      <a:lvl9pPr fontAlgn="base">
                        <a:spcBef>
                          <a:spcPct val="2000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l" defTabSz="914400" rtl="0" eaLnBrk="1" fontAlgn="base" latinLnBrk="0" hangingPunct="1">
                        <a:lnSpc>
                          <a:spcPts val="1390"/>
                        </a:lnSpc>
                        <a:spcBef>
                          <a:spcPct val="0"/>
                        </a:spcBef>
                        <a:spcAft>
                          <a:spcPct val="0"/>
                        </a:spcAft>
                        <a:buClrTx/>
                        <a:buSzTx/>
                        <a:buFontTx/>
                        <a:buNone/>
                      </a:pPr>
                      <a:r>
                        <a:rPr kumimoji="0" lang="zh-CN" altLang="en-US" sz="1300" b="0" i="0" u="none" strike="noStrike" cap="none" normalizeH="0" baseline="0">
                          <a:ln>
                            <a:noFill/>
                          </a:ln>
                          <a:solidFill>
                            <a:srgbClr val="000066"/>
                          </a:solidFill>
                          <a:effectLst/>
                          <a:latin typeface="Times New Roman" panose="02020603050405020304" pitchFamily="18" charset="0"/>
                          <a:ea typeface="宋体" panose="02010600030101010101" pitchFamily="2" charset="-122"/>
                        </a:rPr>
                        <a:t>可选择兼有抗病毒作用的</a:t>
                      </a:r>
                      <a:endParaRPr kumimoji="0" lang="zh-CN" altLang="en-US" sz="1300" b="0" i="0" u="none" strike="noStrike" cap="none" normalizeH="0" baseline="0">
                        <a:ln>
                          <a:noFill/>
                        </a:ln>
                        <a:solidFill>
                          <a:srgbClr val="000066"/>
                        </a:solidFill>
                        <a:effectLst/>
                        <a:latin typeface="Times New Roman" panose="02020603050405020304" pitchFamily="18" charset="0"/>
                        <a:ea typeface="宋体" panose="02010600030101010101" pitchFamily="2" charset="-122"/>
                      </a:endParaRPr>
                    </a:p>
                    <a:p>
                      <a:pPr marL="0" marR="0" lvl="0" indent="0" algn="l" defTabSz="914400" rtl="0" eaLnBrk="1" fontAlgn="base" latinLnBrk="0" hangingPunct="1">
                        <a:lnSpc>
                          <a:spcPts val="1615"/>
                        </a:lnSpc>
                        <a:spcBef>
                          <a:spcPct val="0"/>
                        </a:spcBef>
                        <a:spcAft>
                          <a:spcPct val="0"/>
                        </a:spcAft>
                        <a:buClrTx/>
                        <a:buSzTx/>
                        <a:buFontTx/>
                        <a:buNone/>
                      </a:pPr>
                      <a:r>
                        <a:rPr kumimoji="0" lang="zh-CN" altLang="en-US" sz="1300" b="0" i="0" u="none" strike="noStrike" cap="none" normalizeH="0" baseline="0">
                          <a:ln>
                            <a:noFill/>
                          </a:ln>
                          <a:solidFill>
                            <a:srgbClr val="000066"/>
                          </a:solidFill>
                          <a:effectLst/>
                          <a:latin typeface="Times New Roman" panose="02020603050405020304" pitchFamily="18" charset="0"/>
                          <a:ea typeface="宋体" panose="02010600030101010101" pitchFamily="2" charset="-122"/>
                        </a:rPr>
                        <a:t>中成药</a:t>
                      </a:r>
                      <a:endParaRPr kumimoji="0" lang="zh-CN" altLang="en-US" sz="1300" b="0" i="0" u="none" strike="noStrike" cap="none" normalizeH="0" baseline="0">
                        <a:ln>
                          <a:noFill/>
                        </a:ln>
                        <a:solidFill>
                          <a:srgbClr val="000066"/>
                        </a:solidFill>
                        <a:effectLst/>
                        <a:latin typeface="Times New Roman" panose="02020603050405020304" pitchFamily="18" charset="0"/>
                        <a:ea typeface="宋体" panose="02010600030101010101" pitchFamily="2" charset="-122"/>
                      </a:endParaRPr>
                    </a:p>
                  </a:txBody>
                  <a:tcPr marL="0" marR="0" marT="0" marB="0" horzOverflow="overflow">
                    <a:lnL w="12700" cap="flat" cmpd="sng" algn="ctr">
                      <a:solidFill>
                        <a:srgbClr val="000066"/>
                      </a:solidFill>
                      <a:prstDash val="solid"/>
                      <a:round/>
                      <a:headEnd type="none" w="med" len="med"/>
                      <a:tailEnd type="none" w="med" len="med"/>
                    </a:lnL>
                    <a:lnR w="12700" cap="flat" cmpd="sng" algn="ctr">
                      <a:solidFill>
                        <a:srgbClr val="000066"/>
                      </a:solidFill>
                      <a:prstDash val="solid"/>
                      <a:round/>
                      <a:headEnd type="none" w="med" len="med"/>
                      <a:tailEnd type="none" w="med" len="med"/>
                    </a:lnR>
                    <a:lnT w="12700" cap="flat" cmpd="sng" algn="ctr">
                      <a:solidFill>
                        <a:srgbClr val="000066"/>
                      </a:solidFill>
                      <a:prstDash val="solid"/>
                      <a:round/>
                      <a:headEnd type="none" w="med" len="med"/>
                      <a:tailEnd type="none" w="med" len="med"/>
                    </a:lnT>
                    <a:lnB w="38100" cap="flat" cmpd="sng" algn="ctr">
                      <a:solidFill>
                        <a:srgbClr val="000066"/>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panose="020B0604020202020204" pitchFamily="34" charset="0"/>
                          <a:ea typeface="宋体" panose="02010600030101010101" pitchFamily="2" charset="-122"/>
                        </a:defRPr>
                      </a:lvl1pPr>
                      <a:lvl2pPr>
                        <a:spcBef>
                          <a:spcPct val="20000"/>
                        </a:spcBef>
                        <a:defRPr sz="2400">
                          <a:solidFill>
                            <a:schemeClr val="tx1"/>
                          </a:solidFill>
                          <a:latin typeface="Arial" panose="020B0604020202020204" pitchFamily="34" charset="0"/>
                          <a:ea typeface="宋体" panose="02010600030101010101" pitchFamily="2" charset="-122"/>
                        </a:defRPr>
                      </a:lvl2pPr>
                      <a:lvl3pPr>
                        <a:spcBef>
                          <a:spcPct val="20000"/>
                        </a:spcBef>
                        <a:defRPr sz="2000">
                          <a:solidFill>
                            <a:schemeClr val="tx1"/>
                          </a:solidFill>
                          <a:latin typeface="Arial" panose="020B0604020202020204" pitchFamily="34" charset="0"/>
                          <a:ea typeface="宋体" panose="02010600030101010101" pitchFamily="2" charset="-122"/>
                        </a:defRPr>
                      </a:lvl3pPr>
                      <a:lvl4pPr>
                        <a:spcBef>
                          <a:spcPct val="20000"/>
                        </a:spcBef>
                        <a:defRPr>
                          <a:solidFill>
                            <a:schemeClr val="tx1"/>
                          </a:solidFill>
                          <a:latin typeface="Arial" panose="020B0604020202020204" pitchFamily="34" charset="0"/>
                          <a:ea typeface="宋体" panose="02010600030101010101" pitchFamily="2" charset="-122"/>
                        </a:defRPr>
                      </a:lvl4pPr>
                      <a:lvl5pPr>
                        <a:spcBef>
                          <a:spcPct val="20000"/>
                        </a:spcBef>
                        <a:defRPr>
                          <a:solidFill>
                            <a:schemeClr val="tx1"/>
                          </a:solidFill>
                          <a:latin typeface="Arial" panose="020B0604020202020204" pitchFamily="34" charset="0"/>
                          <a:ea typeface="宋体" panose="02010600030101010101" pitchFamily="2" charset="-122"/>
                        </a:defRPr>
                      </a:lvl5pPr>
                      <a:lvl6pPr fontAlgn="base">
                        <a:spcBef>
                          <a:spcPct val="20000"/>
                        </a:spcBef>
                        <a:spcAft>
                          <a:spcPct val="0"/>
                        </a:spcAft>
                        <a:defRPr>
                          <a:solidFill>
                            <a:schemeClr val="tx1"/>
                          </a:solidFill>
                          <a:latin typeface="Arial" panose="020B0604020202020204" pitchFamily="34" charset="0"/>
                          <a:ea typeface="宋体" panose="02010600030101010101" pitchFamily="2" charset="-122"/>
                        </a:defRPr>
                      </a:lvl6pPr>
                      <a:lvl7pPr fontAlgn="base">
                        <a:spcBef>
                          <a:spcPct val="20000"/>
                        </a:spcBef>
                        <a:spcAft>
                          <a:spcPct val="0"/>
                        </a:spcAft>
                        <a:defRPr>
                          <a:solidFill>
                            <a:schemeClr val="tx1"/>
                          </a:solidFill>
                          <a:latin typeface="Arial" panose="020B0604020202020204" pitchFamily="34" charset="0"/>
                          <a:ea typeface="宋体" panose="02010600030101010101" pitchFamily="2" charset="-122"/>
                        </a:defRPr>
                      </a:lvl7pPr>
                      <a:lvl8pPr fontAlgn="base">
                        <a:spcBef>
                          <a:spcPct val="20000"/>
                        </a:spcBef>
                        <a:spcAft>
                          <a:spcPct val="0"/>
                        </a:spcAft>
                        <a:defRPr>
                          <a:solidFill>
                            <a:schemeClr val="tx1"/>
                          </a:solidFill>
                          <a:latin typeface="Arial" panose="020B0604020202020204" pitchFamily="34" charset="0"/>
                          <a:ea typeface="宋体" panose="02010600030101010101" pitchFamily="2" charset="-122"/>
                        </a:defRPr>
                      </a:lvl8pPr>
                      <a:lvl9pPr fontAlgn="base">
                        <a:spcBef>
                          <a:spcPct val="2000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l" defTabSz="914400" rtl="0" eaLnBrk="1" fontAlgn="base" latinLnBrk="0" hangingPunct="1">
                        <a:lnSpc>
                          <a:spcPts val="1390"/>
                        </a:lnSpc>
                        <a:spcBef>
                          <a:spcPct val="0"/>
                        </a:spcBef>
                        <a:spcAft>
                          <a:spcPct val="0"/>
                        </a:spcAft>
                        <a:buClrTx/>
                        <a:buSzTx/>
                        <a:buFontTx/>
                        <a:buNone/>
                      </a:pPr>
                      <a:r>
                        <a:rPr kumimoji="0" lang="zh-CN" altLang="en-US" sz="1300" b="0" i="0" u="none" strike="noStrike" cap="none" normalizeH="0" baseline="0" dirty="0">
                          <a:ln>
                            <a:noFill/>
                          </a:ln>
                          <a:solidFill>
                            <a:srgbClr val="000066"/>
                          </a:solidFill>
                          <a:effectLst/>
                          <a:latin typeface="Times New Roman" panose="02020603050405020304" pitchFamily="18" charset="0"/>
                          <a:ea typeface="宋体" panose="02010600030101010101" pitchFamily="2" charset="-122"/>
                        </a:rPr>
                        <a:t>清开灵口服液、甘露解热</a:t>
                      </a:r>
                      <a:endParaRPr kumimoji="0" lang="zh-CN" altLang="en-US" sz="1300" b="0" i="0" u="none" strike="noStrike" cap="none" normalizeH="0" baseline="0" dirty="0">
                        <a:ln>
                          <a:noFill/>
                        </a:ln>
                        <a:solidFill>
                          <a:srgbClr val="000066"/>
                        </a:solidFill>
                        <a:effectLst/>
                        <a:latin typeface="Times New Roman" panose="02020603050405020304" pitchFamily="18" charset="0"/>
                        <a:ea typeface="宋体" panose="02010600030101010101" pitchFamily="2" charset="-122"/>
                      </a:endParaRPr>
                    </a:p>
                    <a:p>
                      <a:pPr marL="0" marR="0" lvl="0" indent="0" algn="l" defTabSz="914400" rtl="0" eaLnBrk="1" fontAlgn="base" latinLnBrk="0" hangingPunct="1">
                        <a:lnSpc>
                          <a:spcPts val="1675"/>
                        </a:lnSpc>
                        <a:spcBef>
                          <a:spcPct val="0"/>
                        </a:spcBef>
                        <a:spcAft>
                          <a:spcPct val="0"/>
                        </a:spcAft>
                        <a:buClrTx/>
                        <a:buSzTx/>
                        <a:buFontTx/>
                        <a:buNone/>
                      </a:pPr>
                      <a:r>
                        <a:rPr kumimoji="0" lang="zh-CN" altLang="en-US" sz="1300" b="0" i="0" u="none" strike="noStrike" cap="none" normalizeH="0" baseline="0" dirty="0">
                          <a:ln>
                            <a:noFill/>
                          </a:ln>
                          <a:solidFill>
                            <a:srgbClr val="000066"/>
                          </a:solidFill>
                          <a:effectLst/>
                          <a:latin typeface="Times New Roman" panose="02020603050405020304" pitchFamily="18" charset="0"/>
                          <a:ea typeface="宋体" panose="02010600030101010101" pitchFamily="2" charset="-122"/>
                        </a:rPr>
                        <a:t>口服液、清瘟解毒丸、维</a:t>
                      </a:r>
                      <a:endParaRPr kumimoji="0" lang="zh-CN" altLang="en-US" sz="1300" b="0" i="0" u="none" strike="noStrike" cap="none" normalizeH="0" baseline="0" dirty="0">
                        <a:ln>
                          <a:noFill/>
                        </a:ln>
                        <a:solidFill>
                          <a:srgbClr val="000066"/>
                        </a:solidFill>
                        <a:effectLst/>
                        <a:latin typeface="Times New Roman" panose="02020603050405020304" pitchFamily="18" charset="0"/>
                        <a:ea typeface="宋体" panose="02010600030101010101" pitchFamily="2" charset="-122"/>
                      </a:endParaRPr>
                    </a:p>
                    <a:p>
                      <a:pPr marL="0" marR="0" lvl="0" indent="0" algn="l" defTabSz="914400" rtl="0" eaLnBrk="1" fontAlgn="base" latinLnBrk="0" hangingPunct="1">
                        <a:lnSpc>
                          <a:spcPts val="1700"/>
                        </a:lnSpc>
                        <a:spcBef>
                          <a:spcPct val="0"/>
                        </a:spcBef>
                        <a:spcAft>
                          <a:spcPct val="0"/>
                        </a:spcAft>
                        <a:buClrTx/>
                        <a:buSzTx/>
                        <a:buFontTx/>
                        <a:buNone/>
                      </a:pPr>
                      <a:r>
                        <a:rPr kumimoji="0" lang="en-US" altLang="zh-CN" sz="1300" b="0" i="0" u="none" strike="noStrike" cap="none" normalizeH="0" baseline="0" dirty="0">
                          <a:ln>
                            <a:noFill/>
                          </a:ln>
                          <a:solidFill>
                            <a:srgbClr val="000066"/>
                          </a:solidFill>
                          <a:effectLst/>
                          <a:latin typeface="Times New Roman" panose="02020603050405020304" pitchFamily="18" charset="0"/>
                          <a:ea typeface="宋体" panose="02010600030101010101" pitchFamily="2" charset="-122"/>
                        </a:rPr>
                        <a:t>C</a:t>
                      </a:r>
                      <a:r>
                        <a:rPr kumimoji="0" lang="zh-CN" altLang="en-US" sz="1300" b="0" i="0" u="none" strike="noStrike" cap="none" normalizeH="0" baseline="0" dirty="0">
                          <a:ln>
                            <a:noFill/>
                          </a:ln>
                          <a:solidFill>
                            <a:srgbClr val="000066"/>
                          </a:solidFill>
                          <a:effectLst/>
                          <a:latin typeface="Times New Roman" panose="02020603050405020304" pitchFamily="18" charset="0"/>
                          <a:ea typeface="宋体" panose="02010600030101010101" pitchFamily="2" charset="-122"/>
                        </a:rPr>
                        <a:t>银翘片、强力银翘片</a:t>
                      </a:r>
                      <a:endParaRPr kumimoji="0" lang="zh-CN" altLang="en-US" sz="1300" b="0" i="0" u="none" strike="noStrike" cap="none" normalizeH="0" baseline="0" dirty="0">
                        <a:ln>
                          <a:noFill/>
                        </a:ln>
                        <a:solidFill>
                          <a:srgbClr val="000066"/>
                        </a:solidFill>
                        <a:effectLst/>
                        <a:latin typeface="Times New Roman" panose="02020603050405020304" pitchFamily="18" charset="0"/>
                        <a:ea typeface="宋体" panose="02010600030101010101" pitchFamily="2" charset="-122"/>
                      </a:endParaRPr>
                    </a:p>
                  </a:txBody>
                  <a:tcPr marL="0" marR="0" marT="0" marB="0" horzOverflow="overflow">
                    <a:lnL w="12700" cap="flat" cmpd="sng" algn="ctr">
                      <a:solidFill>
                        <a:srgbClr val="000066"/>
                      </a:solidFill>
                      <a:prstDash val="solid"/>
                      <a:round/>
                      <a:headEnd type="none" w="med" len="med"/>
                      <a:tailEnd type="none" w="med" len="med"/>
                    </a:lnL>
                    <a:lnR w="38100" cap="flat" cmpd="sng" algn="ctr">
                      <a:solidFill>
                        <a:srgbClr val="000066"/>
                      </a:solidFill>
                      <a:prstDash val="solid"/>
                      <a:round/>
                      <a:headEnd type="none" w="med" len="med"/>
                      <a:tailEnd type="none" w="med" len="med"/>
                    </a:lnR>
                    <a:lnT w="12700" cap="flat" cmpd="sng" algn="ctr">
                      <a:solidFill>
                        <a:srgbClr val="000066"/>
                      </a:solidFill>
                      <a:prstDash val="solid"/>
                      <a:round/>
                      <a:headEnd type="none" w="med" len="med"/>
                      <a:tailEnd type="none" w="med" len="med"/>
                    </a:lnT>
                    <a:lnB w="38100" cap="flat" cmpd="sng" algn="ctr">
                      <a:solidFill>
                        <a:srgbClr val="000066"/>
                      </a:solidFill>
                      <a:prstDash val="solid"/>
                      <a:round/>
                      <a:headEnd type="none" w="med" len="med"/>
                      <a:tailEnd type="none" w="med" len="med"/>
                    </a:lnB>
                    <a:lnTlToBr>
                      <a:noFill/>
                    </a:lnTlToBr>
                    <a:lnBlToTr>
                      <a:noFill/>
                    </a:lnBlToTr>
                    <a:noFill/>
                  </a:tcPr>
                </a:tc>
              </a:tr>
            </a:tbl>
          </a:graphicData>
        </a:graphic>
      </p:graphicFrame>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1000"/>
                                        <p:tgtEl>
                                          <p:spTgt spid="13"/>
                                        </p:tgtEl>
                                      </p:cBhvr>
                                    </p:animEffect>
                                    <p:anim calcmode="lin" valueType="num">
                                      <p:cBhvr>
                                        <p:cTn id="8" dur="1000" fill="hold"/>
                                        <p:tgtEl>
                                          <p:spTgt spid="13"/>
                                        </p:tgtEl>
                                        <p:attrNameLst>
                                          <p:attrName>ppt_x</p:attrName>
                                        </p:attrNameLst>
                                      </p:cBhvr>
                                      <p:tavLst>
                                        <p:tav tm="0">
                                          <p:val>
                                            <p:strVal val="#ppt_x"/>
                                          </p:val>
                                        </p:tav>
                                        <p:tav tm="100000">
                                          <p:val>
                                            <p:strVal val="#ppt_x"/>
                                          </p:val>
                                        </p:tav>
                                      </p:tavLst>
                                    </p:anim>
                                    <p:anim calcmode="lin" valueType="num">
                                      <p:cBhvr>
                                        <p:cTn id="9" dur="1000" fill="hold"/>
                                        <p:tgtEl>
                                          <p:spTgt spid="13"/>
                                        </p:tgtEl>
                                        <p:attrNameLst>
                                          <p:attrName>ppt_y</p:attrName>
                                        </p:attrNameLst>
                                      </p:cBhvr>
                                      <p:tavLst>
                                        <p:tav tm="0">
                                          <p:val>
                                            <p:strVal val="#ppt_y+.1"/>
                                          </p:val>
                                        </p:tav>
                                        <p:tav tm="100000">
                                          <p:val>
                                            <p:strVal val="#ppt_y"/>
                                          </p:val>
                                        </p:tav>
                                      </p:tavLst>
                                    </p:anim>
                                  </p:childTnLst>
                                </p:cTn>
                              </p:par>
                              <p:par>
                                <p:cTn id="10" presetID="47" presetClass="entr" presetSubtype="0" fill="hold" grpId="0" nodeType="withEffect">
                                  <p:stCondLst>
                                    <p:cond delay="0"/>
                                  </p:stCondLst>
                                  <p:childTnLst>
                                    <p:set>
                                      <p:cBhvr>
                                        <p:cTn id="11" dur="1" fill="hold">
                                          <p:stCondLst>
                                            <p:cond delay="0"/>
                                          </p:stCondLst>
                                        </p:cTn>
                                        <p:tgtEl>
                                          <p:spTgt spid="14"/>
                                        </p:tgtEl>
                                        <p:attrNameLst>
                                          <p:attrName>style.visibility</p:attrName>
                                        </p:attrNameLst>
                                      </p:cBhvr>
                                      <p:to>
                                        <p:strVal val="visible"/>
                                      </p:to>
                                    </p:set>
                                    <p:animEffect transition="in" filter="fade">
                                      <p:cBhvr>
                                        <p:cTn id="12" dur="1000"/>
                                        <p:tgtEl>
                                          <p:spTgt spid="14"/>
                                        </p:tgtEl>
                                      </p:cBhvr>
                                    </p:animEffect>
                                    <p:anim calcmode="lin" valueType="num">
                                      <p:cBhvr>
                                        <p:cTn id="13" dur="1000" fill="hold"/>
                                        <p:tgtEl>
                                          <p:spTgt spid="14"/>
                                        </p:tgtEl>
                                        <p:attrNameLst>
                                          <p:attrName>ppt_x</p:attrName>
                                        </p:attrNameLst>
                                      </p:cBhvr>
                                      <p:tavLst>
                                        <p:tav tm="0">
                                          <p:val>
                                            <p:strVal val="#ppt_x"/>
                                          </p:val>
                                        </p:tav>
                                        <p:tav tm="100000">
                                          <p:val>
                                            <p:strVal val="#ppt_x"/>
                                          </p:val>
                                        </p:tav>
                                      </p:tavLst>
                                    </p:anim>
                                    <p:anim calcmode="lin" valueType="num">
                                      <p:cBhvr>
                                        <p:cTn id="14" dur="1000" fill="hold"/>
                                        <p:tgtEl>
                                          <p:spTgt spid="1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bldLvl="0" animBg="1"/>
      <p:bldP spid="14" grpId="0" bldLvl="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圆角 1"/>
          <p:cNvSpPr/>
          <p:nvPr/>
        </p:nvSpPr>
        <p:spPr>
          <a:xfrm>
            <a:off x="4572000" y="2099310"/>
            <a:ext cx="3384550" cy="851536"/>
          </a:xfrm>
          <a:prstGeom prst="roundRect">
            <a:avLst/>
          </a:prstGeom>
        </p:spPr>
        <p:style>
          <a:lnRef idx="2">
            <a:schemeClr val="accent2"/>
          </a:lnRef>
          <a:fillRef idx="1">
            <a:schemeClr val="lt1"/>
          </a:fillRef>
          <a:effectRef idx="0">
            <a:schemeClr val="accent2"/>
          </a:effectRef>
          <a:fontRef idx="minor">
            <a:schemeClr val="dk1"/>
          </a:fontRef>
        </p:style>
        <p:txBody>
          <a:bodyPr anchor="ctr"/>
          <a:lstStyle/>
          <a:p>
            <a:pPr eaLnBrk="1" fontAlgn="auto" hangingPunct="1">
              <a:lnSpc>
                <a:spcPts val="2125"/>
              </a:lnSpc>
              <a:spcBef>
                <a:spcPts val="0"/>
              </a:spcBef>
              <a:spcAft>
                <a:spcPts val="0"/>
              </a:spcAft>
              <a:defRPr/>
            </a:pPr>
            <a:r>
              <a:rPr lang="zh-CN" altLang="en-US" sz="1800" b="1" dirty="0">
                <a:solidFill>
                  <a:schemeClr val="tx1"/>
                </a:solidFill>
                <a:latin typeface="黑体" panose="02010609060101010101" pitchFamily="49" charset="-122"/>
                <a:ea typeface="黑体" panose="02010609060101010101" pitchFamily="49" charset="-122"/>
              </a:rPr>
              <a:t>脾气虚弱，中气陷，不能升举</a:t>
            </a:r>
            <a:endParaRPr lang="zh-CN" altLang="en-US" sz="1800" b="1" dirty="0">
              <a:solidFill>
                <a:schemeClr val="tx1"/>
              </a:solidFill>
              <a:latin typeface="黑体" panose="02010609060101010101" pitchFamily="49" charset="-122"/>
              <a:ea typeface="黑体" panose="02010609060101010101" pitchFamily="49" charset="-122"/>
            </a:endParaRPr>
          </a:p>
        </p:txBody>
      </p:sp>
      <p:sp>
        <p:nvSpPr>
          <p:cNvPr id="15370" name="Text Box 10"/>
          <p:cNvSpPr txBox="1">
            <a:spLocks noChangeArrowheads="1"/>
          </p:cNvSpPr>
          <p:nvPr/>
        </p:nvSpPr>
        <p:spPr bwMode="auto">
          <a:xfrm>
            <a:off x="827088" y="1527810"/>
            <a:ext cx="3168650" cy="4616450"/>
          </a:xfrm>
          <a:prstGeom prst="rect">
            <a:avLst/>
          </a:prstGeom>
          <a:noFill/>
          <a:ln>
            <a:noFill/>
          </a:ln>
          <a:effectLst/>
        </p:spPr>
        <p:txBody>
          <a:bodyPr lIns="0" tIns="0" rIns="0" bIns="0">
            <a:spAutoFit/>
          </a:bodyPr>
          <a:lstStyle>
            <a:lvl1pPr>
              <a:tabLst>
                <a:tab pos="457200" algn="l"/>
              </a:tabLst>
              <a:defRPr>
                <a:solidFill>
                  <a:schemeClr val="tx1"/>
                </a:solidFill>
                <a:latin typeface="Arial" panose="020B0604020202020204" pitchFamily="34" charset="0"/>
                <a:ea typeface="宋体" panose="02010600030101010101" pitchFamily="2" charset="-122"/>
              </a:defRPr>
            </a:lvl1pPr>
            <a:lvl2pPr>
              <a:tabLst>
                <a:tab pos="457200" algn="l"/>
              </a:tabLst>
              <a:defRPr>
                <a:solidFill>
                  <a:schemeClr val="tx1"/>
                </a:solidFill>
                <a:latin typeface="Arial" panose="020B0604020202020204" pitchFamily="34" charset="0"/>
                <a:ea typeface="宋体" panose="02010600030101010101" pitchFamily="2" charset="-122"/>
              </a:defRPr>
            </a:lvl2pPr>
            <a:lvl3pPr>
              <a:tabLst>
                <a:tab pos="457200" algn="l"/>
              </a:tabLst>
              <a:defRPr>
                <a:solidFill>
                  <a:schemeClr val="tx1"/>
                </a:solidFill>
                <a:latin typeface="Arial" panose="020B0604020202020204" pitchFamily="34" charset="0"/>
                <a:ea typeface="宋体" panose="02010600030101010101" pitchFamily="2" charset="-122"/>
              </a:defRPr>
            </a:lvl3pPr>
            <a:lvl4pPr>
              <a:tabLst>
                <a:tab pos="457200" algn="l"/>
              </a:tabLst>
              <a:defRPr>
                <a:solidFill>
                  <a:schemeClr val="tx1"/>
                </a:solidFill>
                <a:latin typeface="Arial" panose="020B0604020202020204" pitchFamily="34" charset="0"/>
                <a:ea typeface="宋体" panose="02010600030101010101" pitchFamily="2" charset="-122"/>
              </a:defRPr>
            </a:lvl4pPr>
            <a:lvl5pPr>
              <a:tabLst>
                <a:tab pos="457200" algn="l"/>
              </a:tabLst>
              <a:defRPr>
                <a:solidFill>
                  <a:schemeClr val="tx1"/>
                </a:solidFill>
                <a:latin typeface="Arial" panose="020B0604020202020204" pitchFamily="34" charset="0"/>
                <a:ea typeface="宋体" panose="02010600030101010101" pitchFamily="2" charset="-122"/>
              </a:defRPr>
            </a:lvl5pPr>
            <a:lvl6pPr fontAlgn="base">
              <a:spcBef>
                <a:spcPct val="0"/>
              </a:spcBef>
              <a:spcAft>
                <a:spcPct val="0"/>
              </a:spcAft>
              <a:tabLst>
                <a:tab pos="457200" algn="l"/>
              </a:tabLst>
              <a:defRPr>
                <a:solidFill>
                  <a:schemeClr val="tx1"/>
                </a:solidFill>
                <a:latin typeface="Arial" panose="020B0604020202020204" pitchFamily="34" charset="0"/>
                <a:ea typeface="宋体" panose="02010600030101010101" pitchFamily="2" charset="-122"/>
              </a:defRPr>
            </a:lvl6pPr>
            <a:lvl7pPr fontAlgn="base">
              <a:spcBef>
                <a:spcPct val="0"/>
              </a:spcBef>
              <a:spcAft>
                <a:spcPct val="0"/>
              </a:spcAft>
              <a:tabLst>
                <a:tab pos="457200" algn="l"/>
              </a:tabLst>
              <a:defRPr>
                <a:solidFill>
                  <a:schemeClr val="tx1"/>
                </a:solidFill>
                <a:latin typeface="Arial" panose="020B0604020202020204" pitchFamily="34" charset="0"/>
                <a:ea typeface="宋体" panose="02010600030101010101" pitchFamily="2" charset="-122"/>
              </a:defRPr>
            </a:lvl7pPr>
            <a:lvl8pPr fontAlgn="base">
              <a:spcBef>
                <a:spcPct val="0"/>
              </a:spcBef>
              <a:spcAft>
                <a:spcPct val="0"/>
              </a:spcAft>
              <a:tabLst>
                <a:tab pos="457200" algn="l"/>
              </a:tabLst>
              <a:defRPr>
                <a:solidFill>
                  <a:schemeClr val="tx1"/>
                </a:solidFill>
                <a:latin typeface="Arial" panose="020B0604020202020204" pitchFamily="34" charset="0"/>
                <a:ea typeface="宋体" panose="02010600030101010101" pitchFamily="2" charset="-122"/>
              </a:defRPr>
            </a:lvl8pPr>
            <a:lvl9pPr fontAlgn="base">
              <a:spcBef>
                <a:spcPct val="0"/>
              </a:spcBef>
              <a:spcAft>
                <a:spcPct val="0"/>
              </a:spcAft>
              <a:tabLst>
                <a:tab pos="457200" algn="l"/>
              </a:tabLst>
              <a:defRPr>
                <a:solidFill>
                  <a:schemeClr val="tx1"/>
                </a:solidFill>
                <a:latin typeface="Arial" panose="020B0604020202020204" pitchFamily="34" charset="0"/>
                <a:ea typeface="宋体" panose="02010600030101010101" pitchFamily="2" charset="-122"/>
              </a:defRPr>
            </a:lvl9pPr>
          </a:lstStyle>
          <a:p>
            <a:pPr eaLnBrk="1" fontAlgn="auto" hangingPunct="1">
              <a:lnSpc>
                <a:spcPct val="150000"/>
              </a:lnSpc>
              <a:spcBef>
                <a:spcPts val="0"/>
              </a:spcBef>
              <a:spcAft>
                <a:spcPts val="0"/>
              </a:spcAft>
              <a:defRPr/>
            </a:pPr>
            <a:r>
              <a:rPr lang="zh-CN" altLang="en-US" sz="2400" b="1" dirty="0">
                <a:latin typeface="微软雅黑" panose="020B0503020204020204" pitchFamily="34" charset="-122"/>
                <a:ea typeface="微软雅黑" panose="020B0503020204020204" pitchFamily="34" charset="-122"/>
              </a:rPr>
              <a:t>异病同治 </a:t>
            </a:r>
            <a:r>
              <a:rPr lang="en-US" altLang="zh-CN" sz="2400" b="1" dirty="0">
                <a:latin typeface="微软雅黑" panose="020B0503020204020204" pitchFamily="34" charset="-122"/>
                <a:ea typeface="微软雅黑" panose="020B0503020204020204" pitchFamily="34" charset="-122"/>
              </a:rPr>
              <a:t>: </a:t>
            </a:r>
            <a:r>
              <a:rPr lang="zh-CN" altLang="en-US" sz="2400" b="1" dirty="0">
                <a:latin typeface="微软雅黑" panose="020B0503020204020204" pitchFamily="34" charset="-122"/>
                <a:ea typeface="微软雅黑" panose="020B0503020204020204" pitchFamily="34" charset="-122"/>
              </a:rPr>
              <a:t>补中益气</a:t>
            </a:r>
            <a:endParaRPr lang="en-US" altLang="zh-CN" sz="2400" b="1" dirty="0">
              <a:latin typeface="微软雅黑" panose="020B0503020204020204" pitchFamily="34" charset="-122"/>
              <a:ea typeface="微软雅黑" panose="020B0503020204020204" pitchFamily="34" charset="-122"/>
            </a:endParaRPr>
          </a:p>
          <a:p>
            <a:pPr eaLnBrk="1" fontAlgn="auto" hangingPunct="1">
              <a:lnSpc>
                <a:spcPct val="150000"/>
              </a:lnSpc>
              <a:spcBef>
                <a:spcPts val="0"/>
              </a:spcBef>
              <a:spcAft>
                <a:spcPts val="0"/>
              </a:spcAft>
              <a:defRPr/>
            </a:pPr>
            <a:endParaRPr lang="zh-CN" altLang="en-US" sz="2400" b="1" dirty="0">
              <a:latin typeface="微软雅黑" panose="020B0503020204020204" pitchFamily="34" charset="-122"/>
              <a:ea typeface="微软雅黑" panose="020B0503020204020204" pitchFamily="34" charset="-122"/>
            </a:endParaRPr>
          </a:p>
          <a:p>
            <a:pPr marL="342900" indent="-342900" eaLnBrk="1" fontAlgn="auto" hangingPunct="1">
              <a:lnSpc>
                <a:spcPct val="200000"/>
              </a:lnSpc>
              <a:spcBef>
                <a:spcPts val="0"/>
              </a:spcBef>
              <a:spcAft>
                <a:spcPts val="0"/>
              </a:spcAft>
              <a:buFont typeface="Arial" panose="020B0604020202020204" pitchFamily="34" charset="0"/>
              <a:buChar char="•"/>
              <a:defRPr/>
            </a:pPr>
            <a:r>
              <a:rPr lang="zh-CN" altLang="en-US" sz="2400" b="1" dirty="0">
                <a:latin typeface="微软雅黑" panose="020B0503020204020204" pitchFamily="34" charset="-122"/>
                <a:ea typeface="微软雅黑" panose="020B0503020204020204" pitchFamily="34" charset="-122"/>
              </a:rPr>
              <a:t>妇科：子宫脱垂</a:t>
            </a:r>
            <a:endParaRPr lang="en-US" altLang="zh-CN" sz="1600" b="1" dirty="0">
              <a:latin typeface="微软雅黑" panose="020B0503020204020204" pitchFamily="34" charset="-122"/>
              <a:ea typeface="微软雅黑" panose="020B0503020204020204" pitchFamily="34" charset="-122"/>
            </a:endParaRPr>
          </a:p>
          <a:p>
            <a:pPr marL="342900" indent="-342900" eaLnBrk="1" fontAlgn="auto" hangingPunct="1">
              <a:lnSpc>
                <a:spcPct val="200000"/>
              </a:lnSpc>
              <a:spcBef>
                <a:spcPts val="0"/>
              </a:spcBef>
              <a:spcAft>
                <a:spcPts val="0"/>
              </a:spcAft>
              <a:buFont typeface="Arial" panose="020B0604020202020204" pitchFamily="34" charset="0"/>
              <a:buChar char="•"/>
              <a:defRPr/>
            </a:pPr>
            <a:r>
              <a:rPr lang="zh-CN" altLang="en-US" sz="2400" b="1" dirty="0">
                <a:latin typeface="微软雅黑" panose="020B0503020204020204" pitchFamily="34" charset="-122"/>
                <a:ea typeface="微软雅黑" panose="020B0503020204020204" pitchFamily="34" charset="-122"/>
              </a:rPr>
              <a:t>外科：肛门脱出</a:t>
            </a:r>
            <a:endParaRPr lang="zh-CN" altLang="en-US" sz="2400" b="1" dirty="0">
              <a:latin typeface="微软雅黑" panose="020B0503020204020204" pitchFamily="34" charset="-122"/>
              <a:ea typeface="微软雅黑" panose="020B0503020204020204" pitchFamily="34" charset="-122"/>
            </a:endParaRPr>
          </a:p>
          <a:p>
            <a:pPr marL="342900" indent="-342900" eaLnBrk="1" fontAlgn="auto" hangingPunct="1">
              <a:lnSpc>
                <a:spcPct val="200000"/>
              </a:lnSpc>
              <a:spcBef>
                <a:spcPts val="0"/>
              </a:spcBef>
              <a:spcAft>
                <a:spcPts val="0"/>
              </a:spcAft>
              <a:buFont typeface="Arial" panose="020B0604020202020204" pitchFamily="34" charset="0"/>
              <a:buChar char="•"/>
              <a:defRPr/>
            </a:pPr>
            <a:r>
              <a:rPr lang="zh-CN" altLang="en-US" sz="2400" b="1" dirty="0">
                <a:latin typeface="微软雅黑" panose="020B0503020204020204" pitchFamily="34" charset="-122"/>
                <a:ea typeface="微软雅黑" panose="020B0503020204020204" pitchFamily="34" charset="-122"/>
              </a:rPr>
              <a:t>消化科：胃下垂</a:t>
            </a:r>
            <a:endParaRPr lang="zh-CN" altLang="en-US" sz="2400" b="1" dirty="0">
              <a:latin typeface="微软雅黑" panose="020B0503020204020204" pitchFamily="34" charset="-122"/>
              <a:ea typeface="微软雅黑" panose="020B0503020204020204" pitchFamily="34" charset="-122"/>
            </a:endParaRPr>
          </a:p>
          <a:p>
            <a:pPr eaLnBrk="1" fontAlgn="auto" hangingPunct="1">
              <a:lnSpc>
                <a:spcPct val="150000"/>
              </a:lnSpc>
              <a:spcBef>
                <a:spcPts val="0"/>
              </a:spcBef>
              <a:spcAft>
                <a:spcPts val="0"/>
              </a:spcAft>
              <a:defRPr/>
            </a:pPr>
            <a:endParaRPr lang="en-US" altLang="zh-CN" sz="1600" b="1" dirty="0">
              <a:latin typeface="微软雅黑" panose="020B0503020204020204" pitchFamily="34" charset="-122"/>
              <a:ea typeface="微软雅黑" panose="020B0503020204020204" pitchFamily="34" charset="-122"/>
            </a:endParaRPr>
          </a:p>
          <a:p>
            <a:pPr eaLnBrk="1" fontAlgn="auto" hangingPunct="1">
              <a:lnSpc>
                <a:spcPct val="150000"/>
              </a:lnSpc>
              <a:spcBef>
                <a:spcPts val="0"/>
              </a:spcBef>
              <a:spcAft>
                <a:spcPts val="0"/>
              </a:spcAft>
              <a:defRPr/>
            </a:pPr>
            <a:endParaRPr lang="en-US" altLang="zh-CN" sz="1600" b="1" dirty="0">
              <a:latin typeface="微软雅黑" panose="020B0503020204020204" pitchFamily="34" charset="-122"/>
              <a:ea typeface="微软雅黑" panose="020B0503020204020204" pitchFamily="34" charset="-122"/>
            </a:endParaRPr>
          </a:p>
          <a:p>
            <a:pPr eaLnBrk="1" fontAlgn="auto" hangingPunct="1">
              <a:lnSpc>
                <a:spcPct val="150000"/>
              </a:lnSpc>
              <a:spcBef>
                <a:spcPts val="0"/>
              </a:spcBef>
              <a:spcAft>
                <a:spcPts val="0"/>
              </a:spcAft>
              <a:defRPr/>
            </a:pPr>
            <a:endParaRPr lang="zh-CN" altLang="en-US" sz="2400" b="1" dirty="0">
              <a:latin typeface="微软雅黑" panose="020B0503020204020204" pitchFamily="34" charset="-122"/>
              <a:ea typeface="微软雅黑" panose="020B0503020204020204" pitchFamily="34" charset="-122"/>
            </a:endParaRPr>
          </a:p>
        </p:txBody>
      </p:sp>
      <p:cxnSp>
        <p:nvCxnSpPr>
          <p:cNvPr id="11" name="直接连接符 10"/>
          <p:cNvCxnSpPr/>
          <p:nvPr/>
        </p:nvCxnSpPr>
        <p:spPr>
          <a:xfrm>
            <a:off x="0" y="6160770"/>
            <a:ext cx="9144000" cy="0"/>
          </a:xfrm>
          <a:prstGeom prst="line">
            <a:avLst/>
          </a:prstGeom>
          <a:ln>
            <a:solidFill>
              <a:srgbClr val="B6302E"/>
            </a:solidFill>
          </a:ln>
        </p:spPr>
        <p:style>
          <a:lnRef idx="1">
            <a:schemeClr val="accent1"/>
          </a:lnRef>
          <a:fillRef idx="0">
            <a:schemeClr val="accent1"/>
          </a:fillRef>
          <a:effectRef idx="0">
            <a:schemeClr val="accent1"/>
          </a:effectRef>
          <a:fontRef idx="minor">
            <a:schemeClr val="tx1"/>
          </a:fontRef>
        </p:style>
      </p:cxnSp>
      <p:sp>
        <p:nvSpPr>
          <p:cNvPr id="12" name="Text Box 5"/>
          <p:cNvSpPr txBox="1">
            <a:spLocks noChangeArrowheads="1"/>
          </p:cNvSpPr>
          <p:nvPr/>
        </p:nvSpPr>
        <p:spPr bwMode="auto">
          <a:xfrm>
            <a:off x="671514" y="497206"/>
            <a:ext cx="3505768" cy="384721"/>
          </a:xfrm>
          <a:prstGeom prst="rect">
            <a:avLst/>
          </a:prstGeom>
          <a:noFill/>
          <a:ln>
            <a:noFill/>
          </a:ln>
          <a:effectLst/>
        </p:spPr>
        <p:txBody>
          <a:bodyPr wrap="none" lIns="0" tIns="0" rIns="0" bIns="0">
            <a:spAutoFit/>
          </a:bodyPr>
          <a:lstStyle/>
          <a:p>
            <a:pPr eaLnBrk="1" fontAlgn="auto" hangingPunct="1">
              <a:lnSpc>
                <a:spcPts val="3035"/>
              </a:lnSpc>
              <a:spcBef>
                <a:spcPts val="0"/>
              </a:spcBef>
              <a:spcAft>
                <a:spcPts val="0"/>
              </a:spcAft>
              <a:defRPr/>
            </a:pPr>
            <a:r>
              <a:rPr lang="zh-CN" altLang="en-US" sz="3025" b="1" dirty="0">
                <a:solidFill>
                  <a:srgbClr val="C00000"/>
                </a:solidFill>
                <a:latin typeface="Times New Roman" panose="02020603050405020304" pitchFamily="18" charset="0"/>
                <a:ea typeface="+mn-ea"/>
              </a:rPr>
              <a:t>正确的诊断至关重要</a:t>
            </a:r>
            <a:endParaRPr lang="zh-CN" altLang="en-US" sz="3025" b="1" dirty="0">
              <a:solidFill>
                <a:srgbClr val="C00000"/>
              </a:solidFill>
              <a:latin typeface="Times New Roman" panose="02020603050405020304" pitchFamily="18" charset="0"/>
              <a:ea typeface="+mn-ea"/>
            </a:endParaRPr>
          </a:p>
        </p:txBody>
      </p:sp>
      <p:sp>
        <p:nvSpPr>
          <p:cNvPr id="13" name="燕尾形 5"/>
          <p:cNvSpPr/>
          <p:nvPr/>
        </p:nvSpPr>
        <p:spPr>
          <a:xfrm>
            <a:off x="96838" y="497206"/>
            <a:ext cx="336550" cy="403860"/>
          </a:xfrm>
          <a:prstGeom prst="chevron">
            <a:avLst/>
          </a:prstGeom>
          <a:solidFill>
            <a:srgbClr val="B6302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1350" noProof="1">
              <a:solidFill>
                <a:schemeClr val="tx1"/>
              </a:solidFill>
            </a:endParaRPr>
          </a:p>
        </p:txBody>
      </p:sp>
      <p:sp>
        <p:nvSpPr>
          <p:cNvPr id="14" name="燕尾形 6"/>
          <p:cNvSpPr/>
          <p:nvPr/>
        </p:nvSpPr>
        <p:spPr>
          <a:xfrm>
            <a:off x="309564" y="497206"/>
            <a:ext cx="338137" cy="403860"/>
          </a:xfrm>
          <a:prstGeom prst="chevron">
            <a:avLst/>
          </a:prstGeom>
          <a:solidFill>
            <a:srgbClr val="B6302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1350" noProof="1">
              <a:solidFill>
                <a:schemeClr val="tx1"/>
              </a:solidFill>
            </a:endParaRPr>
          </a:p>
        </p:txBody>
      </p:sp>
      <p:sp>
        <p:nvSpPr>
          <p:cNvPr id="15" name="矩形: 圆角 14"/>
          <p:cNvSpPr/>
          <p:nvPr/>
        </p:nvSpPr>
        <p:spPr>
          <a:xfrm>
            <a:off x="4571683" y="4379596"/>
            <a:ext cx="3384550" cy="851534"/>
          </a:xfrm>
          <a:prstGeom prst="roundRect">
            <a:avLst/>
          </a:prstGeom>
        </p:spPr>
        <p:style>
          <a:lnRef idx="2">
            <a:schemeClr val="accent2"/>
          </a:lnRef>
          <a:fillRef idx="1">
            <a:schemeClr val="lt1"/>
          </a:fillRef>
          <a:effectRef idx="0">
            <a:schemeClr val="accent2"/>
          </a:effectRef>
          <a:fontRef idx="minor">
            <a:schemeClr val="dk1"/>
          </a:fontRef>
        </p:style>
        <p:txBody>
          <a:bodyPr anchor="ctr"/>
          <a:lstStyle/>
          <a:p>
            <a:pPr algn="ctr" eaLnBrk="1" fontAlgn="auto" hangingPunct="1">
              <a:lnSpc>
                <a:spcPts val="2260"/>
              </a:lnSpc>
              <a:spcBef>
                <a:spcPts val="0"/>
              </a:spcBef>
              <a:spcAft>
                <a:spcPts val="0"/>
              </a:spcAft>
              <a:defRPr/>
            </a:pPr>
            <a:r>
              <a:rPr lang="zh-CN" altLang="en-US" sz="2400" b="1" dirty="0">
                <a:solidFill>
                  <a:schemeClr val="tx1"/>
                </a:solidFill>
                <a:latin typeface="黑体" panose="02010609060101010101" pitchFamily="49" charset="-122"/>
                <a:ea typeface="黑体" panose="02010609060101010101" pitchFamily="49" charset="-122"/>
              </a:rPr>
              <a:t>健脾益气，升阳举陷</a:t>
            </a:r>
            <a:endParaRPr lang="zh-CN" altLang="en-US" sz="2400" b="1" dirty="0">
              <a:solidFill>
                <a:schemeClr val="tx1"/>
              </a:solidFill>
              <a:latin typeface="黑体" panose="02010609060101010101" pitchFamily="49" charset="-122"/>
              <a:ea typeface="黑体" panose="02010609060101010101" pitchFamily="49" charset="-122"/>
            </a:endParaRPr>
          </a:p>
        </p:txBody>
      </p:sp>
      <p:cxnSp>
        <p:nvCxnSpPr>
          <p:cNvPr id="5" name="直接箭头连接符 4"/>
          <p:cNvCxnSpPr/>
          <p:nvPr/>
        </p:nvCxnSpPr>
        <p:spPr>
          <a:xfrm flipV="1">
            <a:off x="6227763" y="3084196"/>
            <a:ext cx="0" cy="1295400"/>
          </a:xfrm>
          <a:prstGeom prst="straightConnector1">
            <a:avLst/>
          </a:prstGeom>
          <a:ln>
            <a:tailEnd type="triangle"/>
          </a:ln>
        </p:spPr>
        <p:style>
          <a:lnRef idx="3">
            <a:schemeClr val="accent2"/>
          </a:lnRef>
          <a:fillRef idx="0">
            <a:schemeClr val="accent2"/>
          </a:fillRef>
          <a:effectRef idx="2">
            <a:schemeClr val="accent2"/>
          </a:effectRef>
          <a:fontRef idx="minor">
            <a:schemeClr val="tx1"/>
          </a:fontRef>
        </p:style>
      </p:cxnSp>
      <p:sp>
        <p:nvSpPr>
          <p:cNvPr id="6" name="矩形: 圆角 5"/>
          <p:cNvSpPr/>
          <p:nvPr/>
        </p:nvSpPr>
        <p:spPr>
          <a:xfrm>
            <a:off x="4427539" y="3255646"/>
            <a:ext cx="1512887" cy="51816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zh-CN" altLang="en-US" sz="2000" b="1" dirty="0">
                <a:solidFill>
                  <a:schemeClr val="tx1"/>
                </a:solidFill>
                <a:latin typeface="黑体" panose="02010609060101010101" pitchFamily="49" charset="-122"/>
                <a:ea typeface="黑体" panose="02010609060101010101" pitchFamily="49" charset="-122"/>
              </a:rPr>
              <a:t>补中益气丸</a:t>
            </a:r>
            <a:endParaRPr lang="zh-CN" altLang="en-US" sz="2000" b="1" dirty="0">
              <a:solidFill>
                <a:schemeClr val="tx1"/>
              </a:solidFill>
              <a:latin typeface="黑体" panose="02010609060101010101" pitchFamily="49" charset="-122"/>
              <a:ea typeface="黑体" panose="02010609060101010101" pitchFamily="49" charset="-122"/>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1000"/>
                                        <p:tgtEl>
                                          <p:spTgt spid="13"/>
                                        </p:tgtEl>
                                      </p:cBhvr>
                                    </p:animEffect>
                                    <p:anim calcmode="lin" valueType="num">
                                      <p:cBhvr>
                                        <p:cTn id="8" dur="1000" fill="hold"/>
                                        <p:tgtEl>
                                          <p:spTgt spid="13"/>
                                        </p:tgtEl>
                                        <p:attrNameLst>
                                          <p:attrName>ppt_x</p:attrName>
                                        </p:attrNameLst>
                                      </p:cBhvr>
                                      <p:tavLst>
                                        <p:tav tm="0">
                                          <p:val>
                                            <p:strVal val="#ppt_x"/>
                                          </p:val>
                                        </p:tav>
                                        <p:tav tm="100000">
                                          <p:val>
                                            <p:strVal val="#ppt_x"/>
                                          </p:val>
                                        </p:tav>
                                      </p:tavLst>
                                    </p:anim>
                                    <p:anim calcmode="lin" valueType="num">
                                      <p:cBhvr>
                                        <p:cTn id="9" dur="1000" fill="hold"/>
                                        <p:tgtEl>
                                          <p:spTgt spid="13"/>
                                        </p:tgtEl>
                                        <p:attrNameLst>
                                          <p:attrName>ppt_y</p:attrName>
                                        </p:attrNameLst>
                                      </p:cBhvr>
                                      <p:tavLst>
                                        <p:tav tm="0">
                                          <p:val>
                                            <p:strVal val="#ppt_y+.1"/>
                                          </p:val>
                                        </p:tav>
                                        <p:tav tm="100000">
                                          <p:val>
                                            <p:strVal val="#ppt_y"/>
                                          </p:val>
                                        </p:tav>
                                      </p:tavLst>
                                    </p:anim>
                                  </p:childTnLst>
                                </p:cTn>
                              </p:par>
                              <p:par>
                                <p:cTn id="10" presetID="47" presetClass="entr" presetSubtype="0" fill="hold" grpId="0" nodeType="withEffect">
                                  <p:stCondLst>
                                    <p:cond delay="0"/>
                                  </p:stCondLst>
                                  <p:childTnLst>
                                    <p:set>
                                      <p:cBhvr>
                                        <p:cTn id="11" dur="1" fill="hold">
                                          <p:stCondLst>
                                            <p:cond delay="0"/>
                                          </p:stCondLst>
                                        </p:cTn>
                                        <p:tgtEl>
                                          <p:spTgt spid="14"/>
                                        </p:tgtEl>
                                        <p:attrNameLst>
                                          <p:attrName>style.visibility</p:attrName>
                                        </p:attrNameLst>
                                      </p:cBhvr>
                                      <p:to>
                                        <p:strVal val="visible"/>
                                      </p:to>
                                    </p:set>
                                    <p:animEffect transition="in" filter="fade">
                                      <p:cBhvr>
                                        <p:cTn id="12" dur="1000"/>
                                        <p:tgtEl>
                                          <p:spTgt spid="14"/>
                                        </p:tgtEl>
                                      </p:cBhvr>
                                    </p:animEffect>
                                    <p:anim calcmode="lin" valueType="num">
                                      <p:cBhvr>
                                        <p:cTn id="13" dur="1000" fill="hold"/>
                                        <p:tgtEl>
                                          <p:spTgt spid="14"/>
                                        </p:tgtEl>
                                        <p:attrNameLst>
                                          <p:attrName>ppt_x</p:attrName>
                                        </p:attrNameLst>
                                      </p:cBhvr>
                                      <p:tavLst>
                                        <p:tav tm="0">
                                          <p:val>
                                            <p:strVal val="#ppt_x"/>
                                          </p:val>
                                        </p:tav>
                                        <p:tav tm="100000">
                                          <p:val>
                                            <p:strVal val="#ppt_x"/>
                                          </p:val>
                                        </p:tav>
                                      </p:tavLst>
                                    </p:anim>
                                    <p:anim calcmode="lin" valueType="num">
                                      <p:cBhvr>
                                        <p:cTn id="14" dur="1000" fill="hold"/>
                                        <p:tgtEl>
                                          <p:spTgt spid="1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bldLvl="0" animBg="1"/>
      <p:bldP spid="14" grpId="0" bldLvl="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Text Box 10"/>
          <p:cNvSpPr txBox="1">
            <a:spLocks noChangeArrowheads="1"/>
          </p:cNvSpPr>
          <p:nvPr/>
        </p:nvSpPr>
        <p:spPr bwMode="auto">
          <a:xfrm>
            <a:off x="4935538" y="3429000"/>
            <a:ext cx="3816350" cy="193865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lvl1pPr>
              <a:tabLst>
                <a:tab pos="457200" algn="l"/>
              </a:tabLst>
              <a:defRPr>
                <a:solidFill>
                  <a:schemeClr val="tx1"/>
                </a:solidFill>
                <a:latin typeface="Arial" panose="020B0604020202020204" pitchFamily="34" charset="0"/>
                <a:ea typeface="黑体" panose="02010609060101010101" pitchFamily="49" charset="-122"/>
              </a:defRPr>
            </a:lvl1pPr>
            <a:lvl2pPr marL="742950" indent="-285750">
              <a:tabLst>
                <a:tab pos="457200" algn="l"/>
              </a:tabLst>
              <a:defRPr>
                <a:solidFill>
                  <a:schemeClr val="tx1"/>
                </a:solidFill>
                <a:latin typeface="Arial" panose="020B0604020202020204" pitchFamily="34" charset="0"/>
                <a:ea typeface="黑体" panose="02010609060101010101" pitchFamily="49" charset="-122"/>
              </a:defRPr>
            </a:lvl2pPr>
            <a:lvl3pPr marL="1143000" indent="-228600">
              <a:tabLst>
                <a:tab pos="457200" algn="l"/>
              </a:tabLst>
              <a:defRPr>
                <a:solidFill>
                  <a:schemeClr val="tx1"/>
                </a:solidFill>
                <a:latin typeface="Arial" panose="020B0604020202020204" pitchFamily="34" charset="0"/>
                <a:ea typeface="黑体" panose="02010609060101010101" pitchFamily="49" charset="-122"/>
              </a:defRPr>
            </a:lvl3pPr>
            <a:lvl4pPr marL="1600200" indent="-228600">
              <a:tabLst>
                <a:tab pos="457200" algn="l"/>
              </a:tabLst>
              <a:defRPr>
                <a:solidFill>
                  <a:schemeClr val="tx1"/>
                </a:solidFill>
                <a:latin typeface="Arial" panose="020B0604020202020204" pitchFamily="34" charset="0"/>
                <a:ea typeface="黑体" panose="02010609060101010101" pitchFamily="49" charset="-122"/>
              </a:defRPr>
            </a:lvl4pPr>
            <a:lvl5pPr marL="2057400" indent="-228600">
              <a:tabLst>
                <a:tab pos="457200" algn="l"/>
              </a:tabLst>
              <a:defRPr>
                <a:solidFill>
                  <a:schemeClr val="tx1"/>
                </a:solidFill>
                <a:latin typeface="Arial" panose="020B0604020202020204" pitchFamily="34" charset="0"/>
                <a:ea typeface="黑体" panose="02010609060101010101" pitchFamily="49" charset="-122"/>
              </a:defRPr>
            </a:lvl5pPr>
            <a:lvl6pPr marL="2514600" indent="-228600" fontAlgn="base">
              <a:spcBef>
                <a:spcPct val="0"/>
              </a:spcBef>
              <a:spcAft>
                <a:spcPct val="0"/>
              </a:spcAft>
              <a:tabLst>
                <a:tab pos="457200" algn="l"/>
              </a:tabLst>
              <a:defRPr>
                <a:solidFill>
                  <a:schemeClr val="tx1"/>
                </a:solidFill>
                <a:latin typeface="Arial" panose="020B0604020202020204" pitchFamily="34" charset="0"/>
                <a:ea typeface="黑体" panose="02010609060101010101" pitchFamily="49" charset="-122"/>
              </a:defRPr>
            </a:lvl6pPr>
            <a:lvl7pPr marL="2971800" indent="-228600" fontAlgn="base">
              <a:spcBef>
                <a:spcPct val="0"/>
              </a:spcBef>
              <a:spcAft>
                <a:spcPct val="0"/>
              </a:spcAft>
              <a:tabLst>
                <a:tab pos="457200" algn="l"/>
              </a:tabLst>
              <a:defRPr>
                <a:solidFill>
                  <a:schemeClr val="tx1"/>
                </a:solidFill>
                <a:latin typeface="Arial" panose="020B0604020202020204" pitchFamily="34" charset="0"/>
                <a:ea typeface="黑体" panose="02010609060101010101" pitchFamily="49" charset="-122"/>
              </a:defRPr>
            </a:lvl7pPr>
            <a:lvl8pPr marL="3429000" indent="-228600" fontAlgn="base">
              <a:spcBef>
                <a:spcPct val="0"/>
              </a:spcBef>
              <a:spcAft>
                <a:spcPct val="0"/>
              </a:spcAft>
              <a:tabLst>
                <a:tab pos="457200" algn="l"/>
              </a:tabLst>
              <a:defRPr>
                <a:solidFill>
                  <a:schemeClr val="tx1"/>
                </a:solidFill>
                <a:latin typeface="Arial" panose="020B0604020202020204" pitchFamily="34" charset="0"/>
                <a:ea typeface="黑体" panose="02010609060101010101" pitchFamily="49" charset="-122"/>
              </a:defRPr>
            </a:lvl8pPr>
            <a:lvl9pPr marL="3886200" indent="-228600" fontAlgn="base">
              <a:spcBef>
                <a:spcPct val="0"/>
              </a:spcBef>
              <a:spcAft>
                <a:spcPct val="0"/>
              </a:spcAft>
              <a:tabLst>
                <a:tab pos="457200" algn="l"/>
              </a:tabLst>
              <a:defRPr>
                <a:solidFill>
                  <a:schemeClr val="tx1"/>
                </a:solidFill>
                <a:latin typeface="Arial" panose="020B0604020202020204" pitchFamily="34" charset="0"/>
                <a:ea typeface="黑体" panose="02010609060101010101" pitchFamily="49" charset="-122"/>
              </a:defRPr>
            </a:lvl9pPr>
          </a:lstStyle>
          <a:p>
            <a:pPr eaLnBrk="1" hangingPunct="1">
              <a:lnSpc>
                <a:spcPct val="150000"/>
              </a:lnSpc>
            </a:pPr>
            <a:r>
              <a:rPr lang="zh-CN" altLang="en-US" sz="1600" b="1">
                <a:latin typeface="微软雅黑" panose="020B0503020204020204" pitchFamily="34" charset="-122"/>
                <a:ea typeface="微软雅黑" panose="020B0503020204020204" pitchFamily="34" charset="-122"/>
              </a:rPr>
              <a:t>	</a:t>
            </a:r>
            <a:r>
              <a:rPr lang="en-US" altLang="zh-CN" sz="1600" b="1">
                <a:latin typeface="微软雅黑" panose="020B0503020204020204" pitchFamily="34" charset="-122"/>
                <a:ea typeface="微软雅黑" panose="020B0503020204020204" pitchFamily="34" charset="-122"/>
              </a:rPr>
              <a:t>《</a:t>
            </a:r>
            <a:r>
              <a:rPr lang="zh-CN" altLang="en-US" sz="1600" b="1">
                <a:latin typeface="微软雅黑" panose="020B0503020204020204" pitchFamily="34" charset="-122"/>
                <a:ea typeface="微软雅黑" panose="020B0503020204020204" pitchFamily="34" charset="-122"/>
              </a:rPr>
              <a:t>红楼梦</a:t>
            </a:r>
            <a:r>
              <a:rPr lang="en-US" altLang="zh-CN" sz="1600" b="1">
                <a:latin typeface="微软雅黑" panose="020B0503020204020204" pitchFamily="34" charset="-122"/>
                <a:ea typeface="微软雅黑" panose="020B0503020204020204" pitchFamily="34" charset="-122"/>
              </a:rPr>
              <a:t>》</a:t>
            </a:r>
            <a:r>
              <a:rPr lang="zh-CN" altLang="en-US" sz="1600" b="1">
                <a:latin typeface="微软雅黑" panose="020B0503020204020204" pitchFamily="34" charset="-122"/>
                <a:ea typeface="微软雅黑" panose="020B0503020204020204" pitchFamily="34" charset="-122"/>
              </a:rPr>
              <a:t>第</a:t>
            </a:r>
            <a:r>
              <a:rPr lang="en-US" altLang="zh-CN" sz="1600" b="1">
                <a:latin typeface="微软雅黑" panose="020B0503020204020204" pitchFamily="34" charset="-122"/>
                <a:ea typeface="微软雅黑" panose="020B0503020204020204" pitchFamily="34" charset="-122"/>
              </a:rPr>
              <a:t>3</a:t>
            </a:r>
            <a:r>
              <a:rPr lang="zh-CN" altLang="en-US" sz="1600" b="1">
                <a:latin typeface="微软雅黑" panose="020B0503020204020204" pitchFamily="34" charset="-122"/>
                <a:ea typeface="微软雅黑" panose="020B0503020204020204" pitchFamily="34" charset="-122"/>
              </a:rPr>
              <a:t>回，黛玉初进荣国府，贾府的人问她“常服何药？如何不急为疗治？ ”，黛玉回答说：“如今还是吃</a:t>
            </a:r>
            <a:r>
              <a:rPr lang="zh-CN" altLang="en-US" sz="1800" b="1" u="sng">
                <a:solidFill>
                  <a:srgbClr val="FF0000"/>
                </a:solidFill>
                <a:latin typeface="微软雅黑" panose="020B0503020204020204" pitchFamily="34" charset="-122"/>
                <a:ea typeface="微软雅黑" panose="020B0503020204020204" pitchFamily="34" charset="-122"/>
              </a:rPr>
              <a:t>人参养荣丸。</a:t>
            </a:r>
            <a:r>
              <a:rPr lang="zh-CN" altLang="en-US" sz="1600" b="1">
                <a:latin typeface="微软雅黑" panose="020B0503020204020204" pitchFamily="34" charset="-122"/>
                <a:ea typeface="微软雅黑" panose="020B0503020204020204" pitchFamily="34" charset="-122"/>
              </a:rPr>
              <a:t>”贾母道：“正好，我这里正配丸药呢。叫他们多配一料就是了。”</a:t>
            </a:r>
            <a:endParaRPr lang="zh-CN" altLang="en-US" sz="1600" b="1">
              <a:latin typeface="微软雅黑" panose="020B0503020204020204" pitchFamily="34" charset="-122"/>
              <a:ea typeface="微软雅黑" panose="020B0503020204020204" pitchFamily="34" charset="-122"/>
            </a:endParaRPr>
          </a:p>
        </p:txBody>
      </p:sp>
      <p:cxnSp>
        <p:nvCxnSpPr>
          <p:cNvPr id="11" name="直接连接符 10"/>
          <p:cNvCxnSpPr/>
          <p:nvPr/>
        </p:nvCxnSpPr>
        <p:spPr>
          <a:xfrm>
            <a:off x="0" y="6160770"/>
            <a:ext cx="9144000" cy="0"/>
          </a:xfrm>
          <a:prstGeom prst="line">
            <a:avLst/>
          </a:prstGeom>
          <a:ln>
            <a:solidFill>
              <a:srgbClr val="B6302E"/>
            </a:solidFill>
          </a:ln>
        </p:spPr>
        <p:style>
          <a:lnRef idx="1">
            <a:schemeClr val="accent1"/>
          </a:lnRef>
          <a:fillRef idx="0">
            <a:schemeClr val="accent1"/>
          </a:fillRef>
          <a:effectRef idx="0">
            <a:schemeClr val="accent1"/>
          </a:effectRef>
          <a:fontRef idx="minor">
            <a:schemeClr val="tx1"/>
          </a:fontRef>
        </p:style>
      </p:cxnSp>
      <p:sp>
        <p:nvSpPr>
          <p:cNvPr id="12" name="Text Box 5"/>
          <p:cNvSpPr txBox="1">
            <a:spLocks noChangeArrowheads="1"/>
          </p:cNvSpPr>
          <p:nvPr/>
        </p:nvSpPr>
        <p:spPr bwMode="auto">
          <a:xfrm>
            <a:off x="671514" y="497206"/>
            <a:ext cx="1828800" cy="388620"/>
          </a:xfrm>
          <a:prstGeom prst="rect">
            <a:avLst/>
          </a:prstGeom>
          <a:noFill/>
          <a:ln>
            <a:noFill/>
          </a:ln>
          <a:effectLst/>
        </p:spPr>
        <p:txBody>
          <a:bodyPr wrap="none" lIns="0" tIns="0" rIns="0" bIns="0">
            <a:spAutoFit/>
          </a:bodyPr>
          <a:lstStyle/>
          <a:p>
            <a:pPr eaLnBrk="1" fontAlgn="auto" hangingPunct="1">
              <a:lnSpc>
                <a:spcPts val="3035"/>
              </a:lnSpc>
              <a:spcBef>
                <a:spcPts val="0"/>
              </a:spcBef>
              <a:spcAft>
                <a:spcPts val="0"/>
              </a:spcAft>
              <a:defRPr/>
            </a:pPr>
            <a:r>
              <a:rPr lang="zh-CN" altLang="en-US" sz="3600" b="1" dirty="0">
                <a:solidFill>
                  <a:srgbClr val="C00000"/>
                </a:solidFill>
                <a:latin typeface="微软雅黑" panose="020B0503020204020204" pitchFamily="34" charset="-122"/>
                <a:ea typeface="微软雅黑" panose="020B0503020204020204" pitchFamily="34" charset="-122"/>
              </a:rPr>
              <a:t>辨证论治</a:t>
            </a:r>
            <a:endParaRPr lang="zh-CN" altLang="en-US" sz="3600" b="1" dirty="0">
              <a:solidFill>
                <a:srgbClr val="C00000"/>
              </a:solidFill>
              <a:latin typeface="微软雅黑" panose="020B0503020204020204" pitchFamily="34" charset="-122"/>
              <a:ea typeface="微软雅黑" panose="020B0503020204020204" pitchFamily="34" charset="-122"/>
            </a:endParaRPr>
          </a:p>
        </p:txBody>
      </p:sp>
      <p:sp>
        <p:nvSpPr>
          <p:cNvPr id="13" name="燕尾形 5"/>
          <p:cNvSpPr/>
          <p:nvPr/>
        </p:nvSpPr>
        <p:spPr>
          <a:xfrm>
            <a:off x="96838" y="497206"/>
            <a:ext cx="336550" cy="403860"/>
          </a:xfrm>
          <a:prstGeom prst="chevron">
            <a:avLst/>
          </a:prstGeom>
          <a:solidFill>
            <a:srgbClr val="B6302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1350" noProof="1">
              <a:solidFill>
                <a:schemeClr val="tx1"/>
              </a:solidFill>
            </a:endParaRPr>
          </a:p>
        </p:txBody>
      </p:sp>
      <p:sp>
        <p:nvSpPr>
          <p:cNvPr id="14" name="燕尾形 6"/>
          <p:cNvSpPr/>
          <p:nvPr/>
        </p:nvSpPr>
        <p:spPr>
          <a:xfrm>
            <a:off x="309564" y="497206"/>
            <a:ext cx="338137" cy="403860"/>
          </a:xfrm>
          <a:prstGeom prst="chevron">
            <a:avLst/>
          </a:prstGeom>
          <a:solidFill>
            <a:srgbClr val="B6302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1350" noProof="1">
              <a:solidFill>
                <a:schemeClr val="tx1"/>
              </a:solidFill>
            </a:endParaRPr>
          </a:p>
        </p:txBody>
      </p:sp>
      <p:pic>
        <p:nvPicPr>
          <p:cNvPr id="50183" name="图片 3"/>
          <p:cNvPicPr>
            <a:picLocks noChangeAspect="1" noChangeArrowheads="1"/>
          </p:cNvPicPr>
          <p:nvPr/>
        </p:nvPicPr>
        <p:blipFill>
          <a:blip r:embed="rId1" cstate="print">
            <a:extLst>
              <a:ext uri="{28A0092B-C50C-407E-A947-70E740481C1C}">
                <a14:useLocalDpi xmlns:a14="http://schemas.microsoft.com/office/drawing/2010/main" val="0"/>
              </a:ext>
            </a:extLst>
          </a:blip>
          <a:srcRect/>
          <a:stretch>
            <a:fillRect/>
          </a:stretch>
        </p:blipFill>
        <p:spPr bwMode="auto">
          <a:xfrm>
            <a:off x="-15875" y="2828926"/>
            <a:ext cx="4572000" cy="31908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0184" name="图片 7"/>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7146" y="1124586"/>
            <a:ext cx="6186487" cy="1619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 name="图片 101"/>
          <p:cNvPicPr/>
          <p:nvPr/>
        </p:nvPicPr>
        <p:blipFill>
          <a:blip r:embed="rId3"/>
          <a:stretch>
            <a:fillRect/>
          </a:stretch>
        </p:blipFill>
        <p:spPr>
          <a:xfrm>
            <a:off x="6299835" y="939165"/>
            <a:ext cx="2241550" cy="1696720"/>
          </a:xfrm>
          <a:prstGeom prst="rect">
            <a:avLst/>
          </a:prstGeom>
          <a:noFill/>
          <a:ln w="9525">
            <a:noFill/>
          </a:ln>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1000"/>
                                        <p:tgtEl>
                                          <p:spTgt spid="13"/>
                                        </p:tgtEl>
                                      </p:cBhvr>
                                    </p:animEffect>
                                    <p:anim calcmode="lin" valueType="num">
                                      <p:cBhvr>
                                        <p:cTn id="8" dur="1000" fill="hold"/>
                                        <p:tgtEl>
                                          <p:spTgt spid="13"/>
                                        </p:tgtEl>
                                        <p:attrNameLst>
                                          <p:attrName>ppt_x</p:attrName>
                                        </p:attrNameLst>
                                      </p:cBhvr>
                                      <p:tavLst>
                                        <p:tav tm="0">
                                          <p:val>
                                            <p:strVal val="#ppt_x"/>
                                          </p:val>
                                        </p:tav>
                                        <p:tav tm="100000">
                                          <p:val>
                                            <p:strVal val="#ppt_x"/>
                                          </p:val>
                                        </p:tav>
                                      </p:tavLst>
                                    </p:anim>
                                    <p:anim calcmode="lin" valueType="num">
                                      <p:cBhvr>
                                        <p:cTn id="9" dur="1000" fill="hold"/>
                                        <p:tgtEl>
                                          <p:spTgt spid="13"/>
                                        </p:tgtEl>
                                        <p:attrNameLst>
                                          <p:attrName>ppt_y</p:attrName>
                                        </p:attrNameLst>
                                      </p:cBhvr>
                                      <p:tavLst>
                                        <p:tav tm="0">
                                          <p:val>
                                            <p:strVal val="#ppt_y+.1"/>
                                          </p:val>
                                        </p:tav>
                                        <p:tav tm="100000">
                                          <p:val>
                                            <p:strVal val="#ppt_y"/>
                                          </p:val>
                                        </p:tav>
                                      </p:tavLst>
                                    </p:anim>
                                  </p:childTnLst>
                                </p:cTn>
                              </p:par>
                              <p:par>
                                <p:cTn id="10" presetID="47" presetClass="entr" presetSubtype="0" fill="hold" grpId="0" nodeType="withEffect">
                                  <p:stCondLst>
                                    <p:cond delay="0"/>
                                  </p:stCondLst>
                                  <p:childTnLst>
                                    <p:set>
                                      <p:cBhvr>
                                        <p:cTn id="11" dur="1" fill="hold">
                                          <p:stCondLst>
                                            <p:cond delay="0"/>
                                          </p:stCondLst>
                                        </p:cTn>
                                        <p:tgtEl>
                                          <p:spTgt spid="14"/>
                                        </p:tgtEl>
                                        <p:attrNameLst>
                                          <p:attrName>style.visibility</p:attrName>
                                        </p:attrNameLst>
                                      </p:cBhvr>
                                      <p:to>
                                        <p:strVal val="visible"/>
                                      </p:to>
                                    </p:set>
                                    <p:animEffect transition="in" filter="fade">
                                      <p:cBhvr>
                                        <p:cTn id="12" dur="1000"/>
                                        <p:tgtEl>
                                          <p:spTgt spid="14"/>
                                        </p:tgtEl>
                                      </p:cBhvr>
                                    </p:animEffect>
                                    <p:anim calcmode="lin" valueType="num">
                                      <p:cBhvr>
                                        <p:cTn id="13" dur="1000" fill="hold"/>
                                        <p:tgtEl>
                                          <p:spTgt spid="14"/>
                                        </p:tgtEl>
                                        <p:attrNameLst>
                                          <p:attrName>ppt_x</p:attrName>
                                        </p:attrNameLst>
                                      </p:cBhvr>
                                      <p:tavLst>
                                        <p:tav tm="0">
                                          <p:val>
                                            <p:strVal val="#ppt_x"/>
                                          </p:val>
                                        </p:tav>
                                        <p:tav tm="100000">
                                          <p:val>
                                            <p:strVal val="#ppt_x"/>
                                          </p:val>
                                        </p:tav>
                                      </p:tavLst>
                                    </p:anim>
                                    <p:anim calcmode="lin" valueType="num">
                                      <p:cBhvr>
                                        <p:cTn id="14" dur="1000" fill="hold"/>
                                        <p:tgtEl>
                                          <p:spTgt spid="1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bldLvl="0" animBg="1"/>
      <p:bldP spid="14" grpId="0" bldLvl="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Freeform 2"/>
          <p:cNvSpPr/>
          <p:nvPr/>
        </p:nvSpPr>
        <p:spPr bwMode="auto">
          <a:xfrm>
            <a:off x="638175" y="1354456"/>
            <a:ext cx="6915150" cy="1383030"/>
          </a:xfrm>
          <a:custGeom>
            <a:avLst/>
            <a:gdLst>
              <a:gd name="T0" fmla="*/ 0 w 5760"/>
              <a:gd name="T1" fmla="*/ 4320 h 4320"/>
              <a:gd name="T2" fmla="*/ 5760 w 5760"/>
              <a:gd name="T3" fmla="*/ 4320 h 4320"/>
              <a:gd name="T4" fmla="*/ 5760 w 5760"/>
              <a:gd name="T5" fmla="*/ 0 h 4320"/>
              <a:gd name="T6" fmla="*/ 0 w 5760"/>
              <a:gd name="T7" fmla="*/ 0 h 4320"/>
              <a:gd name="T8" fmla="*/ 0 w 5760"/>
              <a:gd name="T9" fmla="*/ 4320 h 4320"/>
            </a:gdLst>
            <a:ahLst/>
            <a:cxnLst>
              <a:cxn ang="0">
                <a:pos x="T0" y="T1"/>
              </a:cxn>
              <a:cxn ang="0">
                <a:pos x="T2" y="T3"/>
              </a:cxn>
              <a:cxn ang="0">
                <a:pos x="T4" y="T5"/>
              </a:cxn>
              <a:cxn ang="0">
                <a:pos x="T6" y="T7"/>
              </a:cxn>
              <a:cxn ang="0">
                <a:pos x="T8" y="T9"/>
              </a:cxn>
            </a:cxnLst>
            <a:rect l="0" t="0" r="r" b="b"/>
            <a:pathLst>
              <a:path w="5760" h="4320">
                <a:moveTo>
                  <a:pt x="0" y="4320"/>
                </a:moveTo>
                <a:lnTo>
                  <a:pt x="5760" y="4320"/>
                </a:lnTo>
                <a:lnTo>
                  <a:pt x="5760" y="0"/>
                </a:lnTo>
                <a:lnTo>
                  <a:pt x="0" y="0"/>
                </a:lnTo>
                <a:lnTo>
                  <a:pt x="0" y="4320"/>
                </a:lnTo>
                <a:close/>
              </a:path>
            </a:pathLst>
          </a:custGeom>
          <a:solidFill>
            <a:srgbClr val="FFFFFF"/>
          </a:solidFill>
          <a:ln w="12700" cap="flat">
            <a:solidFill>
              <a:srgbClr val="000000">
                <a:alpha val="0"/>
              </a:srgbClr>
            </a:solidFill>
            <a:prstDash val="solid"/>
            <a:round/>
          </a:ln>
          <a:effectLst/>
        </p:spPr>
        <p:txBody>
          <a:bodyPr wrap="none" anchor="ctr"/>
          <a:lstStyle/>
          <a:p>
            <a:pPr eaLnBrk="1" fontAlgn="auto" hangingPunct="1">
              <a:spcBef>
                <a:spcPts val="0"/>
              </a:spcBef>
              <a:spcAft>
                <a:spcPts val="0"/>
              </a:spcAft>
              <a:defRPr/>
            </a:pPr>
            <a:endParaRPr lang="zh-CN" altLang="en-US" sz="1360">
              <a:latin typeface="+mn-lt"/>
              <a:ea typeface="+mn-ea"/>
            </a:endParaRPr>
          </a:p>
        </p:txBody>
      </p:sp>
      <p:sp>
        <p:nvSpPr>
          <p:cNvPr id="15370" name="Text Box 10"/>
          <p:cNvSpPr txBox="1">
            <a:spLocks noChangeArrowheads="1"/>
          </p:cNvSpPr>
          <p:nvPr/>
        </p:nvSpPr>
        <p:spPr bwMode="auto">
          <a:xfrm>
            <a:off x="827089" y="958216"/>
            <a:ext cx="7489825" cy="1538883"/>
          </a:xfrm>
          <a:prstGeom prst="rect">
            <a:avLst/>
          </a:prstGeom>
          <a:noFill/>
          <a:ln>
            <a:noFill/>
          </a:ln>
          <a:effectLst/>
        </p:spPr>
        <p:txBody>
          <a:bodyPr lIns="0" tIns="0" rIns="0" bIns="0">
            <a:spAutoFit/>
          </a:bodyPr>
          <a:lstStyle>
            <a:lvl1pPr>
              <a:tabLst>
                <a:tab pos="457200" algn="l"/>
              </a:tabLst>
              <a:defRPr>
                <a:solidFill>
                  <a:schemeClr val="tx1"/>
                </a:solidFill>
                <a:latin typeface="Arial" panose="020B0604020202020204" pitchFamily="34" charset="0"/>
                <a:ea typeface="宋体" panose="02010600030101010101" pitchFamily="2" charset="-122"/>
              </a:defRPr>
            </a:lvl1pPr>
            <a:lvl2pPr>
              <a:tabLst>
                <a:tab pos="457200" algn="l"/>
              </a:tabLst>
              <a:defRPr>
                <a:solidFill>
                  <a:schemeClr val="tx1"/>
                </a:solidFill>
                <a:latin typeface="Arial" panose="020B0604020202020204" pitchFamily="34" charset="0"/>
                <a:ea typeface="宋体" panose="02010600030101010101" pitchFamily="2" charset="-122"/>
              </a:defRPr>
            </a:lvl2pPr>
            <a:lvl3pPr>
              <a:tabLst>
                <a:tab pos="457200" algn="l"/>
              </a:tabLst>
              <a:defRPr>
                <a:solidFill>
                  <a:schemeClr val="tx1"/>
                </a:solidFill>
                <a:latin typeface="Arial" panose="020B0604020202020204" pitchFamily="34" charset="0"/>
                <a:ea typeface="宋体" panose="02010600030101010101" pitchFamily="2" charset="-122"/>
              </a:defRPr>
            </a:lvl3pPr>
            <a:lvl4pPr>
              <a:tabLst>
                <a:tab pos="457200" algn="l"/>
              </a:tabLst>
              <a:defRPr>
                <a:solidFill>
                  <a:schemeClr val="tx1"/>
                </a:solidFill>
                <a:latin typeface="Arial" panose="020B0604020202020204" pitchFamily="34" charset="0"/>
                <a:ea typeface="宋体" panose="02010600030101010101" pitchFamily="2" charset="-122"/>
              </a:defRPr>
            </a:lvl4pPr>
            <a:lvl5pPr>
              <a:tabLst>
                <a:tab pos="457200" algn="l"/>
              </a:tabLst>
              <a:defRPr>
                <a:solidFill>
                  <a:schemeClr val="tx1"/>
                </a:solidFill>
                <a:latin typeface="Arial" panose="020B0604020202020204" pitchFamily="34" charset="0"/>
                <a:ea typeface="宋体" panose="02010600030101010101" pitchFamily="2" charset="-122"/>
              </a:defRPr>
            </a:lvl5pPr>
            <a:lvl6pPr fontAlgn="base">
              <a:spcBef>
                <a:spcPct val="0"/>
              </a:spcBef>
              <a:spcAft>
                <a:spcPct val="0"/>
              </a:spcAft>
              <a:tabLst>
                <a:tab pos="457200" algn="l"/>
              </a:tabLst>
              <a:defRPr>
                <a:solidFill>
                  <a:schemeClr val="tx1"/>
                </a:solidFill>
                <a:latin typeface="Arial" panose="020B0604020202020204" pitchFamily="34" charset="0"/>
                <a:ea typeface="宋体" panose="02010600030101010101" pitchFamily="2" charset="-122"/>
              </a:defRPr>
            </a:lvl6pPr>
            <a:lvl7pPr fontAlgn="base">
              <a:spcBef>
                <a:spcPct val="0"/>
              </a:spcBef>
              <a:spcAft>
                <a:spcPct val="0"/>
              </a:spcAft>
              <a:tabLst>
                <a:tab pos="457200" algn="l"/>
              </a:tabLst>
              <a:defRPr>
                <a:solidFill>
                  <a:schemeClr val="tx1"/>
                </a:solidFill>
                <a:latin typeface="Arial" panose="020B0604020202020204" pitchFamily="34" charset="0"/>
                <a:ea typeface="宋体" panose="02010600030101010101" pitchFamily="2" charset="-122"/>
              </a:defRPr>
            </a:lvl7pPr>
            <a:lvl8pPr fontAlgn="base">
              <a:spcBef>
                <a:spcPct val="0"/>
              </a:spcBef>
              <a:spcAft>
                <a:spcPct val="0"/>
              </a:spcAft>
              <a:tabLst>
                <a:tab pos="457200" algn="l"/>
              </a:tabLst>
              <a:defRPr>
                <a:solidFill>
                  <a:schemeClr val="tx1"/>
                </a:solidFill>
                <a:latin typeface="Arial" panose="020B0604020202020204" pitchFamily="34" charset="0"/>
                <a:ea typeface="宋体" panose="02010600030101010101" pitchFamily="2" charset="-122"/>
              </a:defRPr>
            </a:lvl8pPr>
            <a:lvl9pPr fontAlgn="base">
              <a:spcBef>
                <a:spcPct val="0"/>
              </a:spcBef>
              <a:spcAft>
                <a:spcPct val="0"/>
              </a:spcAft>
              <a:tabLst>
                <a:tab pos="457200" algn="l"/>
              </a:tabLst>
              <a:defRPr>
                <a:solidFill>
                  <a:schemeClr val="tx1"/>
                </a:solidFill>
                <a:latin typeface="Arial" panose="020B0604020202020204" pitchFamily="34" charset="0"/>
                <a:ea typeface="宋体" panose="02010600030101010101" pitchFamily="2" charset="-122"/>
              </a:defRPr>
            </a:lvl9pPr>
          </a:lstStyle>
          <a:p>
            <a:pPr eaLnBrk="1" fontAlgn="auto" hangingPunct="1">
              <a:lnSpc>
                <a:spcPct val="150000"/>
              </a:lnSpc>
              <a:spcBef>
                <a:spcPts val="0"/>
              </a:spcBef>
              <a:spcAft>
                <a:spcPts val="0"/>
              </a:spcAft>
              <a:defRPr/>
            </a:pPr>
            <a:r>
              <a:rPr lang="zh-CN" altLang="en-US" sz="2400" b="1" dirty="0">
                <a:latin typeface="微软雅黑" panose="020B0503020204020204" pitchFamily="34" charset="-122"/>
                <a:ea typeface="微软雅黑" panose="020B0503020204020204" pitchFamily="34" charset="-122"/>
              </a:rPr>
              <a:t>辨病辨证结合用药</a:t>
            </a:r>
            <a:endParaRPr lang="en-US" altLang="zh-CN" sz="2400" b="1" dirty="0">
              <a:latin typeface="微软雅黑" panose="020B0503020204020204" pitchFamily="34" charset="-122"/>
              <a:ea typeface="微软雅黑" panose="020B0503020204020204" pitchFamily="34" charset="-122"/>
            </a:endParaRPr>
          </a:p>
          <a:p>
            <a:pPr marL="285750" indent="-285750" eaLnBrk="1" fontAlgn="auto" hangingPunct="1">
              <a:lnSpc>
                <a:spcPct val="200000"/>
              </a:lnSpc>
              <a:spcBef>
                <a:spcPts val="0"/>
              </a:spcBef>
              <a:spcAft>
                <a:spcPts val="0"/>
              </a:spcAft>
              <a:buFont typeface="Arial" panose="020B0604020202020204" pitchFamily="34" charset="0"/>
              <a:buChar char="•"/>
              <a:defRPr/>
            </a:pPr>
            <a:r>
              <a:rPr lang="zh-CN" altLang="en-US" sz="1600" b="1" dirty="0">
                <a:latin typeface="微软雅黑" panose="020B0503020204020204" pitchFamily="34" charset="-122"/>
                <a:ea typeface="微软雅黑" panose="020B0503020204020204" pitchFamily="34" charset="-122"/>
              </a:rPr>
              <a:t>阴虚：潮热、舌红、脉数、口干、咽燥、尿少色黄、心烦失眠等。</a:t>
            </a:r>
            <a:endParaRPr lang="en-US" altLang="zh-CN" sz="1600" b="1" dirty="0">
              <a:latin typeface="微软雅黑" panose="020B0503020204020204" pitchFamily="34" charset="-122"/>
              <a:ea typeface="微软雅黑" panose="020B0503020204020204" pitchFamily="34" charset="-122"/>
            </a:endParaRPr>
          </a:p>
          <a:p>
            <a:pPr marL="285750" indent="-285750" eaLnBrk="1" fontAlgn="auto" hangingPunct="1">
              <a:lnSpc>
                <a:spcPct val="200000"/>
              </a:lnSpc>
              <a:spcBef>
                <a:spcPts val="0"/>
              </a:spcBef>
              <a:spcAft>
                <a:spcPts val="0"/>
              </a:spcAft>
              <a:buFont typeface="Arial" panose="020B0604020202020204" pitchFamily="34" charset="0"/>
              <a:buChar char="•"/>
              <a:defRPr/>
            </a:pPr>
            <a:r>
              <a:rPr lang="zh-CN" altLang="en-US" sz="1600" b="1" dirty="0">
                <a:latin typeface="微软雅黑" panose="020B0503020204020204" pitchFamily="34" charset="-122"/>
                <a:ea typeface="微软雅黑" panose="020B0503020204020204" pitchFamily="34" charset="-122"/>
              </a:rPr>
              <a:t>阳虚：心悸、舌白、胸闷、阳痿、面色苍白、四肢厥冷、小便清长、大便清稀等。</a:t>
            </a:r>
            <a:endParaRPr lang="zh-CN" altLang="en-US" sz="2400" b="1" dirty="0">
              <a:latin typeface="微软雅黑" panose="020B0503020204020204" pitchFamily="34" charset="-122"/>
              <a:ea typeface="微软雅黑" panose="020B0503020204020204" pitchFamily="34" charset="-122"/>
            </a:endParaRPr>
          </a:p>
        </p:txBody>
      </p:sp>
      <p:cxnSp>
        <p:nvCxnSpPr>
          <p:cNvPr id="11" name="直接连接符 10"/>
          <p:cNvCxnSpPr/>
          <p:nvPr/>
        </p:nvCxnSpPr>
        <p:spPr>
          <a:xfrm>
            <a:off x="0" y="6160770"/>
            <a:ext cx="9144000" cy="0"/>
          </a:xfrm>
          <a:prstGeom prst="line">
            <a:avLst/>
          </a:prstGeom>
          <a:ln>
            <a:solidFill>
              <a:srgbClr val="B6302E"/>
            </a:solidFill>
          </a:ln>
        </p:spPr>
        <p:style>
          <a:lnRef idx="1">
            <a:schemeClr val="accent1"/>
          </a:lnRef>
          <a:fillRef idx="0">
            <a:schemeClr val="accent1"/>
          </a:fillRef>
          <a:effectRef idx="0">
            <a:schemeClr val="accent1"/>
          </a:effectRef>
          <a:fontRef idx="minor">
            <a:schemeClr val="tx1"/>
          </a:fontRef>
        </p:style>
      </p:cxnSp>
      <p:sp>
        <p:nvSpPr>
          <p:cNvPr id="12" name="Text Box 5"/>
          <p:cNvSpPr txBox="1">
            <a:spLocks noChangeArrowheads="1"/>
          </p:cNvSpPr>
          <p:nvPr/>
        </p:nvSpPr>
        <p:spPr bwMode="auto">
          <a:xfrm>
            <a:off x="671514" y="497206"/>
            <a:ext cx="2726708" cy="384721"/>
          </a:xfrm>
          <a:prstGeom prst="rect">
            <a:avLst/>
          </a:prstGeom>
          <a:noFill/>
          <a:ln>
            <a:noFill/>
          </a:ln>
          <a:effectLst/>
        </p:spPr>
        <p:txBody>
          <a:bodyPr wrap="none" lIns="0" tIns="0" rIns="0" bIns="0">
            <a:spAutoFit/>
          </a:bodyPr>
          <a:lstStyle/>
          <a:p>
            <a:pPr eaLnBrk="1" fontAlgn="auto" hangingPunct="1">
              <a:lnSpc>
                <a:spcPts val="3035"/>
              </a:lnSpc>
              <a:spcBef>
                <a:spcPts val="0"/>
              </a:spcBef>
              <a:spcAft>
                <a:spcPts val="0"/>
              </a:spcAft>
              <a:defRPr/>
            </a:pPr>
            <a:r>
              <a:rPr lang="zh-CN" altLang="en-US" sz="3025" b="1" dirty="0">
                <a:solidFill>
                  <a:srgbClr val="C00000"/>
                </a:solidFill>
                <a:latin typeface="Times New Roman" panose="02020603050405020304" pitchFamily="18" charset="0"/>
                <a:ea typeface="+mn-ea"/>
              </a:rPr>
              <a:t>严格掌握适应症</a:t>
            </a:r>
            <a:endParaRPr lang="zh-CN" altLang="en-US" sz="3025" b="1" dirty="0">
              <a:solidFill>
                <a:srgbClr val="C00000"/>
              </a:solidFill>
              <a:latin typeface="Times New Roman" panose="02020603050405020304" pitchFamily="18" charset="0"/>
              <a:ea typeface="+mn-ea"/>
            </a:endParaRPr>
          </a:p>
        </p:txBody>
      </p:sp>
      <p:sp>
        <p:nvSpPr>
          <p:cNvPr id="13" name="燕尾形 5"/>
          <p:cNvSpPr/>
          <p:nvPr/>
        </p:nvSpPr>
        <p:spPr>
          <a:xfrm>
            <a:off x="96838" y="497206"/>
            <a:ext cx="336550" cy="403860"/>
          </a:xfrm>
          <a:prstGeom prst="chevron">
            <a:avLst/>
          </a:prstGeom>
          <a:solidFill>
            <a:srgbClr val="B6302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1350" noProof="1">
              <a:solidFill>
                <a:schemeClr val="tx1"/>
              </a:solidFill>
            </a:endParaRPr>
          </a:p>
        </p:txBody>
      </p:sp>
      <p:sp>
        <p:nvSpPr>
          <p:cNvPr id="14" name="燕尾形 6"/>
          <p:cNvSpPr/>
          <p:nvPr/>
        </p:nvSpPr>
        <p:spPr>
          <a:xfrm>
            <a:off x="309564" y="497206"/>
            <a:ext cx="338137" cy="403860"/>
          </a:xfrm>
          <a:prstGeom prst="chevron">
            <a:avLst/>
          </a:prstGeom>
          <a:solidFill>
            <a:srgbClr val="B6302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1350" noProof="1">
              <a:solidFill>
                <a:schemeClr val="tx1"/>
              </a:solidFill>
            </a:endParaRPr>
          </a:p>
        </p:txBody>
      </p:sp>
      <p:pic>
        <p:nvPicPr>
          <p:cNvPr id="52232" name="图片 2"/>
          <p:cNvPicPr>
            <a:picLocks noChangeAspect="1" noChangeArrowheads="1"/>
          </p:cNvPicPr>
          <p:nvPr/>
        </p:nvPicPr>
        <p:blipFill>
          <a:blip r:embed="rId1" cstate="print">
            <a:extLst>
              <a:ext uri="{28A0092B-C50C-407E-A947-70E740481C1C}">
                <a14:useLocalDpi xmlns:a14="http://schemas.microsoft.com/office/drawing/2010/main" val="0"/>
              </a:ext>
            </a:extLst>
          </a:blip>
          <a:srcRect/>
          <a:stretch>
            <a:fillRect/>
          </a:stretch>
        </p:blipFill>
        <p:spPr bwMode="auto">
          <a:xfrm>
            <a:off x="4348163" y="2895600"/>
            <a:ext cx="3173412" cy="32137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2233" name="图片 6"/>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692275" y="3095626"/>
            <a:ext cx="2540000" cy="3049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1000"/>
                                        <p:tgtEl>
                                          <p:spTgt spid="13"/>
                                        </p:tgtEl>
                                      </p:cBhvr>
                                    </p:animEffect>
                                    <p:anim calcmode="lin" valueType="num">
                                      <p:cBhvr>
                                        <p:cTn id="8" dur="1000" fill="hold"/>
                                        <p:tgtEl>
                                          <p:spTgt spid="13"/>
                                        </p:tgtEl>
                                        <p:attrNameLst>
                                          <p:attrName>ppt_x</p:attrName>
                                        </p:attrNameLst>
                                      </p:cBhvr>
                                      <p:tavLst>
                                        <p:tav tm="0">
                                          <p:val>
                                            <p:strVal val="#ppt_x"/>
                                          </p:val>
                                        </p:tav>
                                        <p:tav tm="100000">
                                          <p:val>
                                            <p:strVal val="#ppt_x"/>
                                          </p:val>
                                        </p:tav>
                                      </p:tavLst>
                                    </p:anim>
                                    <p:anim calcmode="lin" valueType="num">
                                      <p:cBhvr>
                                        <p:cTn id="9" dur="1000" fill="hold"/>
                                        <p:tgtEl>
                                          <p:spTgt spid="13"/>
                                        </p:tgtEl>
                                        <p:attrNameLst>
                                          <p:attrName>ppt_y</p:attrName>
                                        </p:attrNameLst>
                                      </p:cBhvr>
                                      <p:tavLst>
                                        <p:tav tm="0">
                                          <p:val>
                                            <p:strVal val="#ppt_y+.1"/>
                                          </p:val>
                                        </p:tav>
                                        <p:tav tm="100000">
                                          <p:val>
                                            <p:strVal val="#ppt_y"/>
                                          </p:val>
                                        </p:tav>
                                      </p:tavLst>
                                    </p:anim>
                                  </p:childTnLst>
                                </p:cTn>
                              </p:par>
                              <p:par>
                                <p:cTn id="10" presetID="47" presetClass="entr" presetSubtype="0" fill="hold" grpId="0" nodeType="withEffect">
                                  <p:stCondLst>
                                    <p:cond delay="0"/>
                                  </p:stCondLst>
                                  <p:childTnLst>
                                    <p:set>
                                      <p:cBhvr>
                                        <p:cTn id="11" dur="1" fill="hold">
                                          <p:stCondLst>
                                            <p:cond delay="0"/>
                                          </p:stCondLst>
                                        </p:cTn>
                                        <p:tgtEl>
                                          <p:spTgt spid="14"/>
                                        </p:tgtEl>
                                        <p:attrNameLst>
                                          <p:attrName>style.visibility</p:attrName>
                                        </p:attrNameLst>
                                      </p:cBhvr>
                                      <p:to>
                                        <p:strVal val="visible"/>
                                      </p:to>
                                    </p:set>
                                    <p:animEffect transition="in" filter="fade">
                                      <p:cBhvr>
                                        <p:cTn id="12" dur="1000"/>
                                        <p:tgtEl>
                                          <p:spTgt spid="14"/>
                                        </p:tgtEl>
                                      </p:cBhvr>
                                    </p:animEffect>
                                    <p:anim calcmode="lin" valueType="num">
                                      <p:cBhvr>
                                        <p:cTn id="13" dur="1000" fill="hold"/>
                                        <p:tgtEl>
                                          <p:spTgt spid="14"/>
                                        </p:tgtEl>
                                        <p:attrNameLst>
                                          <p:attrName>ppt_x</p:attrName>
                                        </p:attrNameLst>
                                      </p:cBhvr>
                                      <p:tavLst>
                                        <p:tav tm="0">
                                          <p:val>
                                            <p:strVal val="#ppt_x"/>
                                          </p:val>
                                        </p:tav>
                                        <p:tav tm="100000">
                                          <p:val>
                                            <p:strVal val="#ppt_x"/>
                                          </p:val>
                                        </p:tav>
                                      </p:tavLst>
                                    </p:anim>
                                    <p:anim calcmode="lin" valueType="num">
                                      <p:cBhvr>
                                        <p:cTn id="14" dur="1000" fill="hold"/>
                                        <p:tgtEl>
                                          <p:spTgt spid="1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bldLvl="0" animBg="1"/>
      <p:bldP spid="14" grpId="0" bldLvl="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7" name="Rectangle 41"/>
          <p:cNvSpPr/>
          <p:nvPr/>
        </p:nvSpPr>
        <p:spPr bwMode="auto">
          <a:xfrm>
            <a:off x="71089" y="2709223"/>
            <a:ext cx="9001156" cy="685800"/>
          </a:xfrm>
          <a:prstGeom prst="rect">
            <a:avLst/>
          </a:prstGeom>
          <a:noFill/>
          <a:ln w="9525">
            <a:noFill/>
            <a:miter lim="800000"/>
          </a:ln>
        </p:spPr>
        <p:txBody>
          <a:bodyPr anchor="ctr"/>
          <a:p>
            <a:pPr algn="ctr" fontAlgn="auto">
              <a:spcBef>
                <a:spcPts val="0"/>
              </a:spcBef>
              <a:spcAft>
                <a:spcPts val="0"/>
              </a:spcAft>
              <a:defRPr/>
            </a:pPr>
            <a:r>
              <a:rPr kumimoji="1" lang="zh-CN" altLang="en-US" sz="4400" b="1" dirty="0">
                <a:solidFill>
                  <a:srgbClr val="C00000"/>
                </a:solidFill>
                <a:effectLst>
                  <a:innerShdw blurRad="63500" dist="50800" dir="2700000">
                    <a:prstClr val="black">
                      <a:alpha val="50000"/>
                    </a:prstClr>
                  </a:innerShdw>
                </a:effectLst>
                <a:latin typeface="微软雅黑" panose="020B0503020204020204" pitchFamily="34" charset="-122"/>
                <a:ea typeface="微软雅黑" panose="020B0503020204020204" pitchFamily="34" charset="-122"/>
              </a:rPr>
              <a:t>二、以冠心病（胸痹心痛）为例</a:t>
            </a:r>
            <a:endParaRPr kumimoji="1" lang="zh-CN" altLang="en-US" sz="4400" b="1" dirty="0">
              <a:solidFill>
                <a:srgbClr val="C00000"/>
              </a:solidFill>
              <a:effectLst>
                <a:innerShdw blurRad="63500" dist="50800" dir="2700000">
                  <a:prstClr val="black">
                    <a:alpha val="50000"/>
                  </a:prstClr>
                </a:innerShdw>
              </a:effectLst>
              <a:latin typeface="微软雅黑" panose="020B0503020204020204" pitchFamily="34" charset="-122"/>
              <a:ea typeface="微软雅黑" panose="020B0503020204020204" pitchFamily="34" charset="-122"/>
            </a:endParaRPr>
          </a:p>
          <a:p>
            <a:pPr algn="ctr" fontAlgn="auto">
              <a:spcBef>
                <a:spcPts val="0"/>
              </a:spcBef>
              <a:spcAft>
                <a:spcPts val="0"/>
              </a:spcAft>
              <a:defRPr/>
            </a:pPr>
            <a:r>
              <a:rPr kumimoji="1" lang="zh-CN" altLang="en-US" sz="4400" b="1" dirty="0">
                <a:solidFill>
                  <a:srgbClr val="C00000"/>
                </a:solidFill>
                <a:effectLst>
                  <a:innerShdw blurRad="63500" dist="50800" dir="2700000">
                    <a:prstClr val="black">
                      <a:alpha val="50000"/>
                    </a:prstClr>
                  </a:innerShdw>
                </a:effectLst>
                <a:latin typeface="微软雅黑" panose="020B0503020204020204" pitchFamily="34" charset="-122"/>
                <a:ea typeface="微软雅黑" panose="020B0503020204020204" pitchFamily="34" charset="-122"/>
              </a:rPr>
              <a:t> </a:t>
            </a:r>
            <a:r>
              <a:rPr kumimoji="1" lang="en-US" altLang="zh-CN" sz="4400" b="1" dirty="0">
                <a:solidFill>
                  <a:srgbClr val="C00000"/>
                </a:solidFill>
                <a:effectLst>
                  <a:innerShdw blurRad="63500" dist="50800" dir="2700000">
                    <a:prstClr val="black">
                      <a:alpha val="50000"/>
                    </a:prstClr>
                  </a:innerShdw>
                </a:effectLst>
                <a:latin typeface="微软雅黑" panose="020B0503020204020204" pitchFamily="34" charset="-122"/>
                <a:ea typeface="微软雅黑" panose="020B0503020204020204" pitchFamily="34" charset="-122"/>
              </a:rPr>
              <a:t>     </a:t>
            </a:r>
            <a:r>
              <a:rPr kumimoji="1" lang="zh-CN" altLang="en-US" sz="4400" b="1" dirty="0">
                <a:solidFill>
                  <a:srgbClr val="C00000"/>
                </a:solidFill>
                <a:effectLst>
                  <a:innerShdw blurRad="63500" dist="50800" dir="2700000">
                    <a:prstClr val="black">
                      <a:alpha val="50000"/>
                    </a:prstClr>
                  </a:innerShdw>
                </a:effectLst>
                <a:latin typeface="微软雅黑" panose="020B0503020204020204" pitchFamily="34" charset="-122"/>
                <a:ea typeface="微软雅黑" panose="020B0503020204020204" pitchFamily="34" charset="-122"/>
              </a:rPr>
              <a:t>阐述中成药在疾病中的运用</a:t>
            </a:r>
            <a:endParaRPr kumimoji="1" lang="zh-CN" altLang="en-US" sz="4400" b="1" dirty="0">
              <a:solidFill>
                <a:srgbClr val="C00000"/>
              </a:solidFill>
              <a:effectLst>
                <a:innerShdw blurRad="63500" dist="50800" dir="2700000">
                  <a:prstClr val="black">
                    <a:alpha val="50000"/>
                  </a:prstClr>
                </a:innerShdw>
              </a:effectLst>
              <a:latin typeface="微软雅黑" panose="020B0503020204020204" pitchFamily="34" charset="-122"/>
              <a:ea typeface="微软雅黑" panose="020B0503020204020204" pitchFamily="34" charset="-122"/>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7" name="Text Box 9"/>
          <p:cNvSpPr txBox="1">
            <a:spLocks noChangeArrowheads="1"/>
          </p:cNvSpPr>
          <p:nvPr/>
        </p:nvSpPr>
        <p:spPr bwMode="auto">
          <a:xfrm>
            <a:off x="536575" y="323850"/>
            <a:ext cx="7923213" cy="461963"/>
          </a:xfrm>
          <a:prstGeom prst="rect">
            <a:avLst/>
          </a:prstGeom>
          <a:noFill/>
          <a:ln w="9525">
            <a:noFill/>
            <a:miter lim="800000"/>
          </a:ln>
        </p:spPr>
        <p:txBody>
          <a:bodyPr>
            <a:spAutoFit/>
          </a:bodyPr>
          <a:lstStyle/>
          <a:p>
            <a:r>
              <a:rPr lang="zh-CN" altLang="en-US" sz="2400" b="1">
                <a:latin typeface="黑体" panose="02010609060101010101" pitchFamily="49" charset="-122"/>
                <a:ea typeface="黑体" panose="02010609060101010101" pitchFamily="49" charset="-122"/>
              </a:rPr>
              <a:t>西医介入治疗是里程碑性进展，仍不能降低远期终点事件</a:t>
            </a:r>
            <a:endParaRPr lang="zh-CN" altLang="en-US" sz="2400" b="1">
              <a:latin typeface="黑体" panose="02010609060101010101" pitchFamily="49" charset="-122"/>
              <a:ea typeface="黑体" panose="02010609060101010101" pitchFamily="49" charset="-122"/>
            </a:endParaRPr>
          </a:p>
        </p:txBody>
      </p:sp>
      <p:graphicFrame>
        <p:nvGraphicFramePr>
          <p:cNvPr id="1026" name="对象 21"/>
          <p:cNvGraphicFramePr>
            <a:graphicFrameLocks noChangeAspect="1"/>
          </p:cNvGraphicFramePr>
          <p:nvPr/>
        </p:nvGraphicFramePr>
        <p:xfrm>
          <a:off x="3611563" y="1412875"/>
          <a:ext cx="5346700" cy="3786188"/>
        </p:xfrm>
        <a:graphic>
          <a:graphicData uri="http://schemas.openxmlformats.org/presentationml/2006/ole">
            <mc:AlternateContent xmlns:mc="http://schemas.openxmlformats.org/markup-compatibility/2006">
              <mc:Choice xmlns:v="urn:schemas-microsoft-com:vml" Requires="v">
                <p:oleObj spid="_x0000_s1025" name="" r:id="rId1" imgW="8763000" imgH="5422900" progId="">
                  <p:embed/>
                </p:oleObj>
              </mc:Choice>
              <mc:Fallback>
                <p:oleObj name="" r:id="rId1" imgW="8763000" imgH="5422900" progId="">
                  <p:embed/>
                  <p:pic>
                    <p:nvPicPr>
                      <p:cNvPr id="0" name="对象 21"/>
                      <p:cNvPicPr>
                        <a:picLocks noChangeAspect="1"/>
                      </p:cNvPicPr>
                      <p:nvPr/>
                    </p:nvPicPr>
                    <p:blipFill>
                      <a:blip r:embed="rId2"/>
                      <a:stretch>
                        <a:fillRect/>
                      </a:stretch>
                    </p:blipFill>
                    <p:spPr>
                      <a:xfrm>
                        <a:off x="3611563" y="1412875"/>
                        <a:ext cx="5346700" cy="3786188"/>
                      </a:xfrm>
                      <a:prstGeom prst="rect">
                        <a:avLst/>
                      </a:prstGeom>
                      <a:noFill/>
                      <a:ln w="9525">
                        <a:noFill/>
                      </a:ln>
                    </p:spPr>
                  </p:pic>
                </p:oleObj>
              </mc:Fallback>
            </mc:AlternateContent>
          </a:graphicData>
        </a:graphic>
      </p:graphicFrame>
      <p:sp>
        <p:nvSpPr>
          <p:cNvPr id="1028" name="Text Box 5"/>
          <p:cNvSpPr txBox="1">
            <a:spLocks noChangeArrowheads="1"/>
          </p:cNvSpPr>
          <p:nvPr/>
        </p:nvSpPr>
        <p:spPr bwMode="auto">
          <a:xfrm>
            <a:off x="4624388" y="3130550"/>
            <a:ext cx="787400" cy="457200"/>
          </a:xfrm>
          <a:prstGeom prst="rect">
            <a:avLst/>
          </a:prstGeom>
          <a:noFill/>
          <a:ln w="9525">
            <a:noFill/>
            <a:miter lim="800000"/>
          </a:ln>
        </p:spPr>
        <p:txBody>
          <a:bodyPr wrap="none">
            <a:spAutoFit/>
          </a:bodyPr>
          <a:lstStyle/>
          <a:p>
            <a:r>
              <a:rPr lang="en-US" altLang="zh-CN" sz="1200" b="1"/>
              <a:t>P=0.38</a:t>
            </a:r>
            <a:endParaRPr lang="en-US" altLang="zh-CN" sz="1200" b="1"/>
          </a:p>
          <a:p>
            <a:r>
              <a:rPr lang="en-US" altLang="zh-CN" sz="1200" b="1"/>
              <a:t>HR=0.87</a:t>
            </a:r>
            <a:endParaRPr lang="en-US" altLang="zh-CN" sz="1200" b="1"/>
          </a:p>
        </p:txBody>
      </p:sp>
      <p:sp>
        <p:nvSpPr>
          <p:cNvPr id="1029" name="Text Box 6"/>
          <p:cNvSpPr txBox="1">
            <a:spLocks noChangeArrowheads="1"/>
          </p:cNvSpPr>
          <p:nvPr/>
        </p:nvSpPr>
        <p:spPr bwMode="auto">
          <a:xfrm>
            <a:off x="6173788" y="2924175"/>
            <a:ext cx="787400" cy="457200"/>
          </a:xfrm>
          <a:prstGeom prst="rect">
            <a:avLst/>
          </a:prstGeom>
          <a:noFill/>
          <a:ln w="9525">
            <a:noFill/>
            <a:miter lim="800000"/>
          </a:ln>
        </p:spPr>
        <p:txBody>
          <a:bodyPr wrap="none">
            <a:spAutoFit/>
          </a:bodyPr>
          <a:lstStyle/>
          <a:p>
            <a:r>
              <a:rPr lang="en-US" altLang="zh-CN" sz="1200" b="1"/>
              <a:t>P=0.33</a:t>
            </a:r>
            <a:endParaRPr lang="en-US" altLang="zh-CN" sz="1200" b="1"/>
          </a:p>
          <a:p>
            <a:r>
              <a:rPr lang="en-US" altLang="zh-CN" sz="1200" b="1"/>
              <a:t>HR=1.13</a:t>
            </a:r>
            <a:endParaRPr lang="en-US" altLang="zh-CN" sz="1200" b="1"/>
          </a:p>
        </p:txBody>
      </p:sp>
      <p:sp>
        <p:nvSpPr>
          <p:cNvPr id="1030" name="Text Box 7"/>
          <p:cNvSpPr txBox="1">
            <a:spLocks noChangeArrowheads="1"/>
          </p:cNvSpPr>
          <p:nvPr/>
        </p:nvSpPr>
        <p:spPr bwMode="auto">
          <a:xfrm>
            <a:off x="6816725" y="3638550"/>
            <a:ext cx="787400" cy="457200"/>
          </a:xfrm>
          <a:prstGeom prst="rect">
            <a:avLst/>
          </a:prstGeom>
          <a:noFill/>
          <a:ln w="9525">
            <a:noFill/>
            <a:miter lim="800000"/>
          </a:ln>
        </p:spPr>
        <p:txBody>
          <a:bodyPr wrap="none">
            <a:spAutoFit/>
          </a:bodyPr>
          <a:lstStyle/>
          <a:p>
            <a:r>
              <a:rPr lang="en-US" altLang="zh-CN" sz="1200" b="1"/>
              <a:t>P=0.19</a:t>
            </a:r>
            <a:endParaRPr lang="en-US" altLang="zh-CN" sz="1200" b="1"/>
          </a:p>
          <a:p>
            <a:r>
              <a:rPr lang="en-US" altLang="zh-CN" sz="1200" b="1"/>
              <a:t>HR=1.56</a:t>
            </a:r>
            <a:endParaRPr lang="en-US" altLang="zh-CN" sz="1200" b="1"/>
          </a:p>
        </p:txBody>
      </p:sp>
      <p:sp>
        <p:nvSpPr>
          <p:cNvPr id="1031" name="矩形 1"/>
          <p:cNvSpPr>
            <a:spLocks noChangeArrowheads="1"/>
          </p:cNvSpPr>
          <p:nvPr/>
        </p:nvSpPr>
        <p:spPr bwMode="auto">
          <a:xfrm>
            <a:off x="6419850" y="4714875"/>
            <a:ext cx="2089150" cy="336550"/>
          </a:xfrm>
          <a:prstGeom prst="rect">
            <a:avLst/>
          </a:prstGeom>
          <a:noFill/>
          <a:ln w="9525">
            <a:noFill/>
            <a:miter lim="800000"/>
          </a:ln>
        </p:spPr>
        <p:txBody>
          <a:bodyPr wrap="none">
            <a:spAutoFit/>
          </a:bodyPr>
          <a:lstStyle/>
          <a:p>
            <a:r>
              <a:rPr lang="en-US" altLang="zh-CN" sz="1600" b="1"/>
              <a:t>N Engl J Med 2007;356</a:t>
            </a:r>
            <a:endParaRPr lang="en-US" altLang="zh-CN" sz="1600"/>
          </a:p>
        </p:txBody>
      </p:sp>
      <p:pic>
        <p:nvPicPr>
          <p:cNvPr id="1032" name="Picture 13" descr="F:\共享F\5-145-A3068-项目汇报PPT文件\资料\2013-5-31 ppt wenzi\ppt-6xg.png"/>
          <p:cNvPicPr>
            <a:picLocks noChangeAspect="1" noChangeArrowheads="1"/>
          </p:cNvPicPr>
          <p:nvPr/>
        </p:nvPicPr>
        <p:blipFill>
          <a:blip r:embed="rId3" cstate="print"/>
          <a:srcRect/>
          <a:stretch>
            <a:fillRect/>
          </a:stretch>
        </p:blipFill>
        <p:spPr bwMode="auto">
          <a:xfrm>
            <a:off x="214313" y="1357313"/>
            <a:ext cx="4071937" cy="3643312"/>
          </a:xfrm>
          <a:prstGeom prst="rect">
            <a:avLst/>
          </a:prstGeom>
          <a:noFill/>
          <a:ln w="9525">
            <a:noFill/>
            <a:miter lim="800000"/>
            <a:headEnd/>
            <a:tailEnd/>
          </a:ln>
        </p:spPr>
      </p:pic>
      <p:sp>
        <p:nvSpPr>
          <p:cNvPr id="1033" name="TextBox 14"/>
          <p:cNvSpPr txBox="1">
            <a:spLocks noChangeArrowheads="1"/>
          </p:cNvSpPr>
          <p:nvPr/>
        </p:nvSpPr>
        <p:spPr bwMode="auto">
          <a:xfrm>
            <a:off x="500063" y="5489575"/>
            <a:ext cx="8358187" cy="1114425"/>
          </a:xfrm>
          <a:prstGeom prst="rect">
            <a:avLst/>
          </a:prstGeom>
          <a:noFill/>
          <a:ln w="9525">
            <a:noFill/>
            <a:miter lim="800000"/>
          </a:ln>
        </p:spPr>
        <p:txBody>
          <a:bodyPr>
            <a:spAutoFit/>
          </a:bodyPr>
          <a:lstStyle/>
          <a:p>
            <a:pPr>
              <a:lnSpc>
                <a:spcPct val="150000"/>
              </a:lnSpc>
            </a:pPr>
            <a:r>
              <a:rPr lang="zh-CN" altLang="en-US" sz="2400" b="1">
                <a:latin typeface="黑体" panose="02010609060101010101" pitchFamily="49" charset="-122"/>
                <a:ea typeface="黑体" panose="02010609060101010101" pitchFamily="49" charset="-122"/>
              </a:rPr>
              <a:t>    针对冠心病治疗面临的瓶颈，如何找寻有效的冠心病防治对策已成为世界性的焦点和难题</a:t>
            </a:r>
            <a:endParaRPr lang="zh-CN" altLang="en-US" sz="2400" b="1">
              <a:latin typeface="黑体" panose="02010609060101010101" pitchFamily="49" charset="-122"/>
              <a:ea typeface="黑体" panose="02010609060101010101" pitchFamily="49" charset="-122"/>
            </a:endParaRPr>
          </a:p>
        </p:txBody>
      </p:sp>
      <p:sp>
        <p:nvSpPr>
          <p:cNvPr id="1034" name="AutoShape 19"/>
          <p:cNvSpPr>
            <a:spLocks noChangeArrowheads="1"/>
          </p:cNvSpPr>
          <p:nvPr/>
        </p:nvSpPr>
        <p:spPr bwMode="auto">
          <a:xfrm>
            <a:off x="214313" y="5562600"/>
            <a:ext cx="8643937" cy="1069975"/>
          </a:xfrm>
          <a:prstGeom prst="roundRect">
            <a:avLst>
              <a:gd name="adj" fmla="val 16667"/>
            </a:avLst>
          </a:prstGeom>
          <a:noFill/>
          <a:ln w="38100">
            <a:solidFill>
              <a:srgbClr val="FF0000"/>
            </a:solidFill>
            <a:round/>
          </a:ln>
        </p:spPr>
        <p:txBody>
          <a:bodyPr wrap="none" anchor="ctr"/>
          <a:lstStyle/>
          <a:p>
            <a:pPr algn="ctr"/>
            <a:endParaRPr lang="zh-CN" altLang="en-US" sz="1000" i="1">
              <a:ea typeface="华文细黑" pitchFamily="2" charset="-122"/>
            </a:endParaRP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8"/>
          <p:cNvSpPr txBox="1">
            <a:spLocks noChangeArrowheads="1"/>
          </p:cNvSpPr>
          <p:nvPr/>
        </p:nvSpPr>
        <p:spPr bwMode="auto">
          <a:xfrm>
            <a:off x="381000" y="357166"/>
            <a:ext cx="8382000" cy="646331"/>
          </a:xfrm>
          <a:prstGeom prst="rect">
            <a:avLst/>
          </a:prstGeom>
          <a:noFill/>
          <a:ln w="9525">
            <a:noFill/>
            <a:miter lim="800000"/>
          </a:ln>
        </p:spPr>
        <p:txBody>
          <a:bodyPr>
            <a:spAutoFit/>
          </a:bodyPr>
          <a:lstStyle/>
          <a:p>
            <a:pPr algn="ctr" fontAlgn="auto">
              <a:spcBef>
                <a:spcPts val="0"/>
              </a:spcBef>
              <a:spcAft>
                <a:spcPts val="0"/>
              </a:spcAft>
              <a:defRPr/>
            </a:pPr>
            <a:r>
              <a:rPr kumimoji="1" lang="zh-CN" altLang="en-US" sz="3600" b="1" dirty="0">
                <a:solidFill>
                  <a:srgbClr val="C00000"/>
                </a:solidFill>
                <a:effectLst>
                  <a:innerShdw blurRad="63500" dist="50800">
                    <a:prstClr val="black">
                      <a:alpha val="50000"/>
                    </a:prstClr>
                  </a:innerShdw>
                </a:effectLst>
                <a:latin typeface="微软雅黑" panose="020B0503020204020204" pitchFamily="34" charset="-122"/>
                <a:ea typeface="微软雅黑" panose="020B0503020204020204" pitchFamily="34" charset="-122"/>
              </a:rPr>
              <a:t>世界医学发展需要中医药</a:t>
            </a:r>
            <a:endParaRPr kumimoji="1" lang="zh-CN" altLang="en-US" sz="3600" b="1" dirty="0">
              <a:solidFill>
                <a:srgbClr val="C00000"/>
              </a:solidFill>
              <a:effectLst>
                <a:innerShdw blurRad="63500" dist="50800">
                  <a:prstClr val="black">
                    <a:alpha val="50000"/>
                  </a:prstClr>
                </a:innerShdw>
              </a:effectLst>
              <a:latin typeface="微软雅黑" panose="020B0503020204020204" pitchFamily="34" charset="-122"/>
              <a:ea typeface="微软雅黑" panose="020B0503020204020204" pitchFamily="34" charset="-122"/>
            </a:endParaRPr>
          </a:p>
        </p:txBody>
      </p:sp>
      <p:sp>
        <p:nvSpPr>
          <p:cNvPr id="3" name="内容占位符 2"/>
          <p:cNvSpPr/>
          <p:nvPr/>
        </p:nvSpPr>
        <p:spPr bwMode="auto">
          <a:xfrm>
            <a:off x="4429156" y="1571612"/>
            <a:ext cx="4572000" cy="4902200"/>
          </a:xfrm>
          <a:prstGeom prst="rect">
            <a:avLst/>
          </a:prstGeom>
          <a:noFill/>
          <a:ln w="9525">
            <a:noFill/>
            <a:miter lim="800000"/>
          </a:ln>
        </p:spPr>
        <p:txBody>
          <a:bodyPr/>
          <a:lstStyle/>
          <a:p>
            <a:pPr marL="342900" indent="-342900" eaLnBrk="0" fontAlgn="auto" hangingPunct="0">
              <a:lnSpc>
                <a:spcPct val="110000"/>
              </a:lnSpc>
              <a:spcBef>
                <a:spcPts val="1200"/>
              </a:spcBef>
              <a:spcAft>
                <a:spcPts val="0"/>
              </a:spcAft>
              <a:buSzPct val="90000"/>
              <a:defRPr/>
            </a:pPr>
            <a:r>
              <a:rPr kumimoji="1" lang="en-US" altLang="zh-CN" sz="2800" b="1" dirty="0">
                <a:effectLst>
                  <a:innerShdw blurRad="63500" dist="50800" dir="2700000">
                    <a:prstClr val="black">
                      <a:alpha val="50000"/>
                    </a:prstClr>
                  </a:innerShdw>
                </a:effectLst>
                <a:latin typeface="Times New Roman" panose="02020603050405020304" pitchFamily="18" charset="0"/>
                <a:ea typeface="黑体" panose="02010609060101010101" pitchFamily="49" charset="-122"/>
                <a:cs typeface="Times New Roman" panose="02020603050405020304" pitchFamily="18" charset="0"/>
              </a:rPr>
              <a:t>    Nature outlook</a:t>
            </a:r>
            <a:r>
              <a:rPr kumimoji="1" lang="zh-CN" altLang="en-US" sz="2800" b="1" dirty="0">
                <a:effectLst>
                  <a:innerShdw blurRad="63500" dist="50800" dir="2700000">
                    <a:prstClr val="black">
                      <a:alpha val="50000"/>
                    </a:prstClr>
                  </a:innerShdw>
                </a:effectLst>
                <a:latin typeface="Times New Roman" panose="02020603050405020304" pitchFamily="18" charset="0"/>
                <a:ea typeface="黑体" panose="02010609060101010101" pitchFamily="49" charset="-122"/>
                <a:cs typeface="Times New Roman" panose="02020603050405020304" pitchFamily="18" charset="0"/>
              </a:rPr>
              <a:t>专栏</a:t>
            </a:r>
            <a:r>
              <a:rPr kumimoji="1" lang="en-US" altLang="zh-CN" sz="2800" b="1" dirty="0">
                <a:effectLst>
                  <a:innerShdw blurRad="63500" dist="50800" dir="2700000">
                    <a:prstClr val="black">
                      <a:alpha val="50000"/>
                    </a:prstClr>
                  </a:innerShdw>
                </a:effectLst>
                <a:latin typeface="Times New Roman" panose="02020603050405020304" pitchFamily="18" charset="0"/>
                <a:ea typeface="黑体" panose="02010609060101010101" pitchFamily="49" charset="-122"/>
                <a:cs typeface="Times New Roman" panose="02020603050405020304" pitchFamily="18" charset="0"/>
              </a:rPr>
              <a:t> </a:t>
            </a:r>
            <a:endParaRPr kumimoji="1" lang="zh-CN" altLang="en-US" sz="2800" b="1" dirty="0">
              <a:effectLst>
                <a:innerShdw blurRad="63500" dist="50800" dir="2700000">
                  <a:prstClr val="black">
                    <a:alpha val="50000"/>
                  </a:prstClr>
                </a:innerShdw>
              </a:effectLst>
              <a:latin typeface="Times New Roman" panose="02020603050405020304" pitchFamily="18" charset="0"/>
              <a:ea typeface="黑体" panose="02010609060101010101" pitchFamily="49" charset="-122"/>
              <a:cs typeface="Times New Roman" panose="02020603050405020304" pitchFamily="18" charset="0"/>
            </a:endParaRPr>
          </a:p>
          <a:p>
            <a:pPr marL="742950" lvl="1" indent="-285750" algn="just" eaLnBrk="0" fontAlgn="auto" hangingPunct="0">
              <a:lnSpc>
                <a:spcPct val="130000"/>
              </a:lnSpc>
              <a:spcBef>
                <a:spcPts val="1200"/>
              </a:spcBef>
              <a:spcAft>
                <a:spcPts val="0"/>
              </a:spcAft>
              <a:buSzPct val="90000"/>
              <a:defRPr/>
            </a:pPr>
            <a:r>
              <a:rPr kumimoji="1" lang="en-US" altLang="zh-CN" sz="2400" b="1" dirty="0">
                <a:effectLst>
                  <a:innerShdw blurRad="63500" dist="50800" dir="2700000">
                    <a:prstClr val="black">
                      <a:alpha val="50000"/>
                    </a:prstClr>
                  </a:innerShdw>
                </a:effectLst>
                <a:latin typeface="Times New Roman" panose="02020603050405020304" pitchFamily="18" charset="0"/>
                <a:ea typeface="黑体" panose="02010609060101010101" pitchFamily="49" charset="-122"/>
                <a:cs typeface="Times New Roman" panose="02020603050405020304" pitchFamily="18" charset="0"/>
              </a:rPr>
              <a:t>    Traditional Asian medicine</a:t>
            </a:r>
            <a:endParaRPr kumimoji="1" lang="en-US" altLang="zh-CN" sz="2400" b="1" dirty="0">
              <a:effectLst>
                <a:innerShdw blurRad="63500" dist="50800" dir="2700000">
                  <a:prstClr val="black">
                    <a:alpha val="50000"/>
                  </a:prstClr>
                </a:innerShdw>
              </a:effectLst>
              <a:latin typeface="Times New Roman" panose="02020603050405020304" pitchFamily="18" charset="0"/>
              <a:ea typeface="黑体" panose="02010609060101010101" pitchFamily="49" charset="-122"/>
              <a:cs typeface="Times New Roman" panose="02020603050405020304" pitchFamily="18" charset="0"/>
            </a:endParaRPr>
          </a:p>
          <a:p>
            <a:pPr marL="742950" lvl="1" indent="-285750" algn="just" eaLnBrk="0" fontAlgn="auto" hangingPunct="0">
              <a:lnSpc>
                <a:spcPct val="130000"/>
              </a:lnSpc>
              <a:spcBef>
                <a:spcPts val="1200"/>
              </a:spcBef>
              <a:spcAft>
                <a:spcPts val="0"/>
              </a:spcAft>
              <a:buSzPct val="90000"/>
              <a:defRPr/>
            </a:pPr>
            <a:r>
              <a:rPr kumimoji="1" lang="en-US" altLang="zh-CN" sz="2400" b="1" dirty="0">
                <a:effectLst>
                  <a:innerShdw blurRad="63500" dist="50800" dir="2700000">
                    <a:prstClr val="black">
                      <a:alpha val="50000"/>
                    </a:prstClr>
                  </a:innerShdw>
                </a:effectLst>
                <a:latin typeface="Times New Roman" panose="02020603050405020304" pitchFamily="18" charset="0"/>
                <a:ea typeface="黑体" panose="02010609060101010101" pitchFamily="49" charset="-122"/>
                <a:cs typeface="Times New Roman" panose="02020603050405020304" pitchFamily="18" charset="0"/>
              </a:rPr>
              <a:t>    TCM: Made in China</a:t>
            </a:r>
            <a:endParaRPr kumimoji="1" lang="en-US" altLang="zh-CN" sz="2400" b="1" dirty="0">
              <a:effectLst>
                <a:innerShdw blurRad="63500" dist="50800" dir="2700000">
                  <a:prstClr val="black">
                    <a:alpha val="50000"/>
                  </a:prstClr>
                </a:innerShdw>
              </a:effectLst>
              <a:latin typeface="Times New Roman" panose="02020603050405020304" pitchFamily="18" charset="0"/>
              <a:ea typeface="黑体" panose="02010609060101010101" pitchFamily="49" charset="-122"/>
              <a:cs typeface="Times New Roman" panose="02020603050405020304" pitchFamily="18" charset="0"/>
            </a:endParaRPr>
          </a:p>
          <a:p>
            <a:pPr marL="742950" lvl="1" indent="-285750" algn="just" eaLnBrk="0" fontAlgn="auto" hangingPunct="0">
              <a:lnSpc>
                <a:spcPct val="130000"/>
              </a:lnSpc>
              <a:spcBef>
                <a:spcPts val="1200"/>
              </a:spcBef>
              <a:spcAft>
                <a:spcPts val="0"/>
              </a:spcAft>
              <a:buSzPct val="90000"/>
              <a:defRPr/>
            </a:pPr>
            <a:r>
              <a:rPr kumimoji="1" lang="en-US" altLang="zh-CN" sz="2400" b="1" dirty="0">
                <a:effectLst>
                  <a:innerShdw blurRad="63500" dist="50800" dir="2700000">
                    <a:prstClr val="black">
                      <a:alpha val="50000"/>
                    </a:prstClr>
                  </a:innerShdw>
                </a:effectLst>
                <a:latin typeface="Times New Roman" panose="02020603050405020304" pitchFamily="18" charset="0"/>
                <a:ea typeface="黑体" panose="02010609060101010101" pitchFamily="49" charset="-122"/>
                <a:cs typeface="Times New Roman" panose="02020603050405020304" pitchFamily="18" charset="0"/>
              </a:rPr>
              <a:t>    Perspective: All systems go</a:t>
            </a:r>
            <a:endParaRPr kumimoji="1" lang="en-US" altLang="zh-CN" sz="2400" b="1" dirty="0">
              <a:effectLst>
                <a:innerShdw blurRad="63500" dist="50800" dir="2700000">
                  <a:prstClr val="black">
                    <a:alpha val="50000"/>
                  </a:prstClr>
                </a:innerShdw>
              </a:effectLst>
              <a:latin typeface="Times New Roman" panose="02020603050405020304" pitchFamily="18" charset="0"/>
              <a:ea typeface="黑体" panose="02010609060101010101" pitchFamily="49" charset="-122"/>
              <a:cs typeface="Times New Roman" panose="02020603050405020304" pitchFamily="18" charset="0"/>
            </a:endParaRPr>
          </a:p>
          <a:p>
            <a:pPr marL="742950" lvl="1" indent="-285750" algn="just" eaLnBrk="0" fontAlgn="auto" hangingPunct="0">
              <a:lnSpc>
                <a:spcPct val="130000"/>
              </a:lnSpc>
              <a:spcBef>
                <a:spcPts val="1200"/>
              </a:spcBef>
              <a:spcAft>
                <a:spcPts val="0"/>
              </a:spcAft>
              <a:buSzPct val="90000"/>
              <a:defRPr/>
            </a:pPr>
            <a:r>
              <a:rPr kumimoji="1" lang="en-US" altLang="zh-CN" sz="2400" b="1" dirty="0">
                <a:effectLst>
                  <a:innerShdw blurRad="63500" dist="50800" dir="2700000">
                    <a:prstClr val="black">
                      <a:alpha val="50000"/>
                    </a:prstClr>
                  </a:innerShdw>
                </a:effectLst>
                <a:latin typeface="Times New Roman" panose="02020603050405020304" pitchFamily="18" charset="0"/>
                <a:ea typeface="黑体" panose="02010609060101010101" pitchFamily="49" charset="-122"/>
                <a:cs typeface="Times New Roman" panose="02020603050405020304" pitchFamily="18" charset="0"/>
              </a:rPr>
              <a:t>    Modernization: One step at a time</a:t>
            </a:r>
            <a:endParaRPr kumimoji="1" lang="en-US" altLang="zh-CN" sz="2400" b="1" dirty="0">
              <a:effectLst>
                <a:innerShdw blurRad="63500" dist="50800" dir="2700000">
                  <a:prstClr val="black">
                    <a:alpha val="50000"/>
                  </a:prstClr>
                </a:innerShdw>
              </a:effectLst>
              <a:latin typeface="Times New Roman" panose="02020603050405020304" pitchFamily="18" charset="0"/>
              <a:ea typeface="黑体" panose="02010609060101010101" pitchFamily="49" charset="-122"/>
              <a:cs typeface="Times New Roman" panose="02020603050405020304" pitchFamily="18" charset="0"/>
            </a:endParaRPr>
          </a:p>
          <a:p>
            <a:pPr marL="742950" lvl="1" indent="-285750" algn="just" eaLnBrk="0" fontAlgn="auto" hangingPunct="0">
              <a:lnSpc>
                <a:spcPct val="130000"/>
              </a:lnSpc>
              <a:spcBef>
                <a:spcPts val="1200"/>
              </a:spcBef>
              <a:spcAft>
                <a:spcPts val="0"/>
              </a:spcAft>
              <a:buSzPct val="90000"/>
              <a:defRPr/>
            </a:pPr>
            <a:r>
              <a:rPr kumimoji="1" lang="en-US" altLang="zh-CN" sz="2400" b="1" dirty="0">
                <a:effectLst>
                  <a:innerShdw blurRad="63500" dist="50800" dir="2700000">
                    <a:prstClr val="black">
                      <a:alpha val="50000"/>
                    </a:prstClr>
                  </a:innerShdw>
                </a:effectLst>
                <a:latin typeface="Times New Roman" panose="02020603050405020304" pitchFamily="18" charset="0"/>
                <a:ea typeface="黑体" panose="02010609060101010101" pitchFamily="49" charset="-122"/>
                <a:cs typeface="Times New Roman" panose="02020603050405020304" pitchFamily="18" charset="0"/>
              </a:rPr>
              <a:t>    Convergence: Where West meets East  (IF = 36.28) </a:t>
            </a:r>
            <a:endParaRPr kumimoji="1" lang="zh-CN" altLang="en-US" sz="2400" b="1" dirty="0">
              <a:effectLst>
                <a:innerShdw blurRad="63500" dist="50800" dir="2700000">
                  <a:prstClr val="black">
                    <a:alpha val="50000"/>
                  </a:prstClr>
                </a:innerShdw>
              </a:effectLst>
              <a:latin typeface="Times New Roman" panose="02020603050405020304" pitchFamily="18" charset="0"/>
              <a:ea typeface="黑体" panose="02010609060101010101" pitchFamily="49" charset="-122"/>
              <a:cs typeface="Times New Roman" panose="02020603050405020304" pitchFamily="18" charset="0"/>
            </a:endParaRPr>
          </a:p>
        </p:txBody>
      </p:sp>
      <p:grpSp>
        <p:nvGrpSpPr>
          <p:cNvPr id="5124" name="组合 16"/>
          <p:cNvGrpSpPr/>
          <p:nvPr/>
        </p:nvGrpSpPr>
        <p:grpSpPr bwMode="auto">
          <a:xfrm>
            <a:off x="71438" y="1500188"/>
            <a:ext cx="4786312" cy="4919662"/>
            <a:chOff x="44213" y="1938338"/>
            <a:chExt cx="5469345" cy="4919662"/>
          </a:xfrm>
        </p:grpSpPr>
        <p:grpSp>
          <p:nvGrpSpPr>
            <p:cNvPr id="5130" name="组合 8"/>
            <p:cNvGrpSpPr/>
            <p:nvPr/>
          </p:nvGrpSpPr>
          <p:grpSpPr bwMode="auto">
            <a:xfrm>
              <a:off x="44213" y="5029200"/>
              <a:ext cx="3843961" cy="1828800"/>
              <a:chOff x="-112246" y="4495800"/>
              <a:chExt cx="7105657" cy="1828800"/>
            </a:xfrm>
          </p:grpSpPr>
          <p:pic>
            <p:nvPicPr>
              <p:cNvPr id="9" name="Picture 19" descr="C:\Documents and Settings\User\桌面\480S82a-f1_2.jpg"/>
              <p:cNvPicPr>
                <a:picLocks noChangeAspect="1" noChangeArrowheads="1"/>
              </p:cNvPicPr>
              <p:nvPr/>
            </p:nvPicPr>
            <p:blipFill>
              <a:blip r:embed="rId1" cstate="print"/>
              <a:srcRect/>
              <a:stretch>
                <a:fillRect/>
              </a:stretch>
            </p:blipFill>
            <p:spPr bwMode="auto">
              <a:xfrm>
                <a:off x="-112246" y="4495800"/>
                <a:ext cx="3383486" cy="1828800"/>
              </a:xfrm>
              <a:prstGeom prst="rect">
                <a:avLst/>
              </a:prstGeom>
              <a:ln w="38100" cap="sq">
                <a:solidFill>
                  <a:srgbClr val="000000"/>
                </a:solidFill>
                <a:prstDash val="solid"/>
                <a:miter lim="800000"/>
                <a:headEnd/>
                <a:tailEnd/>
              </a:ln>
              <a:effectLst>
                <a:outerShdw blurRad="50800" dist="38100" dir="2700000" algn="tl" rotWithShape="0">
                  <a:srgbClr val="000000">
                    <a:alpha val="43000"/>
                  </a:srgbClr>
                </a:outerShdw>
              </a:effectLst>
            </p:spPr>
          </p:pic>
          <p:pic>
            <p:nvPicPr>
              <p:cNvPr id="10" name="Picture 20" descr="C:\Documents and Settings\User\桌面\480S82a-f2_2.jpg"/>
              <p:cNvPicPr>
                <a:picLocks noChangeAspect="1" noChangeArrowheads="1"/>
              </p:cNvPicPr>
              <p:nvPr/>
            </p:nvPicPr>
            <p:blipFill>
              <a:blip r:embed="rId2" cstate="print"/>
              <a:srcRect/>
              <a:stretch>
                <a:fillRect/>
              </a:stretch>
            </p:blipFill>
            <p:spPr bwMode="auto">
              <a:xfrm>
                <a:off x="3509326" y="4495800"/>
                <a:ext cx="3484085" cy="1828800"/>
              </a:xfrm>
              <a:prstGeom prst="rect">
                <a:avLst/>
              </a:prstGeom>
              <a:ln w="38100" cap="sq">
                <a:solidFill>
                  <a:srgbClr val="000000"/>
                </a:solidFill>
                <a:prstDash val="solid"/>
                <a:miter lim="800000"/>
                <a:headEnd/>
                <a:tailEnd/>
              </a:ln>
              <a:effectLst>
                <a:outerShdw blurRad="50800" dist="38100" dir="2700000" algn="tl" rotWithShape="0">
                  <a:srgbClr val="000000">
                    <a:alpha val="43000"/>
                  </a:srgbClr>
                </a:outerShdw>
              </a:effectLst>
            </p:spPr>
          </p:pic>
        </p:grpSp>
        <p:pic>
          <p:nvPicPr>
            <p:cNvPr id="6" name="Picture 8" descr="C:\Documents and Settings\User\桌面\图片2.png"/>
            <p:cNvPicPr>
              <a:picLocks noChangeAspect="1" noChangeArrowheads="1"/>
            </p:cNvPicPr>
            <p:nvPr/>
          </p:nvPicPr>
          <p:blipFill>
            <a:blip r:embed="rId3" cstate="print"/>
            <a:srcRect t="22179" r="28082" b="18317"/>
            <a:stretch>
              <a:fillRect/>
            </a:stretch>
          </p:blipFill>
          <p:spPr bwMode="auto">
            <a:xfrm>
              <a:off x="223803" y="1938338"/>
              <a:ext cx="4805406" cy="2862262"/>
            </a:xfrm>
            <a:prstGeom prst="rect">
              <a:avLst/>
            </a:prstGeom>
            <a:ln>
              <a:noFill/>
            </a:ln>
            <a:effectLst>
              <a:outerShdw blurRad="292100" dist="139700" dir="2700000" algn="tl" rotWithShape="0">
                <a:srgbClr val="333333">
                  <a:alpha val="65000"/>
                </a:srgbClr>
              </a:outerShdw>
            </a:effectLst>
          </p:spPr>
        </p:pic>
        <p:pic>
          <p:nvPicPr>
            <p:cNvPr id="7" name="Picture 9"/>
            <p:cNvPicPr>
              <a:picLocks noChangeAspect="1" noChangeArrowheads="1"/>
            </p:cNvPicPr>
            <p:nvPr/>
          </p:nvPicPr>
          <p:blipFill>
            <a:blip r:embed="rId4" cstate="print"/>
            <a:srcRect l="10063" t="13208" r="9434"/>
            <a:stretch>
              <a:fillRect/>
            </a:stretch>
          </p:blipFill>
          <p:spPr bwMode="auto">
            <a:xfrm>
              <a:off x="4044182" y="5010150"/>
              <a:ext cx="1469376" cy="1847850"/>
            </a:xfrm>
            <a:prstGeom prst="rect">
              <a:avLst/>
            </a:prstGeom>
            <a:ln w="38100" cap="sq">
              <a:solidFill>
                <a:srgbClr val="000000"/>
              </a:solidFill>
              <a:prstDash val="solid"/>
              <a:miter lim="800000"/>
              <a:headEnd/>
              <a:tailEnd/>
            </a:ln>
            <a:effectLst>
              <a:outerShdw blurRad="50800" dist="38100" dir="2700000" algn="tl" rotWithShape="0">
                <a:srgbClr val="000000">
                  <a:alpha val="43000"/>
                </a:srgbClr>
              </a:outerShdw>
            </a:effectLst>
          </p:spPr>
        </p:pic>
        <p:cxnSp>
          <p:nvCxnSpPr>
            <p:cNvPr id="8" name="直接连接符 7"/>
            <p:cNvCxnSpPr/>
            <p:nvPr/>
          </p:nvCxnSpPr>
          <p:spPr>
            <a:xfrm>
              <a:off x="457815" y="4648200"/>
              <a:ext cx="2819026" cy="0"/>
            </a:xfrm>
            <a:prstGeom prst="line">
              <a:avLst/>
            </a:prstGeom>
            <a:ln w="38100">
              <a:solidFill>
                <a:srgbClr val="FF0000"/>
              </a:solidFill>
            </a:ln>
          </p:spPr>
          <p:style>
            <a:lnRef idx="1">
              <a:schemeClr val="dk1"/>
            </a:lnRef>
            <a:fillRef idx="0">
              <a:schemeClr val="dk1"/>
            </a:fillRef>
            <a:effectRef idx="0">
              <a:schemeClr val="dk1"/>
            </a:effectRef>
            <a:fontRef idx="minor">
              <a:schemeClr val="tx1"/>
            </a:fontRef>
          </p:style>
        </p:cxnSp>
      </p:grpSp>
      <p:pic>
        <p:nvPicPr>
          <p:cNvPr id="5125" name="Picture 15"/>
          <p:cNvPicPr>
            <a:picLocks noChangeAspect="1" noChangeArrowheads="1"/>
          </p:cNvPicPr>
          <p:nvPr/>
        </p:nvPicPr>
        <p:blipFill>
          <a:blip r:embed="rId5" cstate="print"/>
          <a:srcRect/>
          <a:stretch>
            <a:fillRect/>
          </a:stretch>
        </p:blipFill>
        <p:spPr bwMode="auto">
          <a:xfrm>
            <a:off x="4900613" y="2357438"/>
            <a:ext cx="171450" cy="180975"/>
          </a:xfrm>
          <a:prstGeom prst="rect">
            <a:avLst/>
          </a:prstGeom>
          <a:noFill/>
          <a:ln w="9525">
            <a:noFill/>
            <a:miter lim="800000"/>
            <a:headEnd/>
            <a:tailEnd/>
          </a:ln>
        </p:spPr>
      </p:pic>
      <p:pic>
        <p:nvPicPr>
          <p:cNvPr id="5126" name="Picture 15"/>
          <p:cNvPicPr>
            <a:picLocks noChangeAspect="1" noChangeArrowheads="1"/>
          </p:cNvPicPr>
          <p:nvPr/>
        </p:nvPicPr>
        <p:blipFill>
          <a:blip r:embed="rId5" cstate="print"/>
          <a:srcRect/>
          <a:stretch>
            <a:fillRect/>
          </a:stretch>
        </p:blipFill>
        <p:spPr bwMode="auto">
          <a:xfrm>
            <a:off x="4900613" y="2962275"/>
            <a:ext cx="171450" cy="180975"/>
          </a:xfrm>
          <a:prstGeom prst="rect">
            <a:avLst/>
          </a:prstGeom>
          <a:noFill/>
          <a:ln w="9525">
            <a:noFill/>
            <a:miter lim="800000"/>
            <a:headEnd/>
            <a:tailEnd/>
          </a:ln>
        </p:spPr>
      </p:pic>
      <p:pic>
        <p:nvPicPr>
          <p:cNvPr id="5127" name="Picture 15"/>
          <p:cNvPicPr>
            <a:picLocks noChangeAspect="1" noChangeArrowheads="1"/>
          </p:cNvPicPr>
          <p:nvPr/>
        </p:nvPicPr>
        <p:blipFill>
          <a:blip r:embed="rId5" cstate="print"/>
          <a:srcRect/>
          <a:stretch>
            <a:fillRect/>
          </a:stretch>
        </p:blipFill>
        <p:spPr bwMode="auto">
          <a:xfrm>
            <a:off x="4900613" y="3605213"/>
            <a:ext cx="171450" cy="180975"/>
          </a:xfrm>
          <a:prstGeom prst="rect">
            <a:avLst/>
          </a:prstGeom>
          <a:noFill/>
          <a:ln w="9525">
            <a:noFill/>
            <a:miter lim="800000"/>
            <a:headEnd/>
            <a:tailEnd/>
          </a:ln>
        </p:spPr>
      </p:pic>
      <p:pic>
        <p:nvPicPr>
          <p:cNvPr id="5128" name="Picture 15"/>
          <p:cNvPicPr>
            <a:picLocks noChangeAspect="1" noChangeArrowheads="1"/>
          </p:cNvPicPr>
          <p:nvPr/>
        </p:nvPicPr>
        <p:blipFill>
          <a:blip r:embed="rId5" cstate="print"/>
          <a:srcRect/>
          <a:stretch>
            <a:fillRect/>
          </a:stretch>
        </p:blipFill>
        <p:spPr bwMode="auto">
          <a:xfrm>
            <a:off x="4900613" y="4248150"/>
            <a:ext cx="171450" cy="180975"/>
          </a:xfrm>
          <a:prstGeom prst="rect">
            <a:avLst/>
          </a:prstGeom>
          <a:noFill/>
          <a:ln w="9525">
            <a:noFill/>
            <a:miter lim="800000"/>
            <a:headEnd/>
            <a:tailEnd/>
          </a:ln>
        </p:spPr>
      </p:pic>
      <p:pic>
        <p:nvPicPr>
          <p:cNvPr id="5129" name="Picture 15"/>
          <p:cNvPicPr>
            <a:picLocks noChangeAspect="1" noChangeArrowheads="1"/>
          </p:cNvPicPr>
          <p:nvPr/>
        </p:nvPicPr>
        <p:blipFill>
          <a:blip r:embed="rId5" cstate="print"/>
          <a:srcRect/>
          <a:stretch>
            <a:fillRect/>
          </a:stretch>
        </p:blipFill>
        <p:spPr bwMode="auto">
          <a:xfrm>
            <a:off x="4972050" y="5357813"/>
            <a:ext cx="171450" cy="18097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Box 9"/>
          <p:cNvSpPr txBox="1">
            <a:spLocks noChangeArrowheads="1"/>
          </p:cNvSpPr>
          <p:nvPr/>
        </p:nvSpPr>
        <p:spPr bwMode="auto">
          <a:xfrm>
            <a:off x="0" y="1285860"/>
            <a:ext cx="9144000" cy="523220"/>
          </a:xfrm>
          <a:prstGeom prst="rect">
            <a:avLst/>
          </a:prstGeom>
          <a:noFill/>
          <a:ln w="9525">
            <a:noFill/>
            <a:miter lim="800000"/>
          </a:ln>
        </p:spPr>
        <p:txBody>
          <a:bodyPr>
            <a:spAutoFit/>
          </a:bodyPr>
          <a:lstStyle/>
          <a:p>
            <a:pPr>
              <a:defRPr/>
            </a:pPr>
            <a:r>
              <a:rPr kumimoji="1" lang="zh-CN" altLang="en-US" sz="2800" b="1" dirty="0">
                <a:solidFill>
                  <a:srgbClr val="C00000"/>
                </a:solidFill>
                <a:effectLst>
                  <a:innerShdw blurRad="63500" dist="50800">
                    <a:prstClr val="black">
                      <a:alpha val="50000"/>
                    </a:prstClr>
                  </a:innerShdw>
                </a:effectLst>
                <a:latin typeface="微软雅黑" panose="020B0503020204020204" pitchFamily="34" charset="-122"/>
                <a:ea typeface="微软雅黑" panose="020B0503020204020204" pitchFamily="34" charset="-122"/>
              </a:rPr>
              <a:t>     世界医学的发展趋势</a:t>
            </a:r>
            <a:r>
              <a:rPr kumimoji="1" lang="zh-CN" altLang="en-US" sz="1600" b="1" dirty="0">
                <a:solidFill>
                  <a:srgbClr val="C00000"/>
                </a:solidFill>
                <a:effectLst>
                  <a:innerShdw blurRad="63500" dist="50800">
                    <a:prstClr val="black">
                      <a:alpha val="50000"/>
                    </a:prstClr>
                  </a:innerShdw>
                </a:effectLst>
                <a:latin typeface="微软雅黑" panose="020B0503020204020204" pitchFamily="34" charset="-122"/>
                <a:ea typeface="微软雅黑" panose="020B0503020204020204" pitchFamily="34" charset="-122"/>
              </a:rPr>
              <a:t>（临床研究的机遇）</a:t>
            </a:r>
            <a:endParaRPr kumimoji="1" lang="zh-CN" altLang="en-US" sz="1600" b="1" dirty="0">
              <a:solidFill>
                <a:srgbClr val="C00000"/>
              </a:solidFill>
              <a:effectLst>
                <a:innerShdw blurRad="63500" dist="50800">
                  <a:prstClr val="black">
                    <a:alpha val="50000"/>
                  </a:prstClr>
                </a:innerShdw>
              </a:effectLst>
              <a:latin typeface="微软雅黑" panose="020B0503020204020204" pitchFamily="34" charset="-122"/>
              <a:ea typeface="微软雅黑" panose="020B0503020204020204" pitchFamily="34" charset="-122"/>
            </a:endParaRPr>
          </a:p>
        </p:txBody>
      </p:sp>
      <p:sp>
        <p:nvSpPr>
          <p:cNvPr id="3" name="TextBox 18"/>
          <p:cNvSpPr txBox="1">
            <a:spLocks noChangeArrowheads="1"/>
          </p:cNvSpPr>
          <p:nvPr/>
        </p:nvSpPr>
        <p:spPr bwMode="auto">
          <a:xfrm>
            <a:off x="381000" y="214290"/>
            <a:ext cx="8382000" cy="646331"/>
          </a:xfrm>
          <a:prstGeom prst="rect">
            <a:avLst/>
          </a:prstGeom>
          <a:noFill/>
          <a:ln w="9525">
            <a:noFill/>
            <a:miter lim="800000"/>
          </a:ln>
        </p:spPr>
        <p:txBody>
          <a:bodyPr>
            <a:spAutoFit/>
          </a:bodyPr>
          <a:lstStyle/>
          <a:p>
            <a:pPr algn="ctr" fontAlgn="auto">
              <a:spcBef>
                <a:spcPts val="0"/>
              </a:spcBef>
              <a:spcAft>
                <a:spcPts val="0"/>
              </a:spcAft>
              <a:defRPr/>
            </a:pPr>
            <a:r>
              <a:rPr kumimoji="1" lang="zh-CN" altLang="en-US" sz="3600" b="1" dirty="0">
                <a:solidFill>
                  <a:srgbClr val="C00000"/>
                </a:solidFill>
                <a:effectLst>
                  <a:innerShdw blurRad="63500" dist="50800">
                    <a:prstClr val="black">
                      <a:alpha val="50000"/>
                    </a:prstClr>
                  </a:innerShdw>
                </a:effectLst>
                <a:latin typeface="微软雅黑" panose="020B0503020204020204" pitchFamily="34" charset="-122"/>
                <a:ea typeface="微软雅黑" panose="020B0503020204020204" pitchFamily="34" charset="-122"/>
              </a:rPr>
              <a:t>中医药发展的机遇</a:t>
            </a:r>
            <a:endParaRPr kumimoji="1" lang="zh-CN" altLang="en-US" sz="3600" b="1" dirty="0">
              <a:solidFill>
                <a:srgbClr val="C00000"/>
              </a:solidFill>
              <a:effectLst>
                <a:innerShdw blurRad="63500" dist="50800">
                  <a:prstClr val="black">
                    <a:alpha val="50000"/>
                  </a:prstClr>
                </a:innerShdw>
              </a:effectLst>
              <a:latin typeface="微软雅黑" panose="020B0503020204020204" pitchFamily="34" charset="-122"/>
              <a:ea typeface="微软雅黑" panose="020B0503020204020204" pitchFamily="34" charset="-122"/>
            </a:endParaRPr>
          </a:p>
        </p:txBody>
      </p:sp>
      <p:sp>
        <p:nvSpPr>
          <p:cNvPr id="6148" name="Text Box 9"/>
          <p:cNvSpPr txBox="1">
            <a:spLocks noChangeArrowheads="1"/>
          </p:cNvSpPr>
          <p:nvPr/>
        </p:nvSpPr>
        <p:spPr bwMode="auto">
          <a:xfrm>
            <a:off x="214313" y="2071688"/>
            <a:ext cx="7923212" cy="461962"/>
          </a:xfrm>
          <a:prstGeom prst="rect">
            <a:avLst/>
          </a:prstGeom>
          <a:noFill/>
          <a:ln w="9525">
            <a:noFill/>
            <a:miter lim="800000"/>
          </a:ln>
        </p:spPr>
        <p:txBody>
          <a:bodyPr>
            <a:spAutoFit/>
          </a:bodyPr>
          <a:lstStyle/>
          <a:p>
            <a:r>
              <a:rPr lang="zh-CN" altLang="en-US" sz="2400" b="1">
                <a:latin typeface="黑体" panose="02010609060101010101" pitchFamily="49" charset="-122"/>
                <a:ea typeface="黑体" panose="02010609060101010101" pitchFamily="49" charset="-122"/>
              </a:rPr>
              <a:t>  生物医学模式    生物</a:t>
            </a:r>
            <a:r>
              <a:rPr lang="en-US" altLang="zh-CN" sz="2400" b="1">
                <a:latin typeface="黑体" panose="02010609060101010101" pitchFamily="49" charset="-122"/>
                <a:ea typeface="黑体" panose="02010609060101010101" pitchFamily="49" charset="-122"/>
              </a:rPr>
              <a:t>-</a:t>
            </a:r>
            <a:r>
              <a:rPr lang="zh-CN" altLang="en-US" sz="2400" b="1">
                <a:latin typeface="黑体" panose="02010609060101010101" pitchFamily="49" charset="-122"/>
                <a:ea typeface="黑体" panose="02010609060101010101" pitchFamily="49" charset="-122"/>
              </a:rPr>
              <a:t>心理</a:t>
            </a:r>
            <a:r>
              <a:rPr lang="en-US" altLang="zh-CN" sz="2400" b="1">
                <a:latin typeface="黑体" panose="02010609060101010101" pitchFamily="49" charset="-122"/>
                <a:ea typeface="黑体" panose="02010609060101010101" pitchFamily="49" charset="-122"/>
              </a:rPr>
              <a:t>-</a:t>
            </a:r>
            <a:r>
              <a:rPr lang="zh-CN" altLang="en-US" sz="2400" b="1">
                <a:latin typeface="黑体" panose="02010609060101010101" pitchFamily="49" charset="-122"/>
                <a:ea typeface="黑体" panose="02010609060101010101" pitchFamily="49" charset="-122"/>
              </a:rPr>
              <a:t>社会医学模式</a:t>
            </a:r>
            <a:endParaRPr lang="zh-CN" altLang="en-US" sz="2400" b="1">
              <a:latin typeface="黑体" panose="02010609060101010101" pitchFamily="49" charset="-122"/>
              <a:ea typeface="黑体" panose="02010609060101010101" pitchFamily="49" charset="-122"/>
            </a:endParaRPr>
          </a:p>
        </p:txBody>
      </p:sp>
      <p:sp>
        <p:nvSpPr>
          <p:cNvPr id="6149" name="Text Box 9"/>
          <p:cNvSpPr txBox="1">
            <a:spLocks noChangeArrowheads="1"/>
          </p:cNvSpPr>
          <p:nvPr/>
        </p:nvSpPr>
        <p:spPr bwMode="auto">
          <a:xfrm>
            <a:off x="214313" y="2576513"/>
            <a:ext cx="7923212" cy="461962"/>
          </a:xfrm>
          <a:prstGeom prst="rect">
            <a:avLst/>
          </a:prstGeom>
          <a:noFill/>
          <a:ln w="9525">
            <a:noFill/>
            <a:miter lim="800000"/>
          </a:ln>
        </p:spPr>
        <p:txBody>
          <a:bodyPr>
            <a:spAutoFit/>
          </a:bodyPr>
          <a:lstStyle/>
          <a:p>
            <a:r>
              <a:rPr lang="zh-CN" altLang="en-US" sz="2400" b="1">
                <a:latin typeface="黑体" panose="02010609060101010101" pitchFamily="49" charset="-122"/>
                <a:ea typeface="黑体" panose="02010609060101010101" pitchFamily="49" charset="-122"/>
              </a:rPr>
              <a:t>  治病为中心      病人为中心</a:t>
            </a:r>
            <a:endParaRPr lang="zh-CN" altLang="en-US" sz="2400" b="1">
              <a:latin typeface="黑体" panose="02010609060101010101" pitchFamily="49" charset="-122"/>
              <a:ea typeface="黑体" panose="02010609060101010101" pitchFamily="49" charset="-122"/>
            </a:endParaRPr>
          </a:p>
        </p:txBody>
      </p:sp>
      <p:sp>
        <p:nvSpPr>
          <p:cNvPr id="6150" name="Text Box 9"/>
          <p:cNvSpPr txBox="1">
            <a:spLocks noChangeArrowheads="1"/>
          </p:cNvSpPr>
          <p:nvPr/>
        </p:nvSpPr>
        <p:spPr bwMode="auto">
          <a:xfrm>
            <a:off x="214313" y="3109913"/>
            <a:ext cx="7923212" cy="461962"/>
          </a:xfrm>
          <a:prstGeom prst="rect">
            <a:avLst/>
          </a:prstGeom>
          <a:noFill/>
          <a:ln w="9525">
            <a:noFill/>
            <a:miter lim="800000"/>
          </a:ln>
        </p:spPr>
        <p:txBody>
          <a:bodyPr>
            <a:spAutoFit/>
          </a:bodyPr>
          <a:lstStyle/>
          <a:p>
            <a:r>
              <a:rPr lang="zh-CN" altLang="en-US" sz="2400" b="1">
                <a:latin typeface="黑体" panose="02010609060101010101" pitchFamily="49" charset="-122"/>
                <a:ea typeface="黑体" panose="02010609060101010101" pitchFamily="49" charset="-122"/>
              </a:rPr>
              <a:t>  治病为目的      预防疾病、提高整体健康</a:t>
            </a:r>
            <a:endParaRPr lang="zh-CN" altLang="en-US" sz="2400" b="1">
              <a:latin typeface="黑体" panose="02010609060101010101" pitchFamily="49" charset="-122"/>
              <a:ea typeface="黑体" panose="02010609060101010101" pitchFamily="49" charset="-122"/>
            </a:endParaRPr>
          </a:p>
        </p:txBody>
      </p:sp>
      <p:sp>
        <p:nvSpPr>
          <p:cNvPr id="7" name="Text Box 9"/>
          <p:cNvSpPr txBox="1">
            <a:spLocks noChangeArrowheads="1"/>
          </p:cNvSpPr>
          <p:nvPr/>
        </p:nvSpPr>
        <p:spPr bwMode="auto">
          <a:xfrm>
            <a:off x="32" y="4110046"/>
            <a:ext cx="9144000" cy="523220"/>
          </a:xfrm>
          <a:prstGeom prst="rect">
            <a:avLst/>
          </a:prstGeom>
          <a:noFill/>
          <a:ln w="9525">
            <a:noFill/>
            <a:miter lim="800000"/>
          </a:ln>
        </p:spPr>
        <p:txBody>
          <a:bodyPr>
            <a:spAutoFit/>
          </a:bodyPr>
          <a:lstStyle/>
          <a:p>
            <a:pPr>
              <a:defRPr/>
            </a:pPr>
            <a:r>
              <a:rPr kumimoji="1" lang="zh-CN" altLang="en-US" sz="2800" b="1" dirty="0">
                <a:solidFill>
                  <a:srgbClr val="C00000"/>
                </a:solidFill>
                <a:effectLst>
                  <a:innerShdw blurRad="63500" dist="50800">
                    <a:prstClr val="black">
                      <a:alpha val="50000"/>
                    </a:prstClr>
                  </a:innerShdw>
                </a:effectLst>
                <a:latin typeface="微软雅黑" panose="020B0503020204020204" pitchFamily="34" charset="-122"/>
                <a:ea typeface="微软雅黑" panose="020B0503020204020204" pitchFamily="34" charset="-122"/>
              </a:rPr>
              <a:t>     补充整合医学的发展</a:t>
            </a:r>
            <a:r>
              <a:rPr kumimoji="1" lang="zh-CN" altLang="en-US" sz="1600" b="1" dirty="0">
                <a:solidFill>
                  <a:srgbClr val="C00000"/>
                </a:solidFill>
                <a:effectLst>
                  <a:innerShdw blurRad="63500" dist="50800">
                    <a:prstClr val="black">
                      <a:alpha val="50000"/>
                    </a:prstClr>
                  </a:innerShdw>
                </a:effectLst>
                <a:latin typeface="微软雅黑" panose="020B0503020204020204" pitchFamily="34" charset="-122"/>
                <a:ea typeface="微软雅黑" panose="020B0503020204020204" pitchFamily="34" charset="-122"/>
              </a:rPr>
              <a:t>（中医药学的机遇）</a:t>
            </a:r>
            <a:endParaRPr kumimoji="1" lang="zh-CN" altLang="en-US" sz="1600" b="1" dirty="0">
              <a:solidFill>
                <a:srgbClr val="C00000"/>
              </a:solidFill>
              <a:effectLst>
                <a:innerShdw blurRad="63500" dist="50800">
                  <a:prstClr val="black">
                    <a:alpha val="50000"/>
                  </a:prstClr>
                </a:innerShdw>
              </a:effectLst>
              <a:latin typeface="微软雅黑" panose="020B0503020204020204" pitchFamily="34" charset="-122"/>
              <a:ea typeface="微软雅黑" panose="020B0503020204020204" pitchFamily="34" charset="-122"/>
            </a:endParaRPr>
          </a:p>
        </p:txBody>
      </p:sp>
      <p:sp>
        <p:nvSpPr>
          <p:cNvPr id="6152" name="Text Box 9"/>
          <p:cNvSpPr txBox="1">
            <a:spLocks noChangeArrowheads="1"/>
          </p:cNvSpPr>
          <p:nvPr/>
        </p:nvSpPr>
        <p:spPr bwMode="auto">
          <a:xfrm>
            <a:off x="214313" y="4895850"/>
            <a:ext cx="7923212" cy="461963"/>
          </a:xfrm>
          <a:prstGeom prst="rect">
            <a:avLst/>
          </a:prstGeom>
          <a:noFill/>
          <a:ln w="9525">
            <a:noFill/>
            <a:miter lim="800000"/>
          </a:ln>
        </p:spPr>
        <p:txBody>
          <a:bodyPr>
            <a:spAutoFit/>
          </a:bodyPr>
          <a:lstStyle/>
          <a:p>
            <a:r>
              <a:rPr lang="zh-CN" altLang="en-US" sz="2400" b="1">
                <a:latin typeface="黑体" panose="02010609060101010101" pitchFamily="49" charset="-122"/>
                <a:ea typeface="黑体" panose="02010609060101010101" pitchFamily="49" charset="-122"/>
              </a:rPr>
              <a:t>  受到患者广泛欢迎，主流医学逐渐接受</a:t>
            </a:r>
            <a:endParaRPr lang="zh-CN" altLang="en-US" sz="2400" b="1">
              <a:latin typeface="黑体" panose="02010609060101010101" pitchFamily="49" charset="-122"/>
              <a:ea typeface="黑体" panose="02010609060101010101" pitchFamily="49" charset="-122"/>
            </a:endParaRPr>
          </a:p>
        </p:txBody>
      </p:sp>
      <p:sp>
        <p:nvSpPr>
          <p:cNvPr id="6153" name="Text Box 9"/>
          <p:cNvSpPr txBox="1">
            <a:spLocks noChangeArrowheads="1"/>
          </p:cNvSpPr>
          <p:nvPr/>
        </p:nvSpPr>
        <p:spPr bwMode="auto">
          <a:xfrm>
            <a:off x="214313" y="5434013"/>
            <a:ext cx="7923212" cy="461962"/>
          </a:xfrm>
          <a:prstGeom prst="rect">
            <a:avLst/>
          </a:prstGeom>
          <a:noFill/>
          <a:ln w="9525">
            <a:noFill/>
            <a:miter lim="800000"/>
          </a:ln>
        </p:spPr>
        <p:txBody>
          <a:bodyPr>
            <a:spAutoFit/>
          </a:bodyPr>
          <a:lstStyle/>
          <a:p>
            <a:r>
              <a:rPr lang="en-US" altLang="zh-CN" sz="2400" b="1">
                <a:latin typeface="黑体" panose="02010609060101010101" pitchFamily="49" charset="-122"/>
                <a:ea typeface="黑体" panose="02010609060101010101" pitchFamily="49" charset="-122"/>
              </a:rPr>
              <a:t>  NCCAM</a:t>
            </a:r>
            <a:r>
              <a:rPr lang="zh-CN" altLang="en-US" sz="2400" b="1">
                <a:latin typeface="黑体" panose="02010609060101010101" pitchFamily="49" charset="-122"/>
                <a:ea typeface="黑体" panose="02010609060101010101" pitchFamily="49" charset="-122"/>
              </a:rPr>
              <a:t>研究投入不断加大</a:t>
            </a:r>
            <a:endParaRPr lang="zh-CN" altLang="en-US" sz="2400" b="1">
              <a:latin typeface="黑体" panose="02010609060101010101" pitchFamily="49" charset="-122"/>
              <a:ea typeface="黑体" panose="02010609060101010101" pitchFamily="49" charset="-122"/>
            </a:endParaRPr>
          </a:p>
        </p:txBody>
      </p:sp>
      <p:sp>
        <p:nvSpPr>
          <p:cNvPr id="6154" name="Text Box 9"/>
          <p:cNvSpPr txBox="1">
            <a:spLocks noChangeArrowheads="1"/>
          </p:cNvSpPr>
          <p:nvPr/>
        </p:nvSpPr>
        <p:spPr bwMode="auto">
          <a:xfrm>
            <a:off x="214313" y="5967413"/>
            <a:ext cx="7923212" cy="461962"/>
          </a:xfrm>
          <a:prstGeom prst="rect">
            <a:avLst/>
          </a:prstGeom>
          <a:noFill/>
          <a:ln w="9525">
            <a:noFill/>
            <a:miter lim="800000"/>
          </a:ln>
        </p:spPr>
        <p:txBody>
          <a:bodyPr>
            <a:spAutoFit/>
          </a:bodyPr>
          <a:lstStyle/>
          <a:p>
            <a:r>
              <a:rPr lang="zh-CN" altLang="en-US" sz="2400" b="1">
                <a:latin typeface="黑体" panose="02010609060101010101" pitchFamily="49" charset="-122"/>
                <a:ea typeface="黑体" panose="02010609060101010101" pitchFamily="49" charset="-122"/>
              </a:rPr>
              <a:t>  中医药学在补充整合医学的地位日益提高</a:t>
            </a:r>
            <a:endParaRPr lang="zh-CN" altLang="en-US" sz="2400" b="1">
              <a:latin typeface="黑体" panose="02010609060101010101" pitchFamily="49" charset="-122"/>
              <a:ea typeface="黑体" panose="02010609060101010101" pitchFamily="49" charset="-122"/>
            </a:endParaRPr>
          </a:p>
        </p:txBody>
      </p:sp>
      <p:pic>
        <p:nvPicPr>
          <p:cNvPr id="6155" name="Picture 15"/>
          <p:cNvPicPr>
            <a:picLocks noChangeAspect="1" noChangeArrowheads="1"/>
          </p:cNvPicPr>
          <p:nvPr/>
        </p:nvPicPr>
        <p:blipFill>
          <a:blip r:embed="rId1" cstate="print"/>
          <a:srcRect/>
          <a:stretch>
            <a:fillRect/>
          </a:stretch>
        </p:blipFill>
        <p:spPr bwMode="auto">
          <a:xfrm>
            <a:off x="257175" y="2176463"/>
            <a:ext cx="171450" cy="180975"/>
          </a:xfrm>
          <a:prstGeom prst="rect">
            <a:avLst/>
          </a:prstGeom>
          <a:noFill/>
          <a:ln w="9525">
            <a:noFill/>
            <a:miter lim="800000"/>
            <a:headEnd/>
            <a:tailEnd/>
          </a:ln>
        </p:spPr>
      </p:pic>
      <p:pic>
        <p:nvPicPr>
          <p:cNvPr id="6156" name="Picture 15"/>
          <p:cNvPicPr>
            <a:picLocks noChangeAspect="1" noChangeArrowheads="1"/>
          </p:cNvPicPr>
          <p:nvPr/>
        </p:nvPicPr>
        <p:blipFill>
          <a:blip r:embed="rId1" cstate="print"/>
          <a:srcRect/>
          <a:stretch>
            <a:fillRect/>
          </a:stretch>
        </p:blipFill>
        <p:spPr bwMode="auto">
          <a:xfrm>
            <a:off x="257175" y="2752725"/>
            <a:ext cx="171450" cy="180975"/>
          </a:xfrm>
          <a:prstGeom prst="rect">
            <a:avLst/>
          </a:prstGeom>
          <a:noFill/>
          <a:ln w="9525">
            <a:noFill/>
            <a:miter lim="800000"/>
            <a:headEnd/>
            <a:tailEnd/>
          </a:ln>
        </p:spPr>
      </p:pic>
      <p:pic>
        <p:nvPicPr>
          <p:cNvPr id="6157" name="Picture 15"/>
          <p:cNvPicPr>
            <a:picLocks noChangeAspect="1" noChangeArrowheads="1"/>
          </p:cNvPicPr>
          <p:nvPr/>
        </p:nvPicPr>
        <p:blipFill>
          <a:blip r:embed="rId1" cstate="print"/>
          <a:srcRect/>
          <a:stretch>
            <a:fillRect/>
          </a:stretch>
        </p:blipFill>
        <p:spPr bwMode="auto">
          <a:xfrm>
            <a:off x="257175" y="3252788"/>
            <a:ext cx="171450" cy="180975"/>
          </a:xfrm>
          <a:prstGeom prst="rect">
            <a:avLst/>
          </a:prstGeom>
          <a:noFill/>
          <a:ln w="9525">
            <a:noFill/>
            <a:miter lim="800000"/>
            <a:headEnd/>
            <a:tailEnd/>
          </a:ln>
        </p:spPr>
      </p:pic>
      <p:pic>
        <p:nvPicPr>
          <p:cNvPr id="6158" name="Picture 15"/>
          <p:cNvPicPr>
            <a:picLocks noChangeAspect="1" noChangeArrowheads="1"/>
          </p:cNvPicPr>
          <p:nvPr/>
        </p:nvPicPr>
        <p:blipFill>
          <a:blip r:embed="rId1" cstate="print"/>
          <a:srcRect/>
          <a:stretch>
            <a:fillRect/>
          </a:stretch>
        </p:blipFill>
        <p:spPr bwMode="auto">
          <a:xfrm>
            <a:off x="257175" y="5033963"/>
            <a:ext cx="171450" cy="180975"/>
          </a:xfrm>
          <a:prstGeom prst="rect">
            <a:avLst/>
          </a:prstGeom>
          <a:noFill/>
          <a:ln w="9525">
            <a:noFill/>
            <a:miter lim="800000"/>
            <a:headEnd/>
            <a:tailEnd/>
          </a:ln>
        </p:spPr>
      </p:pic>
      <p:pic>
        <p:nvPicPr>
          <p:cNvPr id="6159" name="Picture 15"/>
          <p:cNvPicPr>
            <a:picLocks noChangeAspect="1" noChangeArrowheads="1"/>
          </p:cNvPicPr>
          <p:nvPr/>
        </p:nvPicPr>
        <p:blipFill>
          <a:blip r:embed="rId1" cstate="print"/>
          <a:srcRect/>
          <a:stretch>
            <a:fillRect/>
          </a:stretch>
        </p:blipFill>
        <p:spPr bwMode="auto">
          <a:xfrm>
            <a:off x="257175" y="5572125"/>
            <a:ext cx="171450" cy="180975"/>
          </a:xfrm>
          <a:prstGeom prst="rect">
            <a:avLst/>
          </a:prstGeom>
          <a:noFill/>
          <a:ln w="9525">
            <a:noFill/>
            <a:miter lim="800000"/>
            <a:headEnd/>
            <a:tailEnd/>
          </a:ln>
        </p:spPr>
      </p:pic>
      <p:pic>
        <p:nvPicPr>
          <p:cNvPr id="6160" name="Picture 15"/>
          <p:cNvPicPr>
            <a:picLocks noChangeAspect="1" noChangeArrowheads="1"/>
          </p:cNvPicPr>
          <p:nvPr/>
        </p:nvPicPr>
        <p:blipFill>
          <a:blip r:embed="rId1" cstate="print"/>
          <a:srcRect/>
          <a:stretch>
            <a:fillRect/>
          </a:stretch>
        </p:blipFill>
        <p:spPr bwMode="auto">
          <a:xfrm>
            <a:off x="257175" y="6143625"/>
            <a:ext cx="171450" cy="180975"/>
          </a:xfrm>
          <a:prstGeom prst="rect">
            <a:avLst/>
          </a:prstGeom>
          <a:noFill/>
          <a:ln w="9525">
            <a:noFill/>
            <a:miter lim="800000"/>
            <a:headEnd/>
            <a:tailEnd/>
          </a:ln>
        </p:spPr>
      </p:pic>
      <p:sp>
        <p:nvSpPr>
          <p:cNvPr id="17" name="右箭头 16"/>
          <p:cNvSpPr/>
          <p:nvPr/>
        </p:nvSpPr>
        <p:spPr>
          <a:xfrm>
            <a:off x="2571750" y="2214563"/>
            <a:ext cx="357188" cy="214312"/>
          </a:xfrm>
          <a:prstGeom prst="rightArrow">
            <a:avLst/>
          </a:prstGeom>
          <a:solidFill>
            <a:srgbClr val="99FF66"/>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18" name="右箭头 17"/>
          <p:cNvSpPr/>
          <p:nvPr/>
        </p:nvSpPr>
        <p:spPr>
          <a:xfrm>
            <a:off x="2571750" y="2752725"/>
            <a:ext cx="357188" cy="214313"/>
          </a:xfrm>
          <a:prstGeom prst="rightArrow">
            <a:avLst/>
          </a:prstGeom>
          <a:solidFill>
            <a:srgbClr val="99FF66"/>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19" name="右箭头 18"/>
          <p:cNvSpPr/>
          <p:nvPr/>
        </p:nvSpPr>
        <p:spPr>
          <a:xfrm>
            <a:off x="2571750" y="3252788"/>
            <a:ext cx="357188" cy="214312"/>
          </a:xfrm>
          <a:prstGeom prst="rightArrow">
            <a:avLst/>
          </a:prstGeom>
          <a:solidFill>
            <a:srgbClr val="99FF66"/>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pic>
        <p:nvPicPr>
          <p:cNvPr id="6164" name="Picture 2" descr="http://nccam.nih.gov/sites/nccam.nih.gov/files/yoga_infographic_panel1.jpg"/>
          <p:cNvPicPr>
            <a:picLocks noChangeAspect="1" noChangeArrowheads="1"/>
          </p:cNvPicPr>
          <p:nvPr/>
        </p:nvPicPr>
        <p:blipFill>
          <a:blip r:embed="rId2" cstate="print"/>
          <a:srcRect/>
          <a:stretch>
            <a:fillRect/>
          </a:stretch>
        </p:blipFill>
        <p:spPr bwMode="auto">
          <a:xfrm>
            <a:off x="6929438" y="0"/>
            <a:ext cx="2130425" cy="1773238"/>
          </a:xfrm>
          <a:prstGeom prst="rect">
            <a:avLst/>
          </a:prstGeom>
          <a:noFill/>
          <a:ln w="9525">
            <a:noFill/>
            <a:miter lim="800000"/>
            <a:headEnd/>
            <a:tailEnd/>
          </a:ln>
        </p:spPr>
      </p:pic>
      <p:pic>
        <p:nvPicPr>
          <p:cNvPr id="6165" name="Picture 4" descr="http://nccam.nih.gov/sites/nccam.nih.gov/files/deyo-slide.png"/>
          <p:cNvPicPr>
            <a:picLocks noChangeAspect="1" noChangeArrowheads="1"/>
          </p:cNvPicPr>
          <p:nvPr/>
        </p:nvPicPr>
        <p:blipFill>
          <a:blip r:embed="rId3" cstate="print"/>
          <a:srcRect/>
          <a:stretch>
            <a:fillRect/>
          </a:stretch>
        </p:blipFill>
        <p:spPr bwMode="auto">
          <a:xfrm>
            <a:off x="6929438" y="1847850"/>
            <a:ext cx="2143125" cy="1223963"/>
          </a:xfrm>
          <a:prstGeom prst="rect">
            <a:avLst/>
          </a:prstGeom>
          <a:noFill/>
          <a:ln w="9525">
            <a:noFill/>
            <a:miter lim="800000"/>
            <a:headEnd/>
            <a:tailEnd/>
          </a:ln>
        </p:spPr>
      </p:pic>
      <p:pic>
        <p:nvPicPr>
          <p:cNvPr id="6166" name="Picture 6" descr="http://nccam.nih.gov/sites/nccam.nih.gov/files/HAAGslide_0.png"/>
          <p:cNvPicPr>
            <a:picLocks noChangeAspect="1" noChangeArrowheads="1"/>
          </p:cNvPicPr>
          <p:nvPr/>
        </p:nvPicPr>
        <p:blipFill>
          <a:blip r:embed="rId4" cstate="print"/>
          <a:srcRect/>
          <a:stretch>
            <a:fillRect/>
          </a:stretch>
        </p:blipFill>
        <p:spPr bwMode="auto">
          <a:xfrm>
            <a:off x="6929438" y="3143250"/>
            <a:ext cx="2143125" cy="1169988"/>
          </a:xfrm>
          <a:prstGeom prst="rect">
            <a:avLst/>
          </a:prstGeom>
          <a:noFill/>
          <a:ln w="9525">
            <a:noFill/>
            <a:miter lim="800000"/>
            <a:headEnd/>
            <a:tailEnd/>
          </a:ln>
        </p:spPr>
      </p:pic>
      <p:pic>
        <p:nvPicPr>
          <p:cNvPr id="6167" name="Picture 8" descr="http://nccam.nih.gov/sites/nccam.nih.gov/files/slides/FeaturedSlidMeditation14.png"/>
          <p:cNvPicPr>
            <a:picLocks noChangeAspect="1" noChangeArrowheads="1"/>
          </p:cNvPicPr>
          <p:nvPr/>
        </p:nvPicPr>
        <p:blipFill>
          <a:blip r:embed="rId5" cstate="print"/>
          <a:srcRect/>
          <a:stretch>
            <a:fillRect/>
          </a:stretch>
        </p:blipFill>
        <p:spPr bwMode="auto">
          <a:xfrm>
            <a:off x="6929438" y="4357688"/>
            <a:ext cx="2143125" cy="1085850"/>
          </a:xfrm>
          <a:prstGeom prst="rect">
            <a:avLst/>
          </a:prstGeom>
          <a:noFill/>
          <a:ln w="9525">
            <a:noFill/>
            <a:miter lim="800000"/>
            <a:headEnd/>
            <a:tailEnd/>
          </a:ln>
        </p:spPr>
      </p:pic>
      <p:pic>
        <p:nvPicPr>
          <p:cNvPr id="6168" name="Picture 10" descr="http://nccam.nih.gov/sites/nccam.nih.gov/files/Tamiflu-headline.png"/>
          <p:cNvPicPr>
            <a:picLocks noChangeAspect="1" noChangeArrowheads="1"/>
          </p:cNvPicPr>
          <p:nvPr/>
        </p:nvPicPr>
        <p:blipFill>
          <a:blip r:embed="rId6" cstate="print"/>
          <a:srcRect/>
          <a:stretch>
            <a:fillRect/>
          </a:stretch>
        </p:blipFill>
        <p:spPr bwMode="auto">
          <a:xfrm>
            <a:off x="6929438" y="5519738"/>
            <a:ext cx="2143125" cy="1338262"/>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16"/>
          <p:cNvSpPr txBox="1"/>
          <p:nvPr/>
        </p:nvSpPr>
        <p:spPr>
          <a:xfrm>
            <a:off x="0" y="139463"/>
            <a:ext cx="9144000" cy="646331"/>
          </a:xfrm>
          <a:prstGeom prst="rect">
            <a:avLst/>
          </a:prstGeom>
          <a:noFill/>
        </p:spPr>
        <p:txBody>
          <a:bodyPr>
            <a:spAutoFit/>
          </a:bodyPr>
          <a:lstStyle/>
          <a:p>
            <a:pPr algn="ctr" fontAlgn="auto">
              <a:spcBef>
                <a:spcPts val="0"/>
              </a:spcBef>
              <a:spcAft>
                <a:spcPts val="0"/>
              </a:spcAft>
              <a:defRPr/>
            </a:pPr>
            <a:r>
              <a:rPr lang="zh-CN" altLang="en-US" sz="3600" b="1" dirty="0">
                <a:solidFill>
                  <a:srgbClr val="C00000"/>
                </a:solidFill>
                <a:effectLst>
                  <a:innerShdw blurRad="63500" dist="50800" dir="2700000">
                    <a:prstClr val="black">
                      <a:alpha val="50000"/>
                    </a:prstClr>
                  </a:innerShdw>
                </a:effectLst>
                <a:latin typeface="微软雅黑" panose="020B0503020204020204" pitchFamily="34" charset="-122"/>
                <a:ea typeface="微软雅黑" panose="020B0503020204020204" pitchFamily="34" charset="-122"/>
              </a:rPr>
              <a:t>一</a:t>
            </a:r>
            <a:r>
              <a:rPr lang="en-US" altLang="zh-CN" sz="3600" b="1" dirty="0">
                <a:solidFill>
                  <a:srgbClr val="C00000"/>
                </a:solidFill>
                <a:effectLst>
                  <a:innerShdw blurRad="63500" dist="50800" dir="2700000">
                    <a:prstClr val="black">
                      <a:alpha val="50000"/>
                    </a:prstClr>
                  </a:innerShdw>
                </a:effectLst>
                <a:latin typeface="微软雅黑" panose="020B0503020204020204" pitchFamily="34" charset="-122"/>
                <a:ea typeface="微软雅黑" panose="020B0503020204020204" pitchFamily="34" charset="-122"/>
              </a:rPr>
              <a:t>.</a:t>
            </a:r>
            <a:r>
              <a:rPr lang="zh-CN" altLang="en-US" sz="3600" b="1" dirty="0">
                <a:solidFill>
                  <a:srgbClr val="C00000"/>
                </a:solidFill>
                <a:effectLst>
                  <a:innerShdw blurRad="63500" dist="50800" dir="2700000">
                    <a:prstClr val="black">
                      <a:alpha val="50000"/>
                    </a:prstClr>
                  </a:innerShdw>
                </a:effectLst>
                <a:latin typeface="微软雅黑" panose="020B0503020204020204" pitchFamily="34" charset="-122"/>
                <a:ea typeface="微软雅黑" panose="020B0503020204020204" pitchFamily="34" charset="-122"/>
              </a:rPr>
              <a:t>中医学对冠心病的认识</a:t>
            </a:r>
            <a:endParaRPr lang="zh-CN" altLang="en-US" sz="3600" b="1" dirty="0">
              <a:solidFill>
                <a:srgbClr val="C00000"/>
              </a:solidFill>
              <a:effectLst>
                <a:innerShdw blurRad="63500" dist="50800" dir="2700000">
                  <a:prstClr val="black">
                    <a:alpha val="50000"/>
                  </a:prstClr>
                </a:innerShdw>
              </a:effectLst>
              <a:latin typeface="微软雅黑" panose="020B0503020204020204" pitchFamily="34" charset="-122"/>
              <a:ea typeface="微软雅黑" panose="020B0503020204020204" pitchFamily="34" charset="-122"/>
            </a:endParaRPr>
          </a:p>
        </p:txBody>
      </p:sp>
      <p:sp>
        <p:nvSpPr>
          <p:cNvPr id="7171" name="矩形 4"/>
          <p:cNvSpPr>
            <a:spLocks noChangeArrowheads="1"/>
          </p:cNvSpPr>
          <p:nvPr/>
        </p:nvSpPr>
        <p:spPr bwMode="auto">
          <a:xfrm>
            <a:off x="714375" y="1000125"/>
            <a:ext cx="7786688" cy="4340225"/>
          </a:xfrm>
          <a:prstGeom prst="rect">
            <a:avLst/>
          </a:prstGeom>
          <a:noFill/>
          <a:ln w="9525">
            <a:noFill/>
            <a:miter lim="800000"/>
          </a:ln>
        </p:spPr>
        <p:txBody>
          <a:bodyPr>
            <a:spAutoFit/>
          </a:bodyPr>
          <a:lstStyle/>
          <a:p>
            <a:pPr algn="just">
              <a:lnSpc>
                <a:spcPct val="150000"/>
              </a:lnSpc>
            </a:pPr>
            <a:r>
              <a:rPr lang="zh-CN" altLang="en-US" sz="2000" b="1">
                <a:solidFill>
                  <a:srgbClr val="000099"/>
                </a:solidFill>
                <a:latin typeface="黑体" panose="02010609060101010101" pitchFamily="49" charset="-122"/>
                <a:ea typeface="黑体" panose="02010609060101010101" pitchFamily="49" charset="-122"/>
              </a:rPr>
              <a:t>    </a:t>
            </a:r>
            <a:r>
              <a:rPr lang="zh-CN" altLang="en-US" sz="2000" b="1">
                <a:latin typeface="黑体" panose="02010609060101010101" pitchFamily="49" charset="-122"/>
                <a:ea typeface="黑体" panose="02010609060101010101" pitchFamily="49" charset="-122"/>
              </a:rPr>
              <a:t>中医学早在</a:t>
            </a:r>
            <a:r>
              <a:rPr lang="en-US" altLang="zh-CN" sz="2000" b="1">
                <a:latin typeface="黑体" panose="02010609060101010101" pitchFamily="49" charset="-122"/>
                <a:ea typeface="黑体" panose="02010609060101010101" pitchFamily="49" charset="-122"/>
              </a:rPr>
              <a:t>《</a:t>
            </a:r>
            <a:r>
              <a:rPr lang="zh-CN" altLang="en-US" sz="2000" b="1">
                <a:latin typeface="黑体" panose="02010609060101010101" pitchFamily="49" charset="-122"/>
                <a:ea typeface="黑体" panose="02010609060101010101" pitchFamily="49" charset="-122"/>
              </a:rPr>
              <a:t>黄帝内经</a:t>
            </a:r>
            <a:r>
              <a:rPr lang="en-US" altLang="zh-CN" sz="2000" b="1">
                <a:latin typeface="黑体" panose="02010609060101010101" pitchFamily="49" charset="-122"/>
                <a:ea typeface="黑体" panose="02010609060101010101" pitchFamily="49" charset="-122"/>
              </a:rPr>
              <a:t>》</a:t>
            </a:r>
            <a:r>
              <a:rPr lang="zh-CN" altLang="en-US" sz="2000" b="1">
                <a:latin typeface="黑体" panose="02010609060101010101" pitchFamily="49" charset="-122"/>
                <a:ea typeface="黑体" panose="02010609060101010101" pitchFamily="49" charset="-122"/>
              </a:rPr>
              <a:t>中就开始了对冠心病心绞痛治疗的探索，几千年的实践证明，传统医学对本病的治疗行之有效。因此，我们应当研究和探索传统中医学认识以及治疗冠心病之精髓，以期提高临床疗效！</a:t>
            </a:r>
            <a:endParaRPr lang="en-US" altLang="zh-CN" sz="2000" b="1">
              <a:latin typeface="黑体" panose="02010609060101010101" pitchFamily="49" charset="-122"/>
              <a:ea typeface="黑体" panose="02010609060101010101" pitchFamily="49" charset="-122"/>
            </a:endParaRPr>
          </a:p>
          <a:p>
            <a:pPr algn="just">
              <a:lnSpc>
                <a:spcPct val="150000"/>
              </a:lnSpc>
            </a:pPr>
            <a:r>
              <a:rPr lang="en-US" altLang="zh-CN" sz="2000" b="1">
                <a:solidFill>
                  <a:srgbClr val="000099"/>
                </a:solidFill>
                <a:latin typeface="黑体" panose="02010609060101010101" pitchFamily="49" charset="-122"/>
                <a:ea typeface="黑体" panose="02010609060101010101" pitchFamily="49" charset="-122"/>
              </a:rPr>
              <a:t>    </a:t>
            </a:r>
            <a:r>
              <a:rPr lang="en-US" altLang="zh-CN" sz="2000" b="1">
                <a:latin typeface="黑体" panose="02010609060101010101" pitchFamily="49" charset="-122"/>
                <a:ea typeface="黑体" panose="02010609060101010101" pitchFamily="49" charset="-122"/>
              </a:rPr>
              <a:t>《</a:t>
            </a:r>
            <a:r>
              <a:rPr lang="zh-CN" altLang="en-US" sz="2000" b="1">
                <a:latin typeface="黑体" panose="02010609060101010101" pitchFamily="49" charset="-122"/>
                <a:ea typeface="黑体" panose="02010609060101010101" pitchFamily="49" charset="-122"/>
              </a:rPr>
              <a:t>灵枢</a:t>
            </a:r>
            <a:r>
              <a:rPr lang="en-US" altLang="zh-CN" sz="2000" b="1">
                <a:latin typeface="黑体" panose="02010609060101010101" pitchFamily="49" charset="-122"/>
                <a:ea typeface="黑体" panose="02010609060101010101" pitchFamily="49" charset="-122"/>
              </a:rPr>
              <a:t>·</a:t>
            </a:r>
            <a:r>
              <a:rPr lang="zh-CN" altLang="en-US" sz="2000" b="1">
                <a:latin typeface="黑体" panose="02010609060101010101" pitchFamily="49" charset="-122"/>
                <a:ea typeface="黑体" panose="02010609060101010101" pitchFamily="49" charset="-122"/>
              </a:rPr>
              <a:t>九针十二原</a:t>
            </a:r>
            <a:r>
              <a:rPr lang="en-US" altLang="zh-CN" sz="2000" b="1">
                <a:latin typeface="黑体" panose="02010609060101010101" pitchFamily="49" charset="-122"/>
                <a:ea typeface="黑体" panose="02010609060101010101" pitchFamily="49" charset="-122"/>
              </a:rPr>
              <a:t>》</a:t>
            </a:r>
            <a:r>
              <a:rPr lang="zh-CN" altLang="en-US" sz="2000" b="1">
                <a:latin typeface="黑体" panose="02010609060101010101" pitchFamily="49" charset="-122"/>
                <a:ea typeface="黑体" panose="02010609060101010101" pitchFamily="49" charset="-122"/>
              </a:rPr>
              <a:t>云：“善用针者，取其疾也，犹拔刺也，犹雪污也，犹解结也，犹决闭也。疾虽久，犹可毕也。言不可治者，未得其术也”。治疗疾病贵在“得其术”，而“得其术”的关键是要“发皇古义，继承传统”</a:t>
            </a:r>
            <a:endParaRPr lang="en-US" altLang="zh-CN" sz="2000" b="1">
              <a:latin typeface="黑体" panose="02010609060101010101" pitchFamily="49" charset="-122"/>
              <a:ea typeface="黑体" panose="02010609060101010101" pitchFamily="49" charset="-122"/>
            </a:endParaRPr>
          </a:p>
          <a:p>
            <a:pPr algn="just">
              <a:lnSpc>
                <a:spcPct val="150000"/>
              </a:lnSpc>
            </a:pPr>
            <a:r>
              <a:rPr lang="zh-CN" altLang="en-US" sz="2400" b="1">
                <a:solidFill>
                  <a:srgbClr val="000099"/>
                </a:solidFill>
                <a:latin typeface="黑体" panose="02010609060101010101" pitchFamily="49" charset="-122"/>
                <a:ea typeface="黑体" panose="02010609060101010101" pitchFamily="49" charset="-122"/>
              </a:rPr>
              <a:t>    </a:t>
            </a:r>
            <a:endParaRPr lang="zh-CN" altLang="en-US" sz="2400" b="1">
              <a:solidFill>
                <a:srgbClr val="000099"/>
              </a:solidFill>
              <a:latin typeface="黑体" panose="02010609060101010101" pitchFamily="49" charset="-122"/>
              <a:ea typeface="黑体" panose="02010609060101010101" pitchFamily="49" charset="-122"/>
            </a:endParaRPr>
          </a:p>
        </p:txBody>
      </p:sp>
      <p:pic>
        <p:nvPicPr>
          <p:cNvPr id="7172" name="Picture 2" descr="http://cqrbepaper.cqnews.net/cqrb/res/1/20101209/27011291836173260.jpg"/>
          <p:cNvPicPr>
            <a:picLocks noChangeAspect="1" noChangeArrowheads="1"/>
          </p:cNvPicPr>
          <p:nvPr/>
        </p:nvPicPr>
        <p:blipFill>
          <a:blip r:embed="rId1" cstate="print">
            <a:lum contrast="20000"/>
          </a:blip>
          <a:srcRect/>
          <a:stretch>
            <a:fillRect/>
          </a:stretch>
        </p:blipFill>
        <p:spPr bwMode="auto">
          <a:xfrm>
            <a:off x="4572000" y="5143500"/>
            <a:ext cx="2012950" cy="1428750"/>
          </a:xfrm>
          <a:prstGeom prst="rect">
            <a:avLst/>
          </a:prstGeom>
          <a:noFill/>
          <a:ln w="9525">
            <a:noFill/>
            <a:miter lim="800000"/>
            <a:headEnd/>
            <a:tailEnd/>
          </a:ln>
        </p:spPr>
      </p:pic>
      <p:pic>
        <p:nvPicPr>
          <p:cNvPr id="7173" name="Picture 4" descr="http://epaper.qingdaonews.com/lnshb/20110930/m_174192.jpg"/>
          <p:cNvPicPr>
            <a:picLocks noChangeAspect="1" noChangeArrowheads="1"/>
          </p:cNvPicPr>
          <p:nvPr/>
        </p:nvPicPr>
        <p:blipFill>
          <a:blip r:embed="rId2" cstate="print"/>
          <a:srcRect/>
          <a:stretch>
            <a:fillRect/>
          </a:stretch>
        </p:blipFill>
        <p:spPr bwMode="auto">
          <a:xfrm>
            <a:off x="6786563" y="5143500"/>
            <a:ext cx="2154237" cy="1428750"/>
          </a:xfrm>
          <a:prstGeom prst="rect">
            <a:avLst/>
          </a:prstGeom>
          <a:noFill/>
          <a:ln w="9525">
            <a:noFill/>
            <a:miter lim="800000"/>
            <a:headEnd/>
            <a:tailEnd/>
          </a:ln>
        </p:spPr>
      </p:pic>
      <p:pic>
        <p:nvPicPr>
          <p:cNvPr id="7174" name="Picture 6" descr="http://a4.att.hudong.com/20/54/01300000349330124003549611965_950.jpg"/>
          <p:cNvPicPr>
            <a:picLocks noChangeAspect="1" noChangeArrowheads="1"/>
          </p:cNvPicPr>
          <p:nvPr/>
        </p:nvPicPr>
        <p:blipFill>
          <a:blip r:embed="rId3" cstate="print"/>
          <a:srcRect/>
          <a:stretch>
            <a:fillRect/>
          </a:stretch>
        </p:blipFill>
        <p:spPr bwMode="auto">
          <a:xfrm>
            <a:off x="142875" y="5143500"/>
            <a:ext cx="1785938" cy="1460500"/>
          </a:xfrm>
          <a:prstGeom prst="rect">
            <a:avLst/>
          </a:prstGeom>
          <a:noFill/>
          <a:ln w="9525">
            <a:noFill/>
            <a:miter lim="800000"/>
            <a:headEnd/>
            <a:tailEnd/>
          </a:ln>
        </p:spPr>
      </p:pic>
      <p:pic>
        <p:nvPicPr>
          <p:cNvPr id="7175" name="Picture 7"/>
          <p:cNvPicPr>
            <a:picLocks noChangeAspect="1" noChangeArrowheads="1"/>
          </p:cNvPicPr>
          <p:nvPr/>
        </p:nvPicPr>
        <p:blipFill>
          <a:blip r:embed="rId4" cstate="print"/>
          <a:srcRect/>
          <a:stretch>
            <a:fillRect/>
          </a:stretch>
        </p:blipFill>
        <p:spPr bwMode="auto">
          <a:xfrm>
            <a:off x="2143125" y="5143500"/>
            <a:ext cx="2201863" cy="1428750"/>
          </a:xfrm>
          <a:prstGeom prst="rect">
            <a:avLst/>
          </a:prstGeom>
          <a:noFill/>
          <a:ln w="9525">
            <a:noFill/>
            <a:miter lim="800000"/>
            <a:headEnd/>
            <a:tailEnd/>
          </a:ln>
        </p:spPr>
      </p:pic>
      <p:pic>
        <p:nvPicPr>
          <p:cNvPr id="7176" name="Picture 15"/>
          <p:cNvPicPr>
            <a:picLocks noChangeAspect="1" noChangeArrowheads="1"/>
          </p:cNvPicPr>
          <p:nvPr/>
        </p:nvPicPr>
        <p:blipFill>
          <a:blip r:embed="rId5" cstate="print"/>
          <a:srcRect/>
          <a:stretch>
            <a:fillRect/>
          </a:stretch>
        </p:blipFill>
        <p:spPr bwMode="auto">
          <a:xfrm>
            <a:off x="898525" y="1143000"/>
            <a:ext cx="247650" cy="260350"/>
          </a:xfrm>
          <a:prstGeom prst="rect">
            <a:avLst/>
          </a:prstGeom>
          <a:noFill/>
          <a:ln w="9525">
            <a:noFill/>
            <a:miter lim="800000"/>
            <a:headEnd/>
            <a:tailEnd/>
          </a:ln>
        </p:spPr>
      </p:pic>
      <p:pic>
        <p:nvPicPr>
          <p:cNvPr id="7177" name="Picture 15"/>
          <p:cNvPicPr>
            <a:picLocks noChangeAspect="1" noChangeArrowheads="1"/>
          </p:cNvPicPr>
          <p:nvPr/>
        </p:nvPicPr>
        <p:blipFill>
          <a:blip r:embed="rId5" cstate="print"/>
          <a:srcRect/>
          <a:stretch>
            <a:fillRect/>
          </a:stretch>
        </p:blipFill>
        <p:spPr bwMode="auto">
          <a:xfrm>
            <a:off x="898525" y="2971800"/>
            <a:ext cx="247650" cy="261938"/>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17"/>
          <p:cNvSpPr txBox="1"/>
          <p:nvPr/>
        </p:nvSpPr>
        <p:spPr>
          <a:xfrm>
            <a:off x="0" y="214290"/>
            <a:ext cx="9144000" cy="523220"/>
          </a:xfrm>
          <a:prstGeom prst="rect">
            <a:avLst/>
          </a:prstGeom>
          <a:noFill/>
        </p:spPr>
        <p:txBody>
          <a:bodyPr>
            <a:spAutoFit/>
          </a:bodyPr>
          <a:lstStyle/>
          <a:p>
            <a:pPr algn="ctr" fontAlgn="auto">
              <a:spcBef>
                <a:spcPts val="0"/>
              </a:spcBef>
              <a:spcAft>
                <a:spcPts val="0"/>
              </a:spcAft>
              <a:defRPr/>
            </a:pPr>
            <a:r>
              <a:rPr lang="en-US" altLang="zh-CN" sz="2800" b="1" dirty="0">
                <a:solidFill>
                  <a:srgbClr val="C00000"/>
                </a:solidFill>
                <a:effectLst>
                  <a:innerShdw blurRad="63500" dist="50800" dir="2700000">
                    <a:prstClr val="black">
                      <a:alpha val="50000"/>
                    </a:prstClr>
                  </a:innerShdw>
                </a:effectLst>
                <a:latin typeface="微软雅黑" panose="020B0503020204020204" pitchFamily="34" charset="-122"/>
                <a:ea typeface="微软雅黑" panose="020B0503020204020204" pitchFamily="34" charset="-122"/>
              </a:rPr>
              <a:t>1.</a:t>
            </a:r>
            <a:r>
              <a:rPr lang="zh-CN" altLang="en-US" sz="2800" b="1" dirty="0">
                <a:solidFill>
                  <a:srgbClr val="C00000"/>
                </a:solidFill>
                <a:effectLst>
                  <a:innerShdw blurRad="63500" dist="50800" dir="2700000">
                    <a:prstClr val="black">
                      <a:alpha val="50000"/>
                    </a:prstClr>
                  </a:innerShdw>
                </a:effectLst>
                <a:latin typeface="微软雅黑" panose="020B0503020204020204" pitchFamily="34" charset="-122"/>
                <a:ea typeface="微软雅黑" panose="020B0503020204020204" pitchFamily="34" charset="-122"/>
              </a:rPr>
              <a:t>历代沿革</a:t>
            </a:r>
            <a:endParaRPr lang="zh-CN" altLang="en-US" sz="2800" b="1" dirty="0">
              <a:solidFill>
                <a:srgbClr val="C00000"/>
              </a:solidFill>
              <a:effectLst>
                <a:innerShdw blurRad="63500" dist="50800" dir="2700000">
                  <a:prstClr val="black">
                    <a:alpha val="50000"/>
                  </a:prstClr>
                </a:innerShdw>
              </a:effectLst>
              <a:latin typeface="微软雅黑" panose="020B0503020204020204" pitchFamily="34" charset="-122"/>
              <a:ea typeface="微软雅黑" panose="020B0503020204020204" pitchFamily="34" charset="-122"/>
            </a:endParaRPr>
          </a:p>
        </p:txBody>
      </p:sp>
      <p:sp>
        <p:nvSpPr>
          <p:cNvPr id="3" name="Rectangle 2"/>
          <p:cNvSpPr>
            <a:spLocks noChangeArrowheads="1"/>
          </p:cNvSpPr>
          <p:nvPr/>
        </p:nvSpPr>
        <p:spPr bwMode="auto">
          <a:xfrm>
            <a:off x="-108585" y="-71755"/>
            <a:ext cx="9042400" cy="6811645"/>
          </a:xfrm>
          <a:prstGeom prst="rect">
            <a:avLst/>
          </a:prstGeom>
          <a:noFill/>
          <a:ln w="9525" algn="ctr">
            <a:noFill/>
            <a:miter lim="800000"/>
          </a:ln>
        </p:spPr>
        <p:txBody>
          <a:bodyPr wrap="square" anchor="ctr">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1075055" indent="-538480" fontAlgn="auto">
              <a:lnSpc>
                <a:spcPct val="210000"/>
              </a:lnSpc>
              <a:spcBef>
                <a:spcPts val="0"/>
              </a:spcBef>
              <a:spcAft>
                <a:spcPts val="0"/>
              </a:spcAft>
              <a:buClr>
                <a:srgbClr val="FF0000"/>
              </a:buClr>
              <a:buSzPct val="85000"/>
              <a:defRPr/>
            </a:pPr>
            <a:endParaRPr kumimoji="1" lang="en-US" altLang="zh-CN" sz="2800" b="1" dirty="0">
              <a:solidFill>
                <a:srgbClr val="000099"/>
              </a:solidFill>
              <a:effectLst>
                <a:innerShdw blurRad="63500" dist="50800" dir="2700000">
                  <a:prstClr val="black">
                    <a:alpha val="50000"/>
                  </a:prstClr>
                </a:innerShdw>
              </a:effectLst>
              <a:latin typeface="Times New Roman" panose="02020603050405020304" pitchFamily="18" charset="0"/>
              <a:ea typeface="黑体" panose="02010609060101010101" pitchFamily="49" charset="-122"/>
              <a:cs typeface="Times New Roman" panose="02020603050405020304" pitchFamily="18" charset="0"/>
            </a:endParaRPr>
          </a:p>
          <a:p>
            <a:pPr marL="1075055" indent="-538480" algn="just" fontAlgn="auto">
              <a:lnSpc>
                <a:spcPct val="210000"/>
              </a:lnSpc>
              <a:spcBef>
                <a:spcPts val="0"/>
              </a:spcBef>
              <a:spcAft>
                <a:spcPts val="0"/>
              </a:spcAft>
              <a:buClr>
                <a:srgbClr val="FF0000"/>
              </a:buClr>
              <a:buSzPct val="85000"/>
              <a:buFont typeface="Wingdings" panose="05000000000000000000" pitchFamily="2" charset="2"/>
              <a:buChar char="l"/>
              <a:defRPr/>
            </a:pPr>
            <a:r>
              <a:rPr kumimoji="1" lang="zh-CN" altLang="en-US" b="1" dirty="0" smtClean="0">
                <a:latin typeface="Times New Roman" panose="02020603050405020304" pitchFamily="18" charset="0"/>
                <a:ea typeface="黑体" panose="02010609060101010101" pitchFamily="49" charset="-122"/>
              </a:rPr>
              <a:t>胸痹的临床表现最早见于</a:t>
            </a:r>
            <a:r>
              <a:rPr kumimoji="1" lang="en-US" altLang="zh-CN" b="1" dirty="0" smtClean="0">
                <a:latin typeface="Times New Roman" panose="02020603050405020304" pitchFamily="18" charset="0"/>
                <a:ea typeface="黑体" panose="02010609060101010101" pitchFamily="49" charset="-122"/>
              </a:rPr>
              <a:t>《</a:t>
            </a:r>
            <a:r>
              <a:rPr kumimoji="1" lang="zh-CN" altLang="en-US" b="1" dirty="0" smtClean="0">
                <a:latin typeface="Times New Roman" panose="02020603050405020304" pitchFamily="18" charset="0"/>
                <a:ea typeface="黑体" panose="02010609060101010101" pitchFamily="49" charset="-122"/>
              </a:rPr>
              <a:t>内经</a:t>
            </a:r>
            <a:r>
              <a:rPr kumimoji="1" lang="en-US" altLang="zh-CN" b="1" dirty="0" smtClean="0">
                <a:latin typeface="Times New Roman" panose="02020603050405020304" pitchFamily="18" charset="0"/>
                <a:ea typeface="黑体" panose="02010609060101010101" pitchFamily="49" charset="-122"/>
              </a:rPr>
              <a:t>》</a:t>
            </a:r>
            <a:r>
              <a:rPr kumimoji="1" lang="zh-CN" altLang="en-US" b="1" dirty="0" smtClean="0">
                <a:latin typeface="Times New Roman" panose="02020603050405020304" pitchFamily="18" charset="0"/>
                <a:ea typeface="黑体" panose="02010609060101010101" pitchFamily="49" charset="-122"/>
              </a:rPr>
              <a:t>，</a:t>
            </a:r>
            <a:r>
              <a:rPr kumimoji="1" lang="zh-CN" altLang="en-US" b="1" dirty="0" smtClean="0">
                <a:effectLst>
                  <a:innerShdw blurRad="63500" dist="50800" dir="2700000">
                    <a:prstClr val="black">
                      <a:alpha val="50000"/>
                    </a:prstClr>
                  </a:innerShdw>
                </a:effectLst>
                <a:latin typeface="Times New Roman" panose="02020603050405020304" pitchFamily="18" charset="0"/>
                <a:ea typeface="黑体" panose="02010609060101010101" pitchFamily="49" charset="-122"/>
                <a:cs typeface="Times New Roman" panose="02020603050405020304" pitchFamily="18" charset="0"/>
              </a:rPr>
              <a:t>多处述及心痛的症状、分类、病因病机、针刺治疗，</a:t>
            </a:r>
            <a:r>
              <a:rPr kumimoji="1" lang="en-US" altLang="zh-CN" b="1" dirty="0" smtClean="0">
                <a:effectLst>
                  <a:innerShdw blurRad="63500" dist="50800" dir="2700000">
                    <a:prstClr val="black">
                      <a:alpha val="50000"/>
                    </a:prstClr>
                  </a:innerShdw>
                </a:effectLst>
                <a:latin typeface="Times New Roman" panose="02020603050405020304" pitchFamily="18" charset="0"/>
                <a:ea typeface="黑体" panose="02010609060101010101" pitchFamily="49" charset="-122"/>
                <a:cs typeface="Times New Roman" panose="02020603050405020304" pitchFamily="18" charset="0"/>
              </a:rPr>
              <a:t>《</a:t>
            </a:r>
            <a:r>
              <a:rPr kumimoji="1" lang="zh-CN" altLang="en-US" b="1" dirty="0" smtClean="0">
                <a:effectLst>
                  <a:innerShdw blurRad="63500" dist="50800" dir="2700000">
                    <a:prstClr val="black">
                      <a:alpha val="50000"/>
                    </a:prstClr>
                  </a:innerShdw>
                </a:effectLst>
                <a:latin typeface="Times New Roman" panose="02020603050405020304" pitchFamily="18" charset="0"/>
                <a:ea typeface="黑体" panose="02010609060101010101" pitchFamily="49" charset="-122"/>
                <a:cs typeface="Times New Roman" panose="02020603050405020304" pitchFamily="18" charset="0"/>
              </a:rPr>
              <a:t>灵枢</a:t>
            </a:r>
            <a:r>
              <a:rPr kumimoji="1" lang="en-US" altLang="zh-CN" b="1" dirty="0" smtClean="0">
                <a:effectLst>
                  <a:innerShdw blurRad="63500" dist="50800" dir="2700000">
                    <a:prstClr val="black">
                      <a:alpha val="50000"/>
                    </a:prstClr>
                  </a:innerShdw>
                </a:effectLst>
                <a:latin typeface="Times New Roman" panose="02020603050405020304" pitchFamily="18" charset="0"/>
                <a:ea typeface="黑体" panose="02010609060101010101" pitchFamily="49" charset="-122"/>
                <a:cs typeface="Times New Roman" panose="02020603050405020304" pitchFamily="18" charset="0"/>
              </a:rPr>
              <a:t>·</a:t>
            </a:r>
            <a:r>
              <a:rPr kumimoji="1" lang="zh-CN" altLang="en-US" b="1" dirty="0" smtClean="0">
                <a:effectLst>
                  <a:innerShdw blurRad="63500" dist="50800" dir="2700000">
                    <a:prstClr val="black">
                      <a:alpha val="50000"/>
                    </a:prstClr>
                  </a:innerShdw>
                </a:effectLst>
                <a:latin typeface="Times New Roman" panose="02020603050405020304" pitchFamily="18" charset="0"/>
                <a:ea typeface="黑体" panose="02010609060101010101" pitchFamily="49" charset="-122"/>
                <a:cs typeface="Times New Roman" panose="02020603050405020304" pitchFamily="18" charset="0"/>
              </a:rPr>
              <a:t>厥病</a:t>
            </a:r>
            <a:r>
              <a:rPr kumimoji="1" lang="en-US" altLang="zh-CN" b="1" dirty="0" smtClean="0">
                <a:effectLst>
                  <a:innerShdw blurRad="63500" dist="50800" dir="2700000">
                    <a:prstClr val="black">
                      <a:alpha val="50000"/>
                    </a:prstClr>
                  </a:innerShdw>
                </a:effectLst>
                <a:latin typeface="Times New Roman" panose="02020603050405020304" pitchFamily="18" charset="0"/>
                <a:ea typeface="黑体" panose="02010609060101010101" pitchFamily="49" charset="-122"/>
                <a:cs typeface="Times New Roman" panose="02020603050405020304" pitchFamily="18" charset="0"/>
              </a:rPr>
              <a:t>》</a:t>
            </a:r>
            <a:r>
              <a:rPr kumimoji="1" lang="zh-CN" altLang="en-US" b="1" dirty="0" smtClean="0">
                <a:effectLst>
                  <a:innerShdw blurRad="63500" dist="50800" dir="2700000">
                    <a:prstClr val="black">
                      <a:alpha val="50000"/>
                    </a:prstClr>
                  </a:innerShdw>
                </a:effectLst>
                <a:latin typeface="Times New Roman" panose="02020603050405020304" pitchFamily="18" charset="0"/>
                <a:ea typeface="黑体" panose="02010609060101010101" pitchFamily="49" charset="-122"/>
                <a:cs typeface="Times New Roman" panose="02020603050405020304" pitchFamily="18" charset="0"/>
              </a:rPr>
              <a:t>：</a:t>
            </a:r>
            <a:r>
              <a:rPr kumimoji="1" lang="zh-CN" altLang="en-US" b="1" dirty="0" smtClean="0">
                <a:solidFill>
                  <a:srgbClr val="FF0000"/>
                </a:solidFill>
                <a:effectLst>
                  <a:innerShdw blurRad="63500" dist="50800" dir="2700000">
                    <a:prstClr val="black">
                      <a:alpha val="50000"/>
                    </a:prstClr>
                  </a:innerShdw>
                </a:effectLst>
                <a:latin typeface="Times New Roman" panose="02020603050405020304" pitchFamily="18" charset="0"/>
                <a:ea typeface="黑体" panose="02010609060101010101" pitchFamily="49" charset="-122"/>
                <a:cs typeface="Times New Roman" panose="02020603050405020304" pitchFamily="18" charset="0"/>
              </a:rPr>
              <a:t>“真心痛，手足青至节，旦发夕死，夕发旦死”</a:t>
            </a:r>
            <a:endParaRPr kumimoji="1" lang="en-US" altLang="zh-CN" b="1" dirty="0" smtClean="0">
              <a:solidFill>
                <a:srgbClr val="FF0000"/>
              </a:solidFill>
              <a:effectLst>
                <a:innerShdw blurRad="63500" dist="50800" dir="2700000">
                  <a:prstClr val="black">
                    <a:alpha val="50000"/>
                  </a:prstClr>
                </a:innerShdw>
              </a:effectLst>
              <a:latin typeface="Times New Roman" panose="02020603050405020304" pitchFamily="18" charset="0"/>
              <a:ea typeface="黑体" panose="02010609060101010101" pitchFamily="49" charset="-122"/>
              <a:cs typeface="Times New Roman" panose="02020603050405020304" pitchFamily="18" charset="0"/>
            </a:endParaRPr>
          </a:p>
          <a:p>
            <a:pPr marL="1075055" indent="-538480" algn="just" fontAlgn="auto">
              <a:lnSpc>
                <a:spcPct val="210000"/>
              </a:lnSpc>
              <a:spcBef>
                <a:spcPts val="0"/>
              </a:spcBef>
              <a:spcAft>
                <a:spcPts val="0"/>
              </a:spcAft>
              <a:buClr>
                <a:srgbClr val="FF0000"/>
              </a:buClr>
              <a:buSzPct val="85000"/>
              <a:buFont typeface="Wingdings" panose="05000000000000000000" pitchFamily="2" charset="2"/>
              <a:buChar char="l"/>
              <a:defRPr/>
            </a:pPr>
            <a:r>
              <a:rPr kumimoji="1" lang="zh-CN" altLang="en-US" b="1" dirty="0" smtClean="0">
                <a:solidFill>
                  <a:srgbClr val="FF0000"/>
                </a:solidFill>
                <a:effectLst>
                  <a:innerShdw blurRad="63500" dist="50800" dir="2700000">
                    <a:prstClr val="black">
                      <a:alpha val="50000"/>
                    </a:prstClr>
                  </a:innerShdw>
                </a:effectLst>
                <a:latin typeface="Times New Roman" panose="02020603050405020304" pitchFamily="18" charset="0"/>
                <a:ea typeface="黑体" panose="02010609060101010101" pitchFamily="49" charset="-122"/>
                <a:cs typeface="Times New Roman" panose="02020603050405020304" pitchFamily="18" charset="0"/>
              </a:rPr>
              <a:t>汉代</a:t>
            </a:r>
            <a:r>
              <a:rPr kumimoji="1" lang="zh-CN" altLang="en-US" b="1" dirty="0" smtClean="0">
                <a:effectLst>
                  <a:innerShdw blurRad="63500" dist="50800" dir="2700000">
                    <a:prstClr val="black">
                      <a:alpha val="50000"/>
                    </a:prstClr>
                  </a:innerShdw>
                </a:effectLst>
                <a:latin typeface="Times New Roman" panose="02020603050405020304" pitchFamily="18" charset="0"/>
                <a:ea typeface="黑体" panose="02010609060101010101" pitchFamily="49" charset="-122"/>
                <a:cs typeface="Times New Roman" panose="02020603050405020304" pitchFamily="18" charset="0"/>
              </a:rPr>
              <a:t>：张仲景</a:t>
            </a:r>
            <a:r>
              <a:rPr kumimoji="1" lang="en-US" altLang="zh-CN" b="1" dirty="0" smtClean="0">
                <a:effectLst>
                  <a:innerShdw blurRad="63500" dist="50800" dir="2700000">
                    <a:prstClr val="black">
                      <a:alpha val="50000"/>
                    </a:prstClr>
                  </a:innerShdw>
                </a:effectLst>
                <a:latin typeface="Times New Roman" panose="02020603050405020304" pitchFamily="18" charset="0"/>
                <a:ea typeface="黑体" panose="02010609060101010101" pitchFamily="49" charset="-122"/>
                <a:cs typeface="Times New Roman" panose="02020603050405020304" pitchFamily="18" charset="0"/>
              </a:rPr>
              <a:t>《</a:t>
            </a:r>
            <a:r>
              <a:rPr kumimoji="1" lang="zh-CN" altLang="en-US" b="1" dirty="0" smtClean="0">
                <a:effectLst>
                  <a:innerShdw blurRad="63500" dist="50800" dir="2700000">
                    <a:prstClr val="black">
                      <a:alpha val="50000"/>
                    </a:prstClr>
                  </a:innerShdw>
                </a:effectLst>
                <a:latin typeface="Times New Roman" panose="02020603050405020304" pitchFamily="18" charset="0"/>
                <a:ea typeface="黑体" panose="02010609060101010101" pitchFamily="49" charset="-122"/>
                <a:cs typeface="Times New Roman" panose="02020603050405020304" pitchFamily="18" charset="0"/>
              </a:rPr>
              <a:t>金匮要略</a:t>
            </a:r>
            <a:r>
              <a:rPr kumimoji="1" lang="en-US" altLang="zh-CN" b="1" dirty="0" smtClean="0">
                <a:effectLst>
                  <a:innerShdw blurRad="63500" dist="50800" dir="2700000">
                    <a:prstClr val="black">
                      <a:alpha val="50000"/>
                    </a:prstClr>
                  </a:innerShdw>
                </a:effectLst>
                <a:latin typeface="Times New Roman" panose="02020603050405020304" pitchFamily="18" charset="0"/>
                <a:ea typeface="黑体" panose="02010609060101010101" pitchFamily="49" charset="-122"/>
                <a:cs typeface="Times New Roman" panose="02020603050405020304" pitchFamily="18" charset="0"/>
              </a:rPr>
              <a:t>》</a:t>
            </a:r>
            <a:r>
              <a:rPr kumimoji="1" lang="zh-CN" altLang="en-US" b="1" dirty="0" smtClean="0">
                <a:effectLst>
                  <a:innerShdw blurRad="63500" dist="50800" dir="2700000">
                    <a:prstClr val="black">
                      <a:alpha val="50000"/>
                    </a:prstClr>
                  </a:innerShdw>
                </a:effectLst>
                <a:latin typeface="Times New Roman" panose="02020603050405020304" pitchFamily="18" charset="0"/>
                <a:ea typeface="黑体" panose="02010609060101010101" pitchFamily="49" charset="-122"/>
                <a:cs typeface="Times New Roman" panose="02020603050405020304" pitchFamily="18" charset="0"/>
              </a:rPr>
              <a:t>提出“胸痹”病名，把病机归纳为</a:t>
            </a:r>
            <a:r>
              <a:rPr kumimoji="1" lang="zh-CN" altLang="en-US" b="1" u="sng" dirty="0" smtClean="0">
                <a:solidFill>
                  <a:srgbClr val="FF0000"/>
                </a:solidFill>
                <a:effectLst>
                  <a:innerShdw blurRad="63500" dist="50800" dir="2700000">
                    <a:prstClr val="black">
                      <a:alpha val="50000"/>
                    </a:prstClr>
                  </a:innerShdw>
                </a:effectLst>
                <a:latin typeface="Times New Roman" panose="02020603050405020304" pitchFamily="18" charset="0"/>
                <a:ea typeface="黑体" panose="02010609060101010101" pitchFamily="49" charset="-122"/>
                <a:cs typeface="Times New Roman" panose="02020603050405020304" pitchFamily="18" charset="0"/>
              </a:rPr>
              <a:t>“阳微阴</a:t>
            </a:r>
            <a:endParaRPr kumimoji="1" lang="en-US" altLang="zh-CN" b="1" u="sng" dirty="0" smtClean="0">
              <a:solidFill>
                <a:srgbClr val="FF0000"/>
              </a:solidFill>
              <a:effectLst>
                <a:innerShdw blurRad="63500" dist="50800" dir="2700000">
                  <a:prstClr val="black">
                    <a:alpha val="50000"/>
                  </a:prstClr>
                </a:innerShdw>
              </a:effectLst>
              <a:latin typeface="Times New Roman" panose="02020603050405020304" pitchFamily="18" charset="0"/>
              <a:ea typeface="黑体" panose="02010609060101010101" pitchFamily="49" charset="-122"/>
              <a:cs typeface="Times New Roman" panose="02020603050405020304" pitchFamily="18" charset="0"/>
            </a:endParaRPr>
          </a:p>
          <a:p>
            <a:pPr marL="1075055" indent="-538480" algn="just" fontAlgn="auto">
              <a:lnSpc>
                <a:spcPct val="210000"/>
              </a:lnSpc>
              <a:spcBef>
                <a:spcPts val="0"/>
              </a:spcBef>
              <a:spcAft>
                <a:spcPts val="0"/>
              </a:spcAft>
              <a:buClr>
                <a:srgbClr val="FF0000"/>
              </a:buClr>
              <a:buSzPct val="85000"/>
              <a:defRPr/>
            </a:pPr>
            <a:r>
              <a:rPr kumimoji="1" lang="en-US" altLang="zh-CN" b="1" dirty="0" smtClean="0">
                <a:solidFill>
                  <a:srgbClr val="FF0000"/>
                </a:solidFill>
                <a:effectLst>
                  <a:innerShdw blurRad="63500" dist="50800" dir="2700000">
                    <a:prstClr val="black">
                      <a:alpha val="50000"/>
                    </a:prstClr>
                  </a:innerShdw>
                </a:effectLst>
                <a:latin typeface="Times New Roman" panose="02020603050405020304" pitchFamily="18" charset="0"/>
                <a:ea typeface="黑体" panose="02010609060101010101" pitchFamily="49" charset="-122"/>
                <a:cs typeface="Times New Roman" panose="02020603050405020304" pitchFamily="18" charset="0"/>
              </a:rPr>
              <a:t>                     </a:t>
            </a:r>
            <a:r>
              <a:rPr kumimoji="1" lang="en-US" altLang="zh-CN" b="1" u="sng" dirty="0" smtClean="0">
                <a:solidFill>
                  <a:srgbClr val="FF0000"/>
                </a:solidFill>
                <a:effectLst>
                  <a:innerShdw blurRad="63500" dist="50800" dir="2700000">
                    <a:prstClr val="black">
                      <a:alpha val="50000"/>
                    </a:prstClr>
                  </a:innerShdw>
                </a:effectLst>
                <a:latin typeface="Times New Roman" panose="02020603050405020304" pitchFamily="18" charset="0"/>
                <a:ea typeface="黑体" panose="02010609060101010101" pitchFamily="49" charset="-122"/>
                <a:cs typeface="Times New Roman" panose="02020603050405020304" pitchFamily="18" charset="0"/>
              </a:rPr>
              <a:t> </a:t>
            </a:r>
            <a:r>
              <a:rPr kumimoji="1" lang="zh-CN" altLang="en-US" b="1" u="sng" dirty="0" smtClean="0">
                <a:solidFill>
                  <a:srgbClr val="FF0000"/>
                </a:solidFill>
                <a:effectLst>
                  <a:innerShdw blurRad="63500" dist="50800" dir="2700000">
                    <a:prstClr val="black">
                      <a:alpha val="50000"/>
                    </a:prstClr>
                  </a:innerShdw>
                </a:effectLst>
                <a:latin typeface="Times New Roman" panose="02020603050405020304" pitchFamily="18" charset="0"/>
                <a:ea typeface="黑体" panose="02010609060101010101" pitchFamily="49" charset="-122"/>
                <a:cs typeface="Times New Roman" panose="02020603050405020304" pitchFamily="18" charset="0"/>
              </a:rPr>
              <a:t>弦”，</a:t>
            </a:r>
            <a:r>
              <a:rPr kumimoji="1" lang="zh-CN" altLang="en-US" b="1" dirty="0" smtClean="0">
                <a:effectLst>
                  <a:innerShdw blurRad="63500" dist="50800" dir="2700000">
                    <a:prstClr val="black">
                      <a:alpha val="50000"/>
                    </a:prstClr>
                  </a:innerShdw>
                </a:effectLst>
                <a:latin typeface="Times New Roman" panose="02020603050405020304" pitchFamily="18" charset="0"/>
                <a:ea typeface="黑体" panose="02010609060101010101" pitchFamily="49" charset="-122"/>
                <a:cs typeface="Times New Roman" panose="02020603050405020304" pitchFamily="18" charset="0"/>
              </a:rPr>
              <a:t>并最早提出“九种心痛”病名</a:t>
            </a:r>
            <a:endParaRPr kumimoji="1" lang="en-US" altLang="zh-CN" b="1" dirty="0" smtClean="0">
              <a:effectLst>
                <a:innerShdw blurRad="63500" dist="50800" dir="2700000">
                  <a:prstClr val="black">
                    <a:alpha val="50000"/>
                  </a:prstClr>
                </a:innerShdw>
              </a:effectLst>
              <a:latin typeface="Times New Roman" panose="02020603050405020304" pitchFamily="18" charset="0"/>
              <a:ea typeface="黑体" panose="02010609060101010101" pitchFamily="49" charset="-122"/>
              <a:cs typeface="Times New Roman" panose="02020603050405020304" pitchFamily="18" charset="0"/>
            </a:endParaRPr>
          </a:p>
          <a:p>
            <a:pPr marL="1075055" indent="-538480" algn="just" fontAlgn="auto">
              <a:lnSpc>
                <a:spcPct val="210000"/>
              </a:lnSpc>
              <a:spcBef>
                <a:spcPts val="0"/>
              </a:spcBef>
              <a:spcAft>
                <a:spcPts val="0"/>
              </a:spcAft>
              <a:buClr>
                <a:srgbClr val="FF0000"/>
              </a:buClr>
              <a:buSzPct val="85000"/>
              <a:buFont typeface="Wingdings" panose="05000000000000000000" pitchFamily="2" charset="2"/>
              <a:buChar char="l"/>
              <a:defRPr/>
            </a:pPr>
            <a:r>
              <a:rPr kumimoji="1" lang="zh-CN" altLang="en-US" b="1" dirty="0" smtClean="0">
                <a:solidFill>
                  <a:srgbClr val="FF0000"/>
                </a:solidFill>
                <a:effectLst>
                  <a:innerShdw blurRad="63500" dist="50800" dir="2700000">
                    <a:prstClr val="black">
                      <a:alpha val="50000"/>
                    </a:prstClr>
                  </a:innerShdw>
                </a:effectLst>
                <a:latin typeface="Times New Roman" panose="02020603050405020304" pitchFamily="18" charset="0"/>
                <a:ea typeface="黑体" panose="02010609060101010101" pitchFamily="49" charset="-122"/>
                <a:cs typeface="Times New Roman" panose="02020603050405020304" pitchFamily="18" charset="0"/>
              </a:rPr>
              <a:t>隋朝</a:t>
            </a:r>
            <a:r>
              <a:rPr kumimoji="1" lang="zh-CN" altLang="en-US" b="1" dirty="0" smtClean="0">
                <a:effectLst>
                  <a:innerShdw blurRad="63500" dist="50800" dir="2700000">
                    <a:prstClr val="black">
                      <a:alpha val="50000"/>
                    </a:prstClr>
                  </a:innerShdw>
                </a:effectLst>
                <a:latin typeface="Times New Roman" panose="02020603050405020304" pitchFamily="18" charset="0"/>
                <a:ea typeface="黑体" panose="02010609060101010101" pitchFamily="49" charset="-122"/>
                <a:cs typeface="Times New Roman" panose="02020603050405020304" pitchFamily="18" charset="0"/>
              </a:rPr>
              <a:t>：巢元方</a:t>
            </a:r>
            <a:r>
              <a:rPr kumimoji="1" lang="en-US" altLang="zh-CN" b="1" dirty="0" smtClean="0">
                <a:effectLst>
                  <a:innerShdw blurRad="63500" dist="50800" dir="2700000">
                    <a:prstClr val="black">
                      <a:alpha val="50000"/>
                    </a:prstClr>
                  </a:innerShdw>
                </a:effectLst>
                <a:latin typeface="Times New Roman" panose="02020603050405020304" pitchFamily="18" charset="0"/>
                <a:ea typeface="黑体" panose="02010609060101010101" pitchFamily="49" charset="-122"/>
                <a:cs typeface="Times New Roman" panose="02020603050405020304" pitchFamily="18" charset="0"/>
              </a:rPr>
              <a:t>《</a:t>
            </a:r>
            <a:r>
              <a:rPr kumimoji="1" lang="zh-CN" altLang="en-US" b="1" dirty="0" smtClean="0">
                <a:effectLst>
                  <a:innerShdw blurRad="63500" dist="50800" dir="2700000">
                    <a:prstClr val="black">
                      <a:alpha val="50000"/>
                    </a:prstClr>
                  </a:innerShdw>
                </a:effectLst>
                <a:latin typeface="Times New Roman" panose="02020603050405020304" pitchFamily="18" charset="0"/>
                <a:ea typeface="黑体" panose="02010609060101010101" pitchFamily="49" charset="-122"/>
                <a:cs typeface="Times New Roman" panose="02020603050405020304" pitchFamily="18" charset="0"/>
              </a:rPr>
              <a:t>诸病源候论</a:t>
            </a:r>
            <a:r>
              <a:rPr kumimoji="1" lang="en-US" altLang="zh-CN" b="1" dirty="0" smtClean="0">
                <a:effectLst>
                  <a:innerShdw blurRad="63500" dist="50800" dir="2700000">
                    <a:prstClr val="black">
                      <a:alpha val="50000"/>
                    </a:prstClr>
                  </a:innerShdw>
                </a:effectLst>
                <a:latin typeface="Times New Roman" panose="02020603050405020304" pitchFamily="18" charset="0"/>
                <a:ea typeface="黑体" panose="02010609060101010101" pitchFamily="49" charset="-122"/>
                <a:cs typeface="Times New Roman" panose="02020603050405020304" pitchFamily="18" charset="0"/>
              </a:rPr>
              <a:t>》</a:t>
            </a:r>
            <a:r>
              <a:rPr kumimoji="1" lang="zh-CN" altLang="en-US" b="1" dirty="0" smtClean="0">
                <a:effectLst>
                  <a:innerShdw blurRad="63500" dist="50800" dir="2700000">
                    <a:prstClr val="black">
                      <a:alpha val="50000"/>
                    </a:prstClr>
                  </a:innerShdw>
                </a:effectLst>
                <a:latin typeface="Times New Roman" panose="02020603050405020304" pitchFamily="18" charset="0"/>
                <a:ea typeface="黑体" panose="02010609060101010101" pitchFamily="49" charset="-122"/>
                <a:cs typeface="Times New Roman" panose="02020603050405020304" pitchFamily="18" charset="0"/>
              </a:rPr>
              <a:t>将“久心痛”与“真心痛” 区别</a:t>
            </a:r>
            <a:endParaRPr kumimoji="1" lang="en-US" altLang="zh-CN" b="1" dirty="0" smtClean="0">
              <a:effectLst>
                <a:innerShdw blurRad="63500" dist="50800" dir="2700000">
                  <a:prstClr val="black">
                    <a:alpha val="50000"/>
                  </a:prstClr>
                </a:innerShdw>
              </a:effectLst>
              <a:latin typeface="Times New Roman" panose="02020603050405020304" pitchFamily="18" charset="0"/>
              <a:ea typeface="黑体" panose="02010609060101010101" pitchFamily="49" charset="-122"/>
              <a:cs typeface="Times New Roman" panose="02020603050405020304" pitchFamily="18" charset="0"/>
            </a:endParaRPr>
          </a:p>
          <a:p>
            <a:pPr marL="1075055" indent="-538480" algn="just" fontAlgn="auto">
              <a:lnSpc>
                <a:spcPct val="210000"/>
              </a:lnSpc>
              <a:spcBef>
                <a:spcPts val="0"/>
              </a:spcBef>
              <a:spcAft>
                <a:spcPts val="0"/>
              </a:spcAft>
              <a:buClr>
                <a:srgbClr val="FF0000"/>
              </a:buClr>
              <a:buSzPct val="85000"/>
              <a:buFont typeface="Wingdings" panose="05000000000000000000" pitchFamily="2" charset="2"/>
              <a:buChar char="l"/>
              <a:defRPr/>
            </a:pPr>
            <a:r>
              <a:rPr kumimoji="1" lang="zh-CN" altLang="en-US" b="1" dirty="0" smtClean="0">
                <a:solidFill>
                  <a:srgbClr val="FF0000"/>
                </a:solidFill>
                <a:effectLst>
                  <a:innerShdw blurRad="63500" dist="50800" dir="2700000">
                    <a:prstClr val="black">
                      <a:alpha val="50000"/>
                    </a:prstClr>
                  </a:innerShdw>
                </a:effectLst>
                <a:latin typeface="Times New Roman" panose="02020603050405020304" pitchFamily="18" charset="0"/>
                <a:ea typeface="黑体" panose="02010609060101010101" pitchFamily="49" charset="-122"/>
                <a:cs typeface="Times New Roman" panose="02020603050405020304" pitchFamily="18" charset="0"/>
              </a:rPr>
              <a:t>唐代</a:t>
            </a:r>
            <a:r>
              <a:rPr kumimoji="1" lang="zh-CN" altLang="en-US" b="1" dirty="0" smtClean="0">
                <a:effectLst>
                  <a:innerShdw blurRad="63500" dist="50800" dir="2700000">
                    <a:prstClr val="black">
                      <a:alpha val="50000"/>
                    </a:prstClr>
                  </a:innerShdw>
                </a:effectLst>
                <a:latin typeface="Times New Roman" panose="02020603050405020304" pitchFamily="18" charset="0"/>
                <a:ea typeface="黑体" panose="02010609060101010101" pitchFamily="49" charset="-122"/>
                <a:cs typeface="Times New Roman" panose="02020603050405020304" pitchFamily="18" charset="0"/>
              </a:rPr>
              <a:t>：孙思邈</a:t>
            </a:r>
            <a:r>
              <a:rPr kumimoji="1" lang="en-US" altLang="zh-CN" b="1" dirty="0" smtClean="0">
                <a:effectLst>
                  <a:innerShdw blurRad="63500" dist="50800" dir="2700000">
                    <a:prstClr val="black">
                      <a:alpha val="50000"/>
                    </a:prstClr>
                  </a:innerShdw>
                </a:effectLst>
                <a:latin typeface="Times New Roman" panose="02020603050405020304" pitchFamily="18" charset="0"/>
                <a:ea typeface="黑体" panose="02010609060101010101" pitchFamily="49" charset="-122"/>
                <a:cs typeface="Times New Roman" panose="02020603050405020304" pitchFamily="18" charset="0"/>
              </a:rPr>
              <a:t>《</a:t>
            </a:r>
            <a:r>
              <a:rPr kumimoji="1" lang="zh-CN" altLang="en-US" b="1" dirty="0" smtClean="0">
                <a:effectLst>
                  <a:innerShdw blurRad="63500" dist="50800" dir="2700000">
                    <a:prstClr val="black">
                      <a:alpha val="50000"/>
                    </a:prstClr>
                  </a:innerShdw>
                </a:effectLst>
                <a:latin typeface="Times New Roman" panose="02020603050405020304" pitchFamily="18" charset="0"/>
                <a:ea typeface="黑体" panose="02010609060101010101" pitchFamily="49" charset="-122"/>
                <a:cs typeface="Times New Roman" panose="02020603050405020304" pitchFamily="18" charset="0"/>
              </a:rPr>
              <a:t>千金要方</a:t>
            </a:r>
            <a:r>
              <a:rPr kumimoji="1" lang="en-US" altLang="zh-CN" b="1" dirty="0" smtClean="0">
                <a:effectLst>
                  <a:innerShdw blurRad="63500" dist="50800" dir="2700000">
                    <a:prstClr val="black">
                      <a:alpha val="50000"/>
                    </a:prstClr>
                  </a:innerShdw>
                </a:effectLst>
                <a:latin typeface="Times New Roman" panose="02020603050405020304" pitchFamily="18" charset="0"/>
                <a:ea typeface="黑体" panose="02010609060101010101" pitchFamily="49" charset="-122"/>
                <a:cs typeface="Times New Roman" panose="02020603050405020304" pitchFamily="18" charset="0"/>
              </a:rPr>
              <a:t>》</a:t>
            </a:r>
            <a:r>
              <a:rPr kumimoji="1" lang="zh-CN" altLang="en-US" b="1" dirty="0" smtClean="0">
                <a:effectLst>
                  <a:innerShdw blurRad="63500" dist="50800" dir="2700000">
                    <a:prstClr val="black">
                      <a:alpha val="50000"/>
                    </a:prstClr>
                  </a:innerShdw>
                </a:effectLst>
                <a:latin typeface="Times New Roman" panose="02020603050405020304" pitchFamily="18" charset="0"/>
                <a:ea typeface="黑体" panose="02010609060101010101" pitchFamily="49" charset="-122"/>
                <a:cs typeface="Times New Roman" panose="02020603050405020304" pitchFamily="18" charset="0"/>
              </a:rPr>
              <a:t>和</a:t>
            </a:r>
            <a:r>
              <a:rPr kumimoji="1" lang="en-US" altLang="zh-CN" b="1" dirty="0">
                <a:effectLst>
                  <a:innerShdw blurRad="63500" dist="50800" dir="2700000">
                    <a:prstClr val="black">
                      <a:alpha val="50000"/>
                    </a:prstClr>
                  </a:innerShdw>
                </a:effectLst>
                <a:latin typeface="Times New Roman" panose="02020603050405020304" pitchFamily="18" charset="0"/>
                <a:ea typeface="黑体" panose="02010609060101010101" pitchFamily="49" charset="-122"/>
                <a:cs typeface="Times New Roman" panose="02020603050405020304" pitchFamily="18" charset="0"/>
              </a:rPr>
              <a:t>《</a:t>
            </a:r>
            <a:r>
              <a:rPr kumimoji="1" lang="zh-CN" altLang="en-US" b="1" dirty="0" smtClean="0">
                <a:effectLst>
                  <a:innerShdw blurRad="63500" dist="50800" dir="2700000">
                    <a:prstClr val="black">
                      <a:alpha val="50000"/>
                    </a:prstClr>
                  </a:innerShdw>
                </a:effectLst>
                <a:latin typeface="Times New Roman" panose="02020603050405020304" pitchFamily="18" charset="0"/>
                <a:ea typeface="黑体" panose="02010609060101010101" pitchFamily="49" charset="-122"/>
                <a:cs typeface="Times New Roman" panose="02020603050405020304" pitchFamily="18" charset="0"/>
              </a:rPr>
              <a:t>千金翼方</a:t>
            </a:r>
            <a:r>
              <a:rPr kumimoji="1" lang="en-US" altLang="zh-CN" b="1" dirty="0" smtClean="0">
                <a:effectLst>
                  <a:innerShdw blurRad="63500" dist="50800" dir="2700000">
                    <a:prstClr val="black">
                      <a:alpha val="50000"/>
                    </a:prstClr>
                  </a:innerShdw>
                </a:effectLst>
                <a:latin typeface="Times New Roman" panose="02020603050405020304" pitchFamily="18" charset="0"/>
                <a:ea typeface="黑体" panose="02010609060101010101" pitchFamily="49" charset="-122"/>
                <a:cs typeface="Times New Roman" panose="02020603050405020304" pitchFamily="18" charset="0"/>
              </a:rPr>
              <a:t>》</a:t>
            </a:r>
            <a:r>
              <a:rPr kumimoji="1" lang="zh-CN" altLang="en-US" b="1" dirty="0" smtClean="0">
                <a:effectLst>
                  <a:innerShdw blurRad="63500" dist="50800" dir="2700000">
                    <a:prstClr val="black">
                      <a:alpha val="50000"/>
                    </a:prstClr>
                  </a:innerShdw>
                </a:effectLst>
                <a:latin typeface="Times New Roman" panose="02020603050405020304" pitchFamily="18" charset="0"/>
                <a:ea typeface="黑体" panose="02010609060101010101" pitchFamily="49" charset="-122"/>
                <a:cs typeface="Times New Roman" panose="02020603050405020304" pitchFamily="18" charset="0"/>
              </a:rPr>
              <a:t>列举了胸痹心痛的表现和治法</a:t>
            </a:r>
            <a:endParaRPr kumimoji="1" lang="en-US" altLang="zh-CN" b="1" dirty="0" smtClean="0">
              <a:effectLst>
                <a:innerShdw blurRad="63500" dist="50800" dir="2700000">
                  <a:prstClr val="black">
                    <a:alpha val="50000"/>
                  </a:prstClr>
                </a:innerShdw>
              </a:effectLst>
              <a:latin typeface="Times New Roman" panose="02020603050405020304" pitchFamily="18" charset="0"/>
              <a:ea typeface="黑体" panose="02010609060101010101" pitchFamily="49" charset="-122"/>
              <a:cs typeface="Times New Roman" panose="02020603050405020304" pitchFamily="18" charset="0"/>
            </a:endParaRPr>
          </a:p>
          <a:p>
            <a:pPr marL="1075055" indent="-538480" algn="just" fontAlgn="auto">
              <a:lnSpc>
                <a:spcPct val="210000"/>
              </a:lnSpc>
              <a:spcBef>
                <a:spcPts val="0"/>
              </a:spcBef>
              <a:spcAft>
                <a:spcPts val="0"/>
              </a:spcAft>
              <a:buClr>
                <a:srgbClr val="FF0000"/>
              </a:buClr>
              <a:buSzPct val="85000"/>
              <a:buFont typeface="Wingdings" panose="05000000000000000000" pitchFamily="2" charset="2"/>
              <a:buChar char="l"/>
              <a:defRPr/>
            </a:pPr>
            <a:r>
              <a:rPr kumimoji="1" lang="zh-CN" altLang="en-US" b="1" dirty="0" smtClean="0">
                <a:solidFill>
                  <a:srgbClr val="FF0000"/>
                </a:solidFill>
                <a:effectLst>
                  <a:innerShdw blurRad="63500" dist="50800" dir="2700000">
                    <a:prstClr val="black">
                      <a:alpha val="50000"/>
                    </a:prstClr>
                  </a:innerShdw>
                </a:effectLst>
                <a:latin typeface="Times New Roman" panose="02020603050405020304" pitchFamily="18" charset="0"/>
                <a:ea typeface="黑体" panose="02010609060101010101" pitchFamily="49" charset="-122"/>
                <a:cs typeface="Times New Roman" panose="02020603050405020304" pitchFamily="18" charset="0"/>
              </a:rPr>
              <a:t>宋代</a:t>
            </a:r>
            <a:r>
              <a:rPr kumimoji="1" lang="zh-CN" altLang="en-US" b="1" dirty="0" smtClean="0">
                <a:effectLst>
                  <a:innerShdw blurRad="63500" dist="50800" dir="2700000">
                    <a:prstClr val="black">
                      <a:alpha val="50000"/>
                    </a:prstClr>
                  </a:innerShdw>
                </a:effectLst>
                <a:latin typeface="Times New Roman" panose="02020603050405020304" pitchFamily="18" charset="0"/>
                <a:ea typeface="黑体" panose="02010609060101010101" pitchFamily="49" charset="-122"/>
                <a:cs typeface="Times New Roman" panose="02020603050405020304" pitchFamily="18" charset="0"/>
              </a:rPr>
              <a:t>：有关本病的论述更多，如</a:t>
            </a:r>
            <a:r>
              <a:rPr kumimoji="1" lang="en-US" altLang="zh-CN" b="1" dirty="0" smtClean="0">
                <a:effectLst>
                  <a:innerShdw blurRad="63500" dist="50800" dir="2700000">
                    <a:prstClr val="black">
                      <a:alpha val="50000"/>
                    </a:prstClr>
                  </a:innerShdw>
                </a:effectLst>
                <a:latin typeface="Times New Roman" panose="02020603050405020304" pitchFamily="18" charset="0"/>
                <a:ea typeface="黑体" panose="02010609060101010101" pitchFamily="49" charset="-122"/>
                <a:cs typeface="Times New Roman" panose="02020603050405020304" pitchFamily="18" charset="0"/>
              </a:rPr>
              <a:t>《</a:t>
            </a:r>
            <a:r>
              <a:rPr kumimoji="1" lang="zh-CN" altLang="en-US" b="1" dirty="0" smtClean="0">
                <a:effectLst>
                  <a:innerShdw blurRad="63500" dist="50800" dir="2700000">
                    <a:prstClr val="black">
                      <a:alpha val="50000"/>
                    </a:prstClr>
                  </a:innerShdw>
                </a:effectLst>
                <a:latin typeface="Times New Roman" panose="02020603050405020304" pitchFamily="18" charset="0"/>
                <a:ea typeface="黑体" panose="02010609060101010101" pitchFamily="49" charset="-122"/>
                <a:cs typeface="Times New Roman" panose="02020603050405020304" pitchFamily="18" charset="0"/>
              </a:rPr>
              <a:t>太平圣惠方</a:t>
            </a:r>
            <a:r>
              <a:rPr kumimoji="1" lang="en-US" altLang="zh-CN" b="1" dirty="0" smtClean="0">
                <a:effectLst>
                  <a:innerShdw blurRad="63500" dist="50800" dir="2700000">
                    <a:prstClr val="black">
                      <a:alpha val="50000"/>
                    </a:prstClr>
                  </a:innerShdw>
                </a:effectLst>
                <a:latin typeface="Times New Roman" panose="02020603050405020304" pitchFamily="18" charset="0"/>
                <a:ea typeface="黑体" panose="02010609060101010101" pitchFamily="49" charset="-122"/>
                <a:cs typeface="Times New Roman" panose="02020603050405020304" pitchFamily="18" charset="0"/>
              </a:rPr>
              <a:t>》</a:t>
            </a:r>
            <a:endParaRPr kumimoji="1" lang="en-US" altLang="zh-CN" b="1" dirty="0" smtClean="0">
              <a:effectLst>
                <a:innerShdw blurRad="63500" dist="50800" dir="2700000">
                  <a:prstClr val="black">
                    <a:alpha val="50000"/>
                  </a:prstClr>
                </a:innerShdw>
              </a:effectLst>
              <a:latin typeface="Times New Roman" panose="02020603050405020304" pitchFamily="18" charset="0"/>
              <a:ea typeface="黑体" panose="02010609060101010101" pitchFamily="49" charset="-122"/>
              <a:cs typeface="Times New Roman" panose="02020603050405020304" pitchFamily="18" charset="0"/>
            </a:endParaRPr>
          </a:p>
          <a:p>
            <a:pPr marL="1075055" indent="-538480" algn="just" fontAlgn="auto">
              <a:lnSpc>
                <a:spcPct val="210000"/>
              </a:lnSpc>
              <a:spcBef>
                <a:spcPts val="0"/>
              </a:spcBef>
              <a:spcAft>
                <a:spcPts val="0"/>
              </a:spcAft>
              <a:buClr>
                <a:srgbClr val="FF0000"/>
              </a:buClr>
              <a:buSzPct val="85000"/>
              <a:buFont typeface="Wingdings" panose="05000000000000000000" pitchFamily="2" charset="2"/>
              <a:buChar char="l"/>
              <a:defRPr/>
            </a:pPr>
            <a:r>
              <a:rPr kumimoji="1" lang="zh-CN" altLang="en-US" b="1" dirty="0" smtClean="0">
                <a:solidFill>
                  <a:srgbClr val="FF0000"/>
                </a:solidFill>
                <a:effectLst>
                  <a:innerShdw blurRad="63500" dist="50800" dir="2700000">
                    <a:prstClr val="black">
                      <a:alpha val="50000"/>
                    </a:prstClr>
                  </a:innerShdw>
                </a:effectLst>
                <a:latin typeface="Times New Roman" panose="02020603050405020304" pitchFamily="18" charset="0"/>
                <a:ea typeface="黑体" panose="02010609060101010101" pitchFamily="49" charset="-122"/>
                <a:cs typeface="Times New Roman" panose="02020603050405020304" pitchFamily="18" charset="0"/>
              </a:rPr>
              <a:t>元代</a:t>
            </a:r>
            <a:r>
              <a:rPr kumimoji="1" lang="zh-CN" altLang="en-US" b="1" dirty="0" smtClean="0">
                <a:effectLst>
                  <a:innerShdw blurRad="63500" dist="50800" dir="2700000">
                    <a:prstClr val="black">
                      <a:alpha val="50000"/>
                    </a:prstClr>
                  </a:innerShdw>
                </a:effectLst>
                <a:latin typeface="Times New Roman" panose="02020603050405020304" pitchFamily="18" charset="0"/>
                <a:ea typeface="黑体" panose="02010609060101010101" pitchFamily="49" charset="-122"/>
                <a:cs typeface="Times New Roman" panose="02020603050405020304" pitchFamily="18" charset="0"/>
              </a:rPr>
              <a:t>：</a:t>
            </a:r>
            <a:r>
              <a:rPr kumimoji="1" lang="zh-CN" altLang="en-US" b="1" dirty="0" smtClean="0">
                <a:latin typeface="黑体" panose="02010609060101010101" pitchFamily="49" charset="-122"/>
                <a:ea typeface="黑体" panose="02010609060101010101" pitchFamily="49" charset="-122"/>
              </a:rPr>
              <a:t>危亦林</a:t>
            </a:r>
            <a:r>
              <a:rPr kumimoji="1" lang="en-US" altLang="zh-CN" b="1" dirty="0" smtClean="0">
                <a:latin typeface="黑体" panose="02010609060101010101" pitchFamily="49" charset="-122"/>
                <a:ea typeface="黑体" panose="02010609060101010101" pitchFamily="49" charset="-122"/>
              </a:rPr>
              <a:t>《</a:t>
            </a:r>
            <a:r>
              <a:rPr kumimoji="1" lang="zh-CN" altLang="en-US" b="1" dirty="0" smtClean="0">
                <a:latin typeface="黑体" panose="02010609060101010101" pitchFamily="49" charset="-122"/>
                <a:ea typeface="黑体" panose="02010609060101010101" pitchFamily="49" charset="-122"/>
              </a:rPr>
              <a:t>世医得效方</a:t>
            </a:r>
            <a:r>
              <a:rPr kumimoji="1" lang="en-US" altLang="zh-CN" b="1" dirty="0" smtClean="0">
                <a:latin typeface="黑体" panose="02010609060101010101" pitchFamily="49" charset="-122"/>
                <a:ea typeface="黑体" panose="02010609060101010101" pitchFamily="49" charset="-122"/>
              </a:rPr>
              <a:t>》</a:t>
            </a:r>
            <a:r>
              <a:rPr kumimoji="1" lang="zh-CN" altLang="en-US" b="1" dirty="0" smtClean="0">
                <a:latin typeface="黑体" panose="02010609060101010101" pitchFamily="49" charset="-122"/>
                <a:ea typeface="黑体" panose="02010609060101010101" pitchFamily="49" charset="-122"/>
              </a:rPr>
              <a:t>提出</a:t>
            </a:r>
            <a:r>
              <a:rPr kumimoji="1" lang="zh-CN" altLang="en-US" b="1" dirty="0" smtClean="0">
                <a:solidFill>
                  <a:srgbClr val="FF0000"/>
                </a:solidFill>
                <a:latin typeface="黑体" panose="02010609060101010101" pitchFamily="49" charset="-122"/>
                <a:ea typeface="黑体" panose="02010609060101010101" pitchFamily="49" charset="-122"/>
              </a:rPr>
              <a:t>苏合香丸</a:t>
            </a:r>
            <a:r>
              <a:rPr kumimoji="1" lang="zh-CN" altLang="en-US" b="1" dirty="0" smtClean="0">
                <a:latin typeface="黑体" panose="02010609060101010101" pitchFamily="49" charset="-122"/>
                <a:ea typeface="黑体" panose="02010609060101010101" pitchFamily="49" charset="-122"/>
              </a:rPr>
              <a:t>温通治疗 “卒暴心痛”</a:t>
            </a:r>
            <a:endParaRPr kumimoji="1" lang="en-US" altLang="zh-CN" b="1" dirty="0" smtClean="0">
              <a:effectLst>
                <a:innerShdw blurRad="63500" dist="50800" dir="2700000">
                  <a:prstClr val="black">
                    <a:alpha val="50000"/>
                  </a:prstClr>
                </a:innerShdw>
              </a:effectLst>
              <a:latin typeface="Times New Roman" panose="02020603050405020304" pitchFamily="18" charset="0"/>
              <a:ea typeface="黑体" panose="02010609060101010101" pitchFamily="49" charset="-122"/>
              <a:cs typeface="Times New Roman" panose="02020603050405020304" pitchFamily="18" charset="0"/>
            </a:endParaRPr>
          </a:p>
          <a:p>
            <a:pPr marL="1075055" indent="-538480" algn="just" fontAlgn="auto">
              <a:lnSpc>
                <a:spcPct val="210000"/>
              </a:lnSpc>
              <a:spcBef>
                <a:spcPts val="0"/>
              </a:spcBef>
              <a:spcAft>
                <a:spcPts val="0"/>
              </a:spcAft>
              <a:buClr>
                <a:srgbClr val="FF0000"/>
              </a:buClr>
              <a:buSzPct val="85000"/>
              <a:buFont typeface="Wingdings" panose="05000000000000000000" pitchFamily="2" charset="2"/>
              <a:buChar char="l"/>
              <a:defRPr/>
            </a:pPr>
            <a:r>
              <a:rPr kumimoji="1" lang="zh-CN" altLang="en-US" b="1" dirty="0" smtClean="0">
                <a:solidFill>
                  <a:srgbClr val="FF0000"/>
                </a:solidFill>
                <a:effectLst>
                  <a:innerShdw blurRad="63500" dist="50800" dir="2700000">
                    <a:prstClr val="black">
                      <a:alpha val="50000"/>
                    </a:prstClr>
                  </a:innerShdw>
                </a:effectLst>
                <a:latin typeface="Times New Roman" panose="02020603050405020304" pitchFamily="18" charset="0"/>
                <a:ea typeface="黑体" panose="02010609060101010101" pitchFamily="49" charset="-122"/>
                <a:cs typeface="Times New Roman" panose="02020603050405020304" pitchFamily="18" charset="0"/>
              </a:rPr>
              <a:t>明清时期</a:t>
            </a:r>
            <a:r>
              <a:rPr kumimoji="1" lang="zh-CN" altLang="en-US" b="1" dirty="0" smtClean="0">
                <a:effectLst>
                  <a:innerShdw blurRad="63500" dist="50800" dir="2700000">
                    <a:prstClr val="black">
                      <a:alpha val="50000"/>
                    </a:prstClr>
                  </a:innerShdw>
                </a:effectLst>
                <a:latin typeface="Times New Roman" panose="02020603050405020304" pitchFamily="18" charset="0"/>
                <a:ea typeface="黑体" panose="02010609060101010101" pitchFamily="49" charset="-122"/>
                <a:cs typeface="Times New Roman" panose="02020603050405020304" pitchFamily="18" charset="0"/>
              </a:rPr>
              <a:t>：辨证更细致，病机更深入，如</a:t>
            </a:r>
            <a:r>
              <a:rPr kumimoji="1" lang="en-US" altLang="zh-CN" b="1" dirty="0" smtClean="0">
                <a:effectLst>
                  <a:innerShdw blurRad="63500" dist="50800" dir="2700000">
                    <a:prstClr val="black">
                      <a:alpha val="50000"/>
                    </a:prstClr>
                  </a:innerShdw>
                </a:effectLst>
                <a:latin typeface="Times New Roman" panose="02020603050405020304" pitchFamily="18" charset="0"/>
                <a:ea typeface="黑体" panose="02010609060101010101" pitchFamily="49" charset="-122"/>
                <a:cs typeface="Times New Roman" panose="02020603050405020304" pitchFamily="18" charset="0"/>
              </a:rPr>
              <a:t>《</a:t>
            </a:r>
            <a:r>
              <a:rPr kumimoji="1" lang="zh-CN" altLang="en-US" b="1" dirty="0" smtClean="0">
                <a:effectLst>
                  <a:innerShdw blurRad="63500" dist="50800" dir="2700000">
                    <a:prstClr val="black">
                      <a:alpha val="50000"/>
                    </a:prstClr>
                  </a:innerShdw>
                </a:effectLst>
                <a:latin typeface="Times New Roman" panose="02020603050405020304" pitchFamily="18" charset="0"/>
                <a:ea typeface="黑体" panose="02010609060101010101" pitchFamily="49" charset="-122"/>
                <a:cs typeface="Times New Roman" panose="02020603050405020304" pitchFamily="18" charset="0"/>
              </a:rPr>
              <a:t>丹溪心法</a:t>
            </a:r>
            <a:r>
              <a:rPr kumimoji="1" lang="en-US" altLang="zh-CN" b="1" dirty="0" smtClean="0">
                <a:effectLst>
                  <a:innerShdw blurRad="63500" dist="50800" dir="2700000">
                    <a:prstClr val="black">
                      <a:alpha val="50000"/>
                    </a:prstClr>
                  </a:innerShdw>
                </a:effectLst>
                <a:latin typeface="Times New Roman" panose="02020603050405020304" pitchFamily="18" charset="0"/>
                <a:ea typeface="黑体" panose="02010609060101010101" pitchFamily="49" charset="-122"/>
                <a:cs typeface="Times New Roman" panose="02020603050405020304" pitchFamily="18" charset="0"/>
              </a:rPr>
              <a:t>》</a:t>
            </a:r>
            <a:r>
              <a:rPr kumimoji="1" lang="zh-CN" altLang="en-US" b="1" dirty="0" smtClean="0">
                <a:effectLst>
                  <a:innerShdw blurRad="63500" dist="50800" dir="2700000">
                    <a:prstClr val="black">
                      <a:alpha val="50000"/>
                    </a:prstClr>
                  </a:innerShdw>
                </a:effectLst>
                <a:latin typeface="Times New Roman" panose="02020603050405020304" pitchFamily="18" charset="0"/>
                <a:ea typeface="黑体" panose="02010609060101010101" pitchFamily="49" charset="-122"/>
                <a:cs typeface="Times New Roman" panose="02020603050405020304" pitchFamily="18" charset="0"/>
              </a:rPr>
              <a:t>、</a:t>
            </a:r>
            <a:r>
              <a:rPr kumimoji="1" lang="en-US" altLang="zh-CN" b="1" dirty="0" smtClean="0">
                <a:effectLst>
                  <a:innerShdw blurRad="63500" dist="50800" dir="2700000">
                    <a:prstClr val="black">
                      <a:alpha val="50000"/>
                    </a:prstClr>
                  </a:innerShdw>
                </a:effectLst>
                <a:latin typeface="Times New Roman" panose="02020603050405020304" pitchFamily="18" charset="0"/>
                <a:ea typeface="黑体" panose="02010609060101010101" pitchFamily="49" charset="-122"/>
                <a:cs typeface="Times New Roman" panose="02020603050405020304" pitchFamily="18" charset="0"/>
              </a:rPr>
              <a:t>《</a:t>
            </a:r>
            <a:r>
              <a:rPr kumimoji="1" lang="zh-CN" altLang="en-US" b="1" dirty="0" smtClean="0">
                <a:effectLst>
                  <a:innerShdw blurRad="63500" dist="50800" dir="2700000">
                    <a:prstClr val="black">
                      <a:alpha val="50000"/>
                    </a:prstClr>
                  </a:innerShdw>
                </a:effectLst>
                <a:latin typeface="Times New Roman" panose="02020603050405020304" pitchFamily="18" charset="0"/>
                <a:ea typeface="黑体" panose="02010609060101010101" pitchFamily="49" charset="-122"/>
                <a:cs typeface="Times New Roman" panose="02020603050405020304" pitchFamily="18" charset="0"/>
              </a:rPr>
              <a:t>证治准绳</a:t>
            </a:r>
            <a:r>
              <a:rPr kumimoji="1" lang="en-US" altLang="zh-CN" b="1" dirty="0" smtClean="0">
                <a:effectLst>
                  <a:innerShdw blurRad="63500" dist="50800" dir="2700000">
                    <a:prstClr val="black">
                      <a:alpha val="50000"/>
                    </a:prstClr>
                  </a:innerShdw>
                </a:effectLst>
                <a:latin typeface="Times New Roman" panose="02020603050405020304" pitchFamily="18" charset="0"/>
                <a:ea typeface="黑体" panose="02010609060101010101" pitchFamily="49" charset="-122"/>
                <a:cs typeface="Times New Roman" panose="02020603050405020304" pitchFamily="18" charset="0"/>
              </a:rPr>
              <a:t>》</a:t>
            </a:r>
            <a:endParaRPr kumimoji="1" lang="en-US" altLang="zh-CN" b="1" dirty="0" smtClean="0">
              <a:effectLst>
                <a:innerShdw blurRad="63500" dist="50800" dir="2700000">
                  <a:prstClr val="black">
                    <a:alpha val="50000"/>
                  </a:prstClr>
                </a:innerShdw>
              </a:effectLst>
              <a:latin typeface="Times New Roman" panose="02020603050405020304" pitchFamily="18" charset="0"/>
              <a:ea typeface="黑体" panose="02010609060101010101" pitchFamily="49" charset="-122"/>
              <a:cs typeface="Times New Roman" panose="02020603050405020304" pitchFamily="18" charset="0"/>
            </a:endParaRPr>
          </a:p>
          <a:p>
            <a:pPr marL="1075055" indent="-538480" algn="just" fontAlgn="auto">
              <a:lnSpc>
                <a:spcPct val="210000"/>
              </a:lnSpc>
              <a:spcBef>
                <a:spcPts val="0"/>
              </a:spcBef>
              <a:spcAft>
                <a:spcPts val="0"/>
              </a:spcAft>
              <a:buClr>
                <a:srgbClr val="FF0000"/>
              </a:buClr>
              <a:buSzPct val="85000"/>
              <a:buFont typeface="Wingdings" panose="05000000000000000000" pitchFamily="2" charset="2"/>
              <a:buChar char="l"/>
              <a:defRPr/>
            </a:pPr>
            <a:r>
              <a:rPr kumimoji="1" lang="zh-CN" altLang="en-US" b="1" dirty="0">
                <a:solidFill>
                  <a:srgbClr val="FF0000"/>
                </a:solidFill>
                <a:effectLst>
                  <a:innerShdw blurRad="63500" dist="50800" dir="2700000">
                    <a:prstClr val="black">
                      <a:alpha val="50000"/>
                    </a:prstClr>
                  </a:innerShdw>
                </a:effectLst>
                <a:latin typeface="Times New Roman" panose="02020603050405020304" pitchFamily="18" charset="0"/>
                <a:ea typeface="黑体" panose="02010609060101010101" pitchFamily="49" charset="-122"/>
                <a:cs typeface="Times New Roman" panose="02020603050405020304" pitchFamily="18" charset="0"/>
              </a:rPr>
              <a:t>建国</a:t>
            </a:r>
            <a:r>
              <a:rPr kumimoji="1" lang="zh-CN" altLang="en-US" b="1" dirty="0" smtClean="0">
                <a:solidFill>
                  <a:srgbClr val="FF0000"/>
                </a:solidFill>
                <a:effectLst>
                  <a:innerShdw blurRad="63500" dist="50800" dir="2700000">
                    <a:prstClr val="black">
                      <a:alpha val="50000"/>
                    </a:prstClr>
                  </a:innerShdw>
                </a:effectLst>
                <a:latin typeface="Times New Roman" panose="02020603050405020304" pitchFamily="18" charset="0"/>
                <a:ea typeface="黑体" panose="02010609060101010101" pitchFamily="49" charset="-122"/>
                <a:cs typeface="Times New Roman" panose="02020603050405020304" pitchFamily="18" charset="0"/>
              </a:rPr>
              <a:t>以后</a:t>
            </a:r>
            <a:r>
              <a:rPr kumimoji="1" lang="zh-CN" altLang="en-US" b="1" dirty="0" smtClean="0">
                <a:effectLst>
                  <a:innerShdw blurRad="63500" dist="50800" dir="2700000">
                    <a:prstClr val="black">
                      <a:alpha val="50000"/>
                    </a:prstClr>
                  </a:innerShdw>
                </a:effectLst>
                <a:latin typeface="Times New Roman" panose="02020603050405020304" pitchFamily="18" charset="0"/>
                <a:ea typeface="黑体" panose="02010609060101010101" pitchFamily="49" charset="-122"/>
                <a:cs typeface="Times New Roman" panose="02020603050405020304" pitchFamily="18" charset="0"/>
              </a:rPr>
              <a:t>：</a:t>
            </a:r>
            <a:r>
              <a:rPr kumimoji="1" lang="zh-CN" altLang="en-US" b="1" dirty="0">
                <a:effectLst>
                  <a:innerShdw blurRad="63500" dist="50800" dir="2700000">
                    <a:prstClr val="black">
                      <a:alpha val="50000"/>
                    </a:prstClr>
                  </a:innerShdw>
                </a:effectLst>
                <a:latin typeface="Times New Roman" panose="02020603050405020304" pitchFamily="18" charset="0"/>
                <a:ea typeface="黑体" panose="02010609060101010101" pitchFamily="49" charset="-122"/>
                <a:cs typeface="Times New Roman" panose="02020603050405020304" pitchFamily="18" charset="0"/>
              </a:rPr>
              <a:t>开展大量临床和实验</a:t>
            </a:r>
            <a:r>
              <a:rPr kumimoji="1" lang="zh-CN" altLang="en-US" b="1" dirty="0" smtClean="0">
                <a:effectLst>
                  <a:innerShdw blurRad="63500" dist="50800" dir="2700000">
                    <a:prstClr val="black">
                      <a:alpha val="50000"/>
                    </a:prstClr>
                  </a:innerShdw>
                </a:effectLst>
                <a:latin typeface="Times New Roman" panose="02020603050405020304" pitchFamily="18" charset="0"/>
                <a:ea typeface="黑体" panose="02010609060101010101" pitchFamily="49" charset="-122"/>
                <a:cs typeface="Times New Roman" panose="02020603050405020304" pitchFamily="18" charset="0"/>
              </a:rPr>
              <a:t>研究，冠心病辨证论治体系臻于完善</a:t>
            </a:r>
            <a:endParaRPr kumimoji="1" lang="en-US" altLang="zh-CN" b="1" dirty="0">
              <a:effectLst>
                <a:innerShdw blurRad="63500" dist="50800" dir="2700000">
                  <a:prstClr val="black">
                    <a:alpha val="50000"/>
                  </a:prstClr>
                </a:innerShdw>
              </a:effectLst>
              <a:latin typeface="Times New Roman" panose="02020603050405020304" pitchFamily="18" charset="0"/>
              <a:ea typeface="黑体" panose="02010609060101010101" pitchFamily="49" charset="-122"/>
              <a:cs typeface="Times New Roman" panose="02020603050405020304" pitchFamily="18" charset="0"/>
            </a:endParaRP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Box 16"/>
          <p:cNvSpPr txBox="1">
            <a:spLocks noChangeArrowheads="1"/>
          </p:cNvSpPr>
          <p:nvPr/>
        </p:nvSpPr>
        <p:spPr bwMode="auto">
          <a:xfrm>
            <a:off x="542925" y="1584022"/>
            <a:ext cx="8151813" cy="1008033"/>
          </a:xfrm>
          <a:prstGeom prst="rect">
            <a:avLst/>
          </a:prstGeom>
          <a:noFill/>
          <a:ln w="38100">
            <a:solidFill>
              <a:schemeClr val="bg1"/>
            </a:solidFill>
            <a:miter lim="800000"/>
          </a:ln>
          <a:effectLst/>
        </p:spPr>
        <p:txBody>
          <a:bodyPr>
            <a:spAutoFit/>
          </a:bodyPr>
          <a:lstStyle/>
          <a:p>
            <a:pPr algn="just">
              <a:lnSpc>
                <a:spcPct val="150000"/>
              </a:lnSpc>
              <a:spcBef>
                <a:spcPct val="50000"/>
              </a:spcBef>
              <a:defRPr/>
            </a:pPr>
            <a:r>
              <a:rPr kumimoji="1" lang="en-US" altLang="zh-CN" sz="1600" b="1" dirty="0">
                <a:solidFill>
                  <a:srgbClr val="0000CC"/>
                </a:solidFill>
                <a:effectLst>
                  <a:innerShdw blurRad="63500" dist="50800" dir="2700000">
                    <a:prstClr val="black">
                      <a:alpha val="50000"/>
                    </a:prstClr>
                  </a:innerShdw>
                </a:effectLst>
                <a:latin typeface="黑体" panose="02010609060101010101" pitchFamily="49" charset="-122"/>
                <a:ea typeface="黑体" panose="02010609060101010101" pitchFamily="49" charset="-122"/>
              </a:rPr>
              <a:t>      </a:t>
            </a:r>
            <a:r>
              <a:rPr kumimoji="1" lang="en-US" altLang="zh-CN" b="1" dirty="0">
                <a:effectLst>
                  <a:innerShdw blurRad="63500" dist="50800" dir="2700000">
                    <a:prstClr val="black">
                      <a:alpha val="50000"/>
                    </a:prstClr>
                  </a:innerShdw>
                </a:effectLst>
                <a:latin typeface="黑体" panose="02010609060101010101" pitchFamily="49" charset="-122"/>
                <a:ea typeface="黑体" panose="02010609060101010101" pitchFamily="49" charset="-122"/>
              </a:rPr>
              <a:t>《</a:t>
            </a:r>
            <a:r>
              <a:rPr kumimoji="1" lang="zh-CN" altLang="en-US" b="1" dirty="0">
                <a:effectLst>
                  <a:innerShdw blurRad="63500" dist="50800" dir="2700000">
                    <a:prstClr val="black">
                      <a:alpha val="50000"/>
                    </a:prstClr>
                  </a:innerShdw>
                </a:effectLst>
                <a:latin typeface="黑体" panose="02010609060101010101" pitchFamily="49" charset="-122"/>
                <a:ea typeface="黑体" panose="02010609060101010101" pitchFamily="49" charset="-122"/>
              </a:rPr>
              <a:t>灵枢经</a:t>
            </a:r>
            <a:r>
              <a:rPr kumimoji="1" lang="en-US" altLang="zh-CN" b="1" dirty="0">
                <a:effectLst>
                  <a:innerShdw blurRad="63500" dist="50800" dir="2700000">
                    <a:prstClr val="black">
                      <a:alpha val="50000"/>
                    </a:prstClr>
                  </a:innerShdw>
                </a:effectLst>
                <a:latin typeface="黑体" panose="02010609060101010101" pitchFamily="49" charset="-122"/>
                <a:ea typeface="黑体" panose="02010609060101010101" pitchFamily="49" charset="-122"/>
              </a:rPr>
              <a:t>·</a:t>
            </a:r>
            <a:r>
              <a:rPr kumimoji="1" lang="zh-CN" altLang="en-US" b="1" dirty="0">
                <a:effectLst>
                  <a:innerShdw blurRad="63500" dist="50800" dir="2700000">
                    <a:prstClr val="black">
                      <a:alpha val="50000"/>
                    </a:prstClr>
                  </a:innerShdw>
                </a:effectLst>
                <a:latin typeface="黑体" panose="02010609060101010101" pitchFamily="49" charset="-122"/>
                <a:ea typeface="黑体" panose="02010609060101010101" pitchFamily="49" charset="-122"/>
              </a:rPr>
              <a:t>阴阳系日月</a:t>
            </a:r>
            <a:r>
              <a:rPr kumimoji="1" lang="en-US" altLang="zh-CN" b="1" dirty="0">
                <a:effectLst>
                  <a:innerShdw blurRad="63500" dist="50800" dir="2700000">
                    <a:prstClr val="black">
                      <a:alpha val="50000"/>
                    </a:prstClr>
                  </a:innerShdw>
                </a:effectLst>
                <a:latin typeface="黑体" panose="02010609060101010101" pitchFamily="49" charset="-122"/>
                <a:ea typeface="黑体" panose="02010609060101010101" pitchFamily="49" charset="-122"/>
              </a:rPr>
              <a:t>》</a:t>
            </a:r>
            <a:r>
              <a:rPr kumimoji="1" lang="zh-CN" altLang="en-US" b="1" dirty="0">
                <a:effectLst>
                  <a:innerShdw blurRad="63500" dist="50800" dir="2700000">
                    <a:prstClr val="black">
                      <a:alpha val="50000"/>
                    </a:prstClr>
                  </a:innerShdw>
                </a:effectLst>
                <a:latin typeface="黑体" panose="02010609060101010101" pitchFamily="49" charset="-122"/>
                <a:ea typeface="黑体" panose="02010609060101010101" pitchFamily="49" charset="-122"/>
              </a:rPr>
              <a:t>：“心为</a:t>
            </a:r>
            <a:r>
              <a:rPr kumimoji="1" lang="zh-CN" altLang="en-US" b="1" dirty="0">
                <a:solidFill>
                  <a:srgbClr val="FF0000"/>
                </a:solidFill>
                <a:effectLst>
                  <a:innerShdw blurRad="63500" dist="50800" dir="2700000">
                    <a:prstClr val="black">
                      <a:alpha val="50000"/>
                    </a:prstClr>
                  </a:innerShdw>
                </a:effectLst>
                <a:latin typeface="黑体" panose="02010609060101010101" pitchFamily="49" charset="-122"/>
                <a:ea typeface="黑体" panose="02010609060101010101" pitchFamily="49" charset="-122"/>
              </a:rPr>
              <a:t>阳中之太阳</a:t>
            </a:r>
            <a:r>
              <a:rPr kumimoji="1" lang="zh-CN" altLang="en-US" b="1" dirty="0">
                <a:effectLst>
                  <a:innerShdw blurRad="63500" dist="50800" dir="2700000">
                    <a:prstClr val="black">
                      <a:alpha val="50000"/>
                    </a:prstClr>
                  </a:innerShdw>
                </a:effectLst>
                <a:latin typeface="黑体" panose="02010609060101010101" pitchFamily="49" charset="-122"/>
                <a:ea typeface="黑体" panose="02010609060101010101" pitchFamily="49" charset="-122"/>
              </a:rPr>
              <a:t>”</a:t>
            </a:r>
            <a:endParaRPr kumimoji="1" lang="en-US" altLang="zh-CN" b="1" dirty="0">
              <a:effectLst>
                <a:innerShdw blurRad="63500" dist="50800" dir="2700000">
                  <a:prstClr val="black">
                    <a:alpha val="50000"/>
                  </a:prstClr>
                </a:innerShdw>
              </a:effectLst>
              <a:latin typeface="黑体" panose="02010609060101010101" pitchFamily="49" charset="-122"/>
              <a:ea typeface="黑体" panose="02010609060101010101" pitchFamily="49" charset="-122"/>
            </a:endParaRPr>
          </a:p>
          <a:p>
            <a:pPr algn="just">
              <a:lnSpc>
                <a:spcPct val="150000"/>
              </a:lnSpc>
              <a:spcBef>
                <a:spcPct val="50000"/>
              </a:spcBef>
              <a:defRPr/>
            </a:pPr>
            <a:r>
              <a:rPr kumimoji="1" lang="en-US" altLang="zh-CN" b="1" dirty="0">
                <a:effectLst>
                  <a:innerShdw blurRad="63500" dist="50800" dir="2700000">
                    <a:prstClr val="black">
                      <a:alpha val="50000"/>
                    </a:prstClr>
                  </a:innerShdw>
                </a:effectLst>
                <a:latin typeface="黑体" panose="02010609060101010101" pitchFamily="49" charset="-122"/>
                <a:ea typeface="黑体" panose="02010609060101010101" pitchFamily="49" charset="-122"/>
              </a:rPr>
              <a:t>     《</a:t>
            </a:r>
            <a:r>
              <a:rPr kumimoji="1" lang="zh-CN" altLang="en-US" b="1" dirty="0">
                <a:effectLst>
                  <a:innerShdw blurRad="63500" dist="50800" dir="2700000">
                    <a:prstClr val="black">
                      <a:alpha val="50000"/>
                    </a:prstClr>
                  </a:innerShdw>
                </a:effectLst>
                <a:latin typeface="黑体" panose="02010609060101010101" pitchFamily="49" charset="-122"/>
                <a:ea typeface="黑体" panose="02010609060101010101" pitchFamily="49" charset="-122"/>
              </a:rPr>
              <a:t>医学真传</a:t>
            </a:r>
            <a:r>
              <a:rPr kumimoji="1" lang="en-US" altLang="zh-CN" b="1" dirty="0">
                <a:effectLst>
                  <a:innerShdw blurRad="63500" dist="50800" dir="2700000">
                    <a:prstClr val="black">
                      <a:alpha val="50000"/>
                    </a:prstClr>
                  </a:innerShdw>
                </a:effectLst>
                <a:latin typeface="黑体" panose="02010609060101010101" pitchFamily="49" charset="-122"/>
                <a:ea typeface="黑体" panose="02010609060101010101" pitchFamily="49" charset="-122"/>
              </a:rPr>
              <a:t>》</a:t>
            </a:r>
            <a:r>
              <a:rPr kumimoji="1" lang="zh-CN" altLang="en-US" b="1" dirty="0">
                <a:effectLst>
                  <a:innerShdw blurRad="63500" dist="50800" dir="2700000">
                    <a:prstClr val="black">
                      <a:alpha val="50000"/>
                    </a:prstClr>
                  </a:innerShdw>
                </a:effectLst>
                <a:latin typeface="黑体" panose="02010609060101010101" pitchFamily="49" charset="-122"/>
                <a:ea typeface="黑体" panose="02010609060101010101" pitchFamily="49" charset="-122"/>
              </a:rPr>
              <a:t>：“人与天地相合，天有日，人亦有日，君火之阳，日也”</a:t>
            </a:r>
            <a:endParaRPr lang="zh-CN" altLang="en-US" b="1" kern="0" dirty="0">
              <a:effectLst>
                <a:innerShdw blurRad="63500" dist="50800" dir="2700000">
                  <a:prstClr val="black">
                    <a:alpha val="50000"/>
                  </a:prstClr>
                </a:innerShdw>
              </a:effectLst>
            </a:endParaRPr>
          </a:p>
        </p:txBody>
      </p:sp>
      <p:sp>
        <p:nvSpPr>
          <p:cNvPr id="5130" name="Text Box 18"/>
          <p:cNvSpPr txBox="1">
            <a:spLocks noChangeArrowheads="1"/>
          </p:cNvSpPr>
          <p:nvPr/>
        </p:nvSpPr>
        <p:spPr bwMode="auto">
          <a:xfrm>
            <a:off x="542925" y="3454092"/>
            <a:ext cx="8232775" cy="1159613"/>
          </a:xfrm>
          <a:prstGeom prst="rect">
            <a:avLst/>
          </a:prstGeom>
          <a:noFill/>
          <a:ln w="38100">
            <a:solidFill>
              <a:schemeClr val="bg1"/>
            </a:solidFill>
            <a:miter lim="800000"/>
          </a:ln>
          <a:effectLst/>
        </p:spPr>
        <p:txBody>
          <a:bodyPr>
            <a:spAutoFit/>
          </a:bodyPr>
          <a:lstStyle/>
          <a:p>
            <a:pPr lvl="1">
              <a:lnSpc>
                <a:spcPct val="135000"/>
              </a:lnSpc>
              <a:buClr>
                <a:srgbClr val="21306A"/>
              </a:buClr>
              <a:buSzPct val="80000"/>
              <a:defRPr/>
            </a:pPr>
            <a:r>
              <a:rPr kumimoji="1" lang="en-US" altLang="zh-CN" b="1" dirty="0">
                <a:effectLst>
                  <a:innerShdw blurRad="63500" dist="50800" dir="2700000">
                    <a:prstClr val="black">
                      <a:alpha val="50000"/>
                    </a:prstClr>
                  </a:innerShdw>
                </a:effectLst>
                <a:latin typeface="黑体" panose="02010609060101010101" pitchFamily="49" charset="-122"/>
                <a:ea typeface="黑体" panose="02010609060101010101" pitchFamily="49" charset="-122"/>
              </a:rPr>
              <a:t>《</a:t>
            </a:r>
            <a:r>
              <a:rPr kumimoji="1" lang="zh-CN" altLang="en-US" b="1" dirty="0">
                <a:effectLst>
                  <a:innerShdw blurRad="63500" dist="50800" dir="2700000">
                    <a:prstClr val="black">
                      <a:alpha val="50000"/>
                    </a:prstClr>
                  </a:innerShdw>
                </a:effectLst>
                <a:latin typeface="黑体" panose="02010609060101010101" pitchFamily="49" charset="-122"/>
                <a:ea typeface="黑体" panose="02010609060101010101" pitchFamily="49" charset="-122"/>
              </a:rPr>
              <a:t>素问</a:t>
            </a:r>
            <a:r>
              <a:rPr kumimoji="1" lang="en-US" altLang="zh-CN" b="1" dirty="0">
                <a:effectLst>
                  <a:innerShdw blurRad="63500" dist="50800" dir="2700000">
                    <a:prstClr val="black">
                      <a:alpha val="50000"/>
                    </a:prstClr>
                  </a:innerShdw>
                </a:effectLst>
                <a:latin typeface="黑体" panose="02010609060101010101" pitchFamily="49" charset="-122"/>
                <a:ea typeface="黑体" panose="02010609060101010101" pitchFamily="49" charset="-122"/>
              </a:rPr>
              <a:t>· </a:t>
            </a:r>
            <a:r>
              <a:rPr kumimoji="1" lang="zh-CN" altLang="en-US" b="1" dirty="0">
                <a:effectLst>
                  <a:innerShdw blurRad="63500" dist="50800" dir="2700000">
                    <a:prstClr val="black">
                      <a:alpha val="50000"/>
                    </a:prstClr>
                  </a:innerShdw>
                </a:effectLst>
                <a:latin typeface="黑体" panose="02010609060101010101" pitchFamily="49" charset="-122"/>
                <a:ea typeface="黑体" panose="02010609060101010101" pitchFamily="49" charset="-122"/>
              </a:rPr>
              <a:t>阴阳应象大论</a:t>
            </a:r>
            <a:r>
              <a:rPr kumimoji="1" lang="en-US" altLang="zh-CN" b="1" dirty="0">
                <a:effectLst>
                  <a:innerShdw blurRad="63500" dist="50800" dir="2700000">
                    <a:prstClr val="black">
                      <a:alpha val="50000"/>
                    </a:prstClr>
                  </a:innerShdw>
                </a:effectLst>
                <a:latin typeface="黑体" panose="02010609060101010101" pitchFamily="49" charset="-122"/>
                <a:ea typeface="黑体" panose="02010609060101010101" pitchFamily="49" charset="-122"/>
              </a:rPr>
              <a:t>》</a:t>
            </a:r>
            <a:r>
              <a:rPr kumimoji="1" lang="zh-CN" altLang="en-US" b="1" dirty="0">
                <a:effectLst>
                  <a:innerShdw blurRad="63500" dist="50800" dir="2700000">
                    <a:prstClr val="black">
                      <a:alpha val="50000"/>
                    </a:prstClr>
                  </a:innerShdw>
                </a:effectLst>
                <a:latin typeface="黑体" panose="02010609060101010101" pitchFamily="49" charset="-122"/>
                <a:ea typeface="黑体" panose="02010609060101010101" pitchFamily="49" charset="-122"/>
              </a:rPr>
              <a:t>：“心生血”</a:t>
            </a:r>
            <a:endParaRPr kumimoji="1" lang="zh-CN" altLang="en-US" b="1" dirty="0">
              <a:effectLst>
                <a:innerShdw blurRad="63500" dist="50800" dir="2700000">
                  <a:prstClr val="black">
                    <a:alpha val="50000"/>
                  </a:prstClr>
                </a:innerShdw>
              </a:effectLst>
              <a:latin typeface="黑体" panose="02010609060101010101" pitchFamily="49" charset="-122"/>
              <a:ea typeface="黑体" panose="02010609060101010101" pitchFamily="49" charset="-122"/>
            </a:endParaRPr>
          </a:p>
          <a:p>
            <a:pPr lvl="1">
              <a:lnSpc>
                <a:spcPct val="135000"/>
              </a:lnSpc>
              <a:buClr>
                <a:srgbClr val="21306A"/>
              </a:buClr>
              <a:buSzPct val="80000"/>
              <a:defRPr/>
            </a:pPr>
            <a:r>
              <a:rPr kumimoji="1" lang="en-US" altLang="zh-CN" b="1" dirty="0">
                <a:effectLst>
                  <a:innerShdw blurRad="63500" dist="50800" dir="2700000">
                    <a:prstClr val="black">
                      <a:alpha val="50000"/>
                    </a:prstClr>
                  </a:innerShdw>
                </a:effectLst>
                <a:latin typeface="黑体" panose="02010609060101010101" pitchFamily="49" charset="-122"/>
                <a:ea typeface="黑体" panose="02010609060101010101" pitchFamily="49" charset="-122"/>
              </a:rPr>
              <a:t>《</a:t>
            </a:r>
            <a:r>
              <a:rPr kumimoji="1" lang="zh-CN" altLang="en-US" b="1" dirty="0">
                <a:effectLst>
                  <a:innerShdw blurRad="63500" dist="50800" dir="2700000">
                    <a:prstClr val="black">
                      <a:alpha val="50000"/>
                    </a:prstClr>
                  </a:innerShdw>
                </a:effectLst>
                <a:latin typeface="黑体" panose="02010609060101010101" pitchFamily="49" charset="-122"/>
                <a:ea typeface="黑体" panose="02010609060101010101" pitchFamily="49" charset="-122"/>
              </a:rPr>
              <a:t>素问</a:t>
            </a:r>
            <a:r>
              <a:rPr kumimoji="1" lang="en-US" altLang="zh-CN" b="1" dirty="0">
                <a:effectLst>
                  <a:innerShdw blurRad="63500" dist="50800" dir="2700000">
                    <a:prstClr val="black">
                      <a:alpha val="50000"/>
                    </a:prstClr>
                  </a:innerShdw>
                </a:effectLst>
                <a:latin typeface="黑体" panose="02010609060101010101" pitchFamily="49" charset="-122"/>
                <a:ea typeface="黑体" panose="02010609060101010101" pitchFamily="49" charset="-122"/>
              </a:rPr>
              <a:t>· </a:t>
            </a:r>
            <a:r>
              <a:rPr kumimoji="1" lang="zh-CN" altLang="en-US" b="1" dirty="0">
                <a:effectLst>
                  <a:innerShdw blurRad="63500" dist="50800" dir="2700000">
                    <a:prstClr val="black">
                      <a:alpha val="50000"/>
                    </a:prstClr>
                  </a:innerShdw>
                </a:effectLst>
                <a:latin typeface="黑体" panose="02010609060101010101" pitchFamily="49" charset="-122"/>
                <a:ea typeface="黑体" panose="02010609060101010101" pitchFamily="49" charset="-122"/>
              </a:rPr>
              <a:t>五脏生成</a:t>
            </a:r>
            <a:r>
              <a:rPr kumimoji="1" lang="en-US" altLang="zh-CN" b="1" dirty="0">
                <a:effectLst>
                  <a:innerShdw blurRad="63500" dist="50800" dir="2700000">
                    <a:prstClr val="black">
                      <a:alpha val="50000"/>
                    </a:prstClr>
                  </a:innerShdw>
                </a:effectLst>
                <a:latin typeface="黑体" panose="02010609060101010101" pitchFamily="49" charset="-122"/>
                <a:ea typeface="黑体" panose="02010609060101010101" pitchFamily="49" charset="-122"/>
              </a:rPr>
              <a:t>》</a:t>
            </a:r>
            <a:r>
              <a:rPr kumimoji="1" lang="zh-CN" altLang="en-US" b="1" dirty="0">
                <a:effectLst>
                  <a:innerShdw blurRad="63500" dist="50800" dir="2700000">
                    <a:prstClr val="black">
                      <a:alpha val="50000"/>
                    </a:prstClr>
                  </a:innerShdw>
                </a:effectLst>
                <a:latin typeface="黑体" panose="02010609060101010101" pitchFamily="49" charset="-122"/>
                <a:ea typeface="黑体" panose="02010609060101010101" pitchFamily="49" charset="-122"/>
              </a:rPr>
              <a:t>：“诸血者皆属于心”</a:t>
            </a:r>
            <a:endParaRPr kumimoji="1" lang="zh-CN" altLang="en-US" b="1" dirty="0">
              <a:effectLst>
                <a:innerShdw blurRad="63500" dist="50800" dir="2700000">
                  <a:prstClr val="black">
                    <a:alpha val="50000"/>
                  </a:prstClr>
                </a:innerShdw>
              </a:effectLst>
              <a:latin typeface="黑体" panose="02010609060101010101" pitchFamily="49" charset="-122"/>
              <a:ea typeface="黑体" panose="02010609060101010101" pitchFamily="49" charset="-122"/>
            </a:endParaRPr>
          </a:p>
          <a:p>
            <a:pPr lvl="1">
              <a:lnSpc>
                <a:spcPct val="135000"/>
              </a:lnSpc>
              <a:buClr>
                <a:srgbClr val="21306A"/>
              </a:buClr>
              <a:buSzPct val="80000"/>
              <a:defRPr/>
            </a:pPr>
            <a:r>
              <a:rPr kumimoji="1" lang="en-US" altLang="zh-CN" b="1" dirty="0">
                <a:effectLst>
                  <a:innerShdw blurRad="63500" dist="50800" dir="2700000">
                    <a:prstClr val="black">
                      <a:alpha val="50000"/>
                    </a:prstClr>
                  </a:innerShdw>
                </a:effectLst>
                <a:latin typeface="黑体" panose="02010609060101010101" pitchFamily="49" charset="-122"/>
                <a:ea typeface="黑体" panose="02010609060101010101" pitchFamily="49" charset="-122"/>
              </a:rPr>
              <a:t>《</a:t>
            </a:r>
            <a:r>
              <a:rPr kumimoji="1" lang="zh-CN" altLang="en-US" b="1" dirty="0">
                <a:effectLst>
                  <a:innerShdw blurRad="63500" dist="50800" dir="2700000">
                    <a:prstClr val="black">
                      <a:alpha val="50000"/>
                    </a:prstClr>
                  </a:innerShdw>
                </a:effectLst>
                <a:latin typeface="黑体" panose="02010609060101010101" pitchFamily="49" charset="-122"/>
                <a:ea typeface="黑体" panose="02010609060101010101" pitchFamily="49" charset="-122"/>
              </a:rPr>
              <a:t>血证论</a:t>
            </a:r>
            <a:r>
              <a:rPr kumimoji="1" lang="en-US" altLang="zh-CN" b="1" dirty="0">
                <a:effectLst>
                  <a:innerShdw blurRad="63500" dist="50800" dir="2700000">
                    <a:prstClr val="black">
                      <a:alpha val="50000"/>
                    </a:prstClr>
                  </a:innerShdw>
                </a:effectLst>
                <a:latin typeface="黑体" panose="02010609060101010101" pitchFamily="49" charset="-122"/>
                <a:ea typeface="黑体" panose="02010609060101010101" pitchFamily="49" charset="-122"/>
              </a:rPr>
              <a:t>》</a:t>
            </a:r>
            <a:r>
              <a:rPr kumimoji="1" lang="zh-CN" altLang="en-US" b="1" dirty="0">
                <a:effectLst>
                  <a:innerShdw blurRad="63500" dist="50800" dir="2700000">
                    <a:prstClr val="black">
                      <a:alpha val="50000"/>
                    </a:prstClr>
                  </a:innerShdw>
                </a:effectLst>
                <a:latin typeface="黑体" panose="02010609060101010101" pitchFamily="49" charset="-122"/>
                <a:ea typeface="黑体" panose="02010609060101010101" pitchFamily="49" charset="-122"/>
              </a:rPr>
              <a:t>：“火者，心之所主，化生血液，以濡周身”</a:t>
            </a:r>
            <a:endParaRPr kumimoji="1" lang="zh-CN" altLang="en-US" b="1" dirty="0">
              <a:effectLst>
                <a:innerShdw blurRad="63500" dist="50800" dir="2700000">
                  <a:prstClr val="black">
                    <a:alpha val="50000"/>
                  </a:prstClr>
                </a:innerShdw>
              </a:effectLst>
              <a:latin typeface="黑体" panose="02010609060101010101" pitchFamily="49" charset="-122"/>
              <a:ea typeface="黑体" panose="02010609060101010101" pitchFamily="49" charset="-122"/>
            </a:endParaRPr>
          </a:p>
        </p:txBody>
      </p:sp>
      <p:sp>
        <p:nvSpPr>
          <p:cNvPr id="5128" name="Text Box 16"/>
          <p:cNvSpPr txBox="1">
            <a:spLocks noChangeArrowheads="1"/>
          </p:cNvSpPr>
          <p:nvPr/>
        </p:nvSpPr>
        <p:spPr bwMode="auto">
          <a:xfrm>
            <a:off x="539750" y="5462309"/>
            <a:ext cx="8150225" cy="1159613"/>
          </a:xfrm>
          <a:prstGeom prst="rect">
            <a:avLst/>
          </a:prstGeom>
          <a:noFill/>
          <a:ln w="38100">
            <a:solidFill>
              <a:schemeClr val="bg1"/>
            </a:solidFill>
            <a:miter lim="800000"/>
          </a:ln>
          <a:effectLst/>
        </p:spPr>
        <p:txBody>
          <a:bodyPr>
            <a:spAutoFit/>
          </a:bodyPr>
          <a:lstStyle/>
          <a:p>
            <a:pPr lvl="1">
              <a:lnSpc>
                <a:spcPct val="135000"/>
              </a:lnSpc>
              <a:buClr>
                <a:srgbClr val="21306A"/>
              </a:buClr>
              <a:buSzPct val="80000"/>
              <a:defRPr/>
            </a:pPr>
            <a:r>
              <a:rPr kumimoji="1" lang="en-US" altLang="zh-CN" sz="1600" b="1" dirty="0">
                <a:effectLst>
                  <a:innerShdw blurRad="63500" dist="50800" dir="2700000">
                    <a:prstClr val="black">
                      <a:alpha val="50000"/>
                    </a:prstClr>
                  </a:innerShdw>
                </a:effectLst>
                <a:latin typeface="黑体" panose="02010609060101010101" pitchFamily="49" charset="-122"/>
                <a:ea typeface="黑体" panose="02010609060101010101" pitchFamily="49" charset="-122"/>
              </a:rPr>
              <a:t>《</a:t>
            </a:r>
            <a:r>
              <a:rPr kumimoji="1" lang="zh-CN" altLang="en-US" b="1" dirty="0">
                <a:effectLst>
                  <a:innerShdw blurRad="63500" dist="50800" dir="2700000">
                    <a:prstClr val="black">
                      <a:alpha val="50000"/>
                    </a:prstClr>
                  </a:innerShdw>
                </a:effectLst>
                <a:latin typeface="黑体" panose="02010609060101010101" pitchFamily="49" charset="-122"/>
                <a:ea typeface="黑体" panose="02010609060101010101" pitchFamily="49" charset="-122"/>
              </a:rPr>
              <a:t>素问</a:t>
            </a:r>
            <a:r>
              <a:rPr kumimoji="1" lang="en-US" altLang="zh-CN" b="1" dirty="0">
                <a:effectLst>
                  <a:innerShdw blurRad="63500" dist="50800" dir="2700000">
                    <a:prstClr val="black">
                      <a:alpha val="50000"/>
                    </a:prstClr>
                  </a:innerShdw>
                </a:effectLst>
                <a:latin typeface="黑体" panose="02010609060101010101" pitchFamily="49" charset="-122"/>
                <a:ea typeface="黑体" panose="02010609060101010101" pitchFamily="49" charset="-122"/>
              </a:rPr>
              <a:t>· </a:t>
            </a:r>
            <a:r>
              <a:rPr kumimoji="1" lang="zh-CN" altLang="en-US" b="1" dirty="0">
                <a:effectLst>
                  <a:innerShdw blurRad="63500" dist="50800" dir="2700000">
                    <a:prstClr val="black">
                      <a:alpha val="50000"/>
                    </a:prstClr>
                  </a:innerShdw>
                </a:effectLst>
                <a:latin typeface="黑体" panose="02010609060101010101" pitchFamily="49" charset="-122"/>
                <a:ea typeface="黑体" panose="02010609060101010101" pitchFamily="49" charset="-122"/>
              </a:rPr>
              <a:t>灵兰秘典论</a:t>
            </a:r>
            <a:r>
              <a:rPr kumimoji="1" lang="en-US" altLang="zh-CN" b="1" dirty="0">
                <a:effectLst>
                  <a:innerShdw blurRad="63500" dist="50800" dir="2700000">
                    <a:prstClr val="black">
                      <a:alpha val="50000"/>
                    </a:prstClr>
                  </a:innerShdw>
                </a:effectLst>
                <a:latin typeface="黑体" panose="02010609060101010101" pitchFamily="49" charset="-122"/>
                <a:ea typeface="黑体" panose="02010609060101010101" pitchFamily="49" charset="-122"/>
              </a:rPr>
              <a:t>》</a:t>
            </a:r>
            <a:r>
              <a:rPr kumimoji="1" lang="zh-CN" altLang="en-US" b="1" dirty="0">
                <a:effectLst>
                  <a:innerShdw blurRad="63500" dist="50800" dir="2700000">
                    <a:prstClr val="black">
                      <a:alpha val="50000"/>
                    </a:prstClr>
                  </a:innerShdw>
                </a:effectLst>
                <a:latin typeface="黑体" panose="02010609060101010101" pitchFamily="49" charset="-122"/>
                <a:ea typeface="黑体" panose="02010609060101010101" pitchFamily="49" charset="-122"/>
              </a:rPr>
              <a:t>：“心者，君主之官，神明出焉”</a:t>
            </a:r>
            <a:endParaRPr kumimoji="1" lang="zh-CN" altLang="en-US" b="1" dirty="0">
              <a:effectLst>
                <a:innerShdw blurRad="63500" dist="50800" dir="2700000">
                  <a:prstClr val="black">
                    <a:alpha val="50000"/>
                  </a:prstClr>
                </a:innerShdw>
              </a:effectLst>
              <a:latin typeface="黑体" panose="02010609060101010101" pitchFamily="49" charset="-122"/>
              <a:ea typeface="黑体" panose="02010609060101010101" pitchFamily="49" charset="-122"/>
            </a:endParaRPr>
          </a:p>
          <a:p>
            <a:pPr lvl="1">
              <a:lnSpc>
                <a:spcPct val="135000"/>
              </a:lnSpc>
              <a:buClr>
                <a:srgbClr val="21306A"/>
              </a:buClr>
              <a:buSzPct val="80000"/>
              <a:defRPr/>
            </a:pPr>
            <a:r>
              <a:rPr kumimoji="1" lang="en-US" altLang="zh-CN" b="1" dirty="0">
                <a:effectLst>
                  <a:innerShdw blurRad="63500" dist="50800" dir="2700000">
                    <a:prstClr val="black">
                      <a:alpha val="50000"/>
                    </a:prstClr>
                  </a:innerShdw>
                </a:effectLst>
                <a:latin typeface="黑体" panose="02010609060101010101" pitchFamily="49" charset="-122"/>
                <a:ea typeface="黑体" panose="02010609060101010101" pitchFamily="49" charset="-122"/>
              </a:rPr>
              <a:t>《</a:t>
            </a:r>
            <a:r>
              <a:rPr kumimoji="1" lang="zh-CN" altLang="en-US" b="1" dirty="0">
                <a:effectLst>
                  <a:innerShdw blurRad="63500" dist="50800" dir="2700000">
                    <a:prstClr val="black">
                      <a:alpha val="50000"/>
                    </a:prstClr>
                  </a:innerShdw>
                </a:effectLst>
                <a:latin typeface="黑体" panose="02010609060101010101" pitchFamily="49" charset="-122"/>
                <a:ea typeface="黑体" panose="02010609060101010101" pitchFamily="49" charset="-122"/>
              </a:rPr>
              <a:t>灵枢经</a:t>
            </a:r>
            <a:r>
              <a:rPr kumimoji="1" lang="en-US" altLang="zh-CN" b="1" dirty="0">
                <a:effectLst>
                  <a:innerShdw blurRad="63500" dist="50800" dir="2700000">
                    <a:prstClr val="black">
                      <a:alpha val="50000"/>
                    </a:prstClr>
                  </a:innerShdw>
                </a:effectLst>
                <a:latin typeface="黑体" panose="02010609060101010101" pitchFamily="49" charset="-122"/>
                <a:ea typeface="黑体" panose="02010609060101010101" pitchFamily="49" charset="-122"/>
              </a:rPr>
              <a:t>· </a:t>
            </a:r>
            <a:r>
              <a:rPr kumimoji="1" lang="zh-CN" altLang="en-US" b="1" dirty="0">
                <a:effectLst>
                  <a:innerShdw blurRad="63500" dist="50800" dir="2700000">
                    <a:prstClr val="black">
                      <a:alpha val="50000"/>
                    </a:prstClr>
                  </a:innerShdw>
                </a:effectLst>
                <a:latin typeface="黑体" panose="02010609060101010101" pitchFamily="49" charset="-122"/>
                <a:ea typeface="黑体" panose="02010609060101010101" pitchFamily="49" charset="-122"/>
              </a:rPr>
              <a:t>邪客</a:t>
            </a:r>
            <a:r>
              <a:rPr kumimoji="1" lang="en-US" altLang="zh-CN" b="1" dirty="0">
                <a:effectLst>
                  <a:innerShdw blurRad="63500" dist="50800" dir="2700000">
                    <a:prstClr val="black">
                      <a:alpha val="50000"/>
                    </a:prstClr>
                  </a:innerShdw>
                </a:effectLst>
                <a:latin typeface="黑体" panose="02010609060101010101" pitchFamily="49" charset="-122"/>
                <a:ea typeface="黑体" panose="02010609060101010101" pitchFamily="49" charset="-122"/>
              </a:rPr>
              <a:t>》</a:t>
            </a:r>
            <a:r>
              <a:rPr kumimoji="1" lang="zh-CN" altLang="en-US" b="1" dirty="0">
                <a:effectLst>
                  <a:innerShdw blurRad="63500" dist="50800" dir="2700000">
                    <a:prstClr val="black">
                      <a:alpha val="50000"/>
                    </a:prstClr>
                  </a:innerShdw>
                </a:effectLst>
                <a:latin typeface="黑体" panose="02010609060101010101" pitchFamily="49" charset="-122"/>
                <a:ea typeface="黑体" panose="02010609060101010101" pitchFamily="49" charset="-122"/>
              </a:rPr>
              <a:t>：“心者，五脏六腑之大主也，精神之所舍也”</a:t>
            </a:r>
            <a:endParaRPr kumimoji="1" lang="zh-CN" altLang="en-US" b="1" dirty="0">
              <a:effectLst>
                <a:innerShdw blurRad="63500" dist="50800" dir="2700000">
                  <a:prstClr val="black">
                    <a:alpha val="50000"/>
                  </a:prstClr>
                </a:innerShdw>
              </a:effectLst>
              <a:latin typeface="黑体" panose="02010609060101010101" pitchFamily="49" charset="-122"/>
              <a:ea typeface="黑体" panose="02010609060101010101" pitchFamily="49" charset="-122"/>
            </a:endParaRPr>
          </a:p>
          <a:p>
            <a:pPr lvl="1">
              <a:lnSpc>
                <a:spcPct val="135000"/>
              </a:lnSpc>
              <a:buClr>
                <a:srgbClr val="21306A"/>
              </a:buClr>
              <a:buSzPct val="80000"/>
              <a:defRPr/>
            </a:pPr>
            <a:r>
              <a:rPr kumimoji="1" lang="en-US" altLang="zh-CN" b="1" dirty="0">
                <a:effectLst>
                  <a:innerShdw blurRad="63500" dist="50800" dir="2700000">
                    <a:prstClr val="black">
                      <a:alpha val="50000"/>
                    </a:prstClr>
                  </a:innerShdw>
                </a:effectLst>
                <a:latin typeface="黑体" panose="02010609060101010101" pitchFamily="49" charset="-122"/>
                <a:ea typeface="黑体" panose="02010609060101010101" pitchFamily="49" charset="-122"/>
              </a:rPr>
              <a:t>《</a:t>
            </a:r>
            <a:r>
              <a:rPr kumimoji="1" lang="zh-CN" altLang="en-US" b="1" dirty="0">
                <a:effectLst>
                  <a:innerShdw blurRad="63500" dist="50800" dir="2700000">
                    <a:prstClr val="black">
                      <a:alpha val="50000"/>
                    </a:prstClr>
                  </a:innerShdw>
                </a:effectLst>
                <a:latin typeface="黑体" panose="02010609060101010101" pitchFamily="49" charset="-122"/>
                <a:ea typeface="黑体" panose="02010609060101010101" pitchFamily="49" charset="-122"/>
              </a:rPr>
              <a:t>灵枢经</a:t>
            </a:r>
            <a:r>
              <a:rPr kumimoji="1" lang="en-US" altLang="zh-CN" b="1" dirty="0">
                <a:effectLst>
                  <a:innerShdw blurRad="63500" dist="50800" dir="2700000">
                    <a:prstClr val="black">
                      <a:alpha val="50000"/>
                    </a:prstClr>
                  </a:innerShdw>
                </a:effectLst>
                <a:latin typeface="黑体" panose="02010609060101010101" pitchFamily="49" charset="-122"/>
                <a:ea typeface="黑体" panose="02010609060101010101" pitchFamily="49" charset="-122"/>
              </a:rPr>
              <a:t>· </a:t>
            </a:r>
            <a:r>
              <a:rPr kumimoji="1" lang="zh-CN" altLang="en-US" b="1" dirty="0">
                <a:effectLst>
                  <a:innerShdw blurRad="63500" dist="50800" dir="2700000">
                    <a:prstClr val="black">
                      <a:alpha val="50000"/>
                    </a:prstClr>
                  </a:innerShdw>
                </a:effectLst>
                <a:latin typeface="黑体" panose="02010609060101010101" pitchFamily="49" charset="-122"/>
                <a:ea typeface="黑体" panose="02010609060101010101" pitchFamily="49" charset="-122"/>
              </a:rPr>
              <a:t>本神</a:t>
            </a:r>
            <a:r>
              <a:rPr kumimoji="1" lang="en-US" altLang="zh-CN" b="1" dirty="0">
                <a:effectLst>
                  <a:innerShdw blurRad="63500" dist="50800" dir="2700000">
                    <a:prstClr val="black">
                      <a:alpha val="50000"/>
                    </a:prstClr>
                  </a:innerShdw>
                </a:effectLst>
                <a:latin typeface="黑体" panose="02010609060101010101" pitchFamily="49" charset="-122"/>
                <a:ea typeface="黑体" panose="02010609060101010101" pitchFamily="49" charset="-122"/>
              </a:rPr>
              <a:t>》</a:t>
            </a:r>
            <a:r>
              <a:rPr kumimoji="1" lang="zh-CN" altLang="en-US" b="1" dirty="0">
                <a:effectLst>
                  <a:innerShdw blurRad="63500" dist="50800" dir="2700000">
                    <a:prstClr val="black">
                      <a:alpha val="50000"/>
                    </a:prstClr>
                  </a:innerShdw>
                </a:effectLst>
                <a:latin typeface="黑体" panose="02010609060101010101" pitchFamily="49" charset="-122"/>
                <a:ea typeface="黑体" panose="02010609060101010101" pitchFamily="49" charset="-122"/>
              </a:rPr>
              <a:t>：“心藏脉，脉舍神”</a:t>
            </a:r>
            <a:endParaRPr kumimoji="1" lang="zh-CN" altLang="en-US" b="1" dirty="0">
              <a:effectLst>
                <a:innerShdw blurRad="63500" dist="50800" dir="2700000">
                  <a:prstClr val="black">
                    <a:alpha val="50000"/>
                  </a:prstClr>
                </a:innerShdw>
              </a:effectLst>
              <a:latin typeface="黑体" panose="02010609060101010101" pitchFamily="49" charset="-122"/>
              <a:ea typeface="黑体" panose="02010609060101010101" pitchFamily="49" charset="-122"/>
            </a:endParaRPr>
          </a:p>
        </p:txBody>
      </p:sp>
      <p:pic>
        <p:nvPicPr>
          <p:cNvPr id="9221" name="Picture 15"/>
          <p:cNvPicPr>
            <a:picLocks noChangeAspect="1" noChangeArrowheads="1"/>
          </p:cNvPicPr>
          <p:nvPr/>
        </p:nvPicPr>
        <p:blipFill>
          <a:blip r:embed="rId1" cstate="print"/>
          <a:srcRect/>
          <a:stretch>
            <a:fillRect/>
          </a:stretch>
        </p:blipFill>
        <p:spPr bwMode="auto">
          <a:xfrm>
            <a:off x="785813" y="1277938"/>
            <a:ext cx="174625" cy="184150"/>
          </a:xfrm>
          <a:prstGeom prst="rect">
            <a:avLst/>
          </a:prstGeom>
          <a:noFill/>
          <a:ln w="9525">
            <a:noFill/>
            <a:miter lim="800000"/>
            <a:headEnd/>
            <a:tailEnd/>
          </a:ln>
        </p:spPr>
      </p:pic>
      <p:sp>
        <p:nvSpPr>
          <p:cNvPr id="17" name="TextBox 16"/>
          <p:cNvSpPr txBox="1"/>
          <p:nvPr/>
        </p:nvSpPr>
        <p:spPr>
          <a:xfrm>
            <a:off x="1142976" y="1142984"/>
            <a:ext cx="2143140" cy="461665"/>
          </a:xfrm>
          <a:prstGeom prst="rect">
            <a:avLst/>
          </a:prstGeom>
          <a:noFill/>
        </p:spPr>
        <p:txBody>
          <a:bodyPr>
            <a:spAutoFit/>
          </a:bodyPr>
          <a:lstStyle/>
          <a:p>
            <a:pPr>
              <a:defRPr/>
            </a:pPr>
            <a:r>
              <a:rPr lang="zh-CN" altLang="en-US" sz="2400" b="1" dirty="0">
                <a:solidFill>
                  <a:srgbClr val="FF0000"/>
                </a:solidFill>
                <a:effectLst>
                  <a:innerShdw blurRad="63500" dist="50800" dir="2700000">
                    <a:prstClr val="black">
                      <a:alpha val="50000"/>
                    </a:prstClr>
                  </a:innerShdw>
                </a:effectLst>
                <a:latin typeface="黑体" panose="02010609060101010101" pitchFamily="49" charset="-122"/>
                <a:ea typeface="黑体" panose="02010609060101010101" pitchFamily="49" charset="-122"/>
              </a:rPr>
              <a:t>心主阳气</a:t>
            </a:r>
            <a:endParaRPr lang="zh-CN" altLang="en-US" sz="2400" b="1" dirty="0">
              <a:solidFill>
                <a:srgbClr val="FF0000"/>
              </a:solidFill>
              <a:effectLst>
                <a:innerShdw blurRad="63500" dist="50800" dir="2700000">
                  <a:prstClr val="black">
                    <a:alpha val="50000"/>
                  </a:prstClr>
                </a:innerShdw>
              </a:effectLst>
              <a:latin typeface="黑体" panose="02010609060101010101" pitchFamily="49" charset="-122"/>
              <a:ea typeface="黑体" panose="02010609060101010101" pitchFamily="49" charset="-122"/>
            </a:endParaRPr>
          </a:p>
        </p:txBody>
      </p:sp>
      <p:pic>
        <p:nvPicPr>
          <p:cNvPr id="9223" name="Picture 15"/>
          <p:cNvPicPr>
            <a:picLocks noChangeAspect="1" noChangeArrowheads="1"/>
          </p:cNvPicPr>
          <p:nvPr/>
        </p:nvPicPr>
        <p:blipFill>
          <a:blip r:embed="rId1" cstate="print"/>
          <a:srcRect/>
          <a:stretch>
            <a:fillRect/>
          </a:stretch>
        </p:blipFill>
        <p:spPr bwMode="auto">
          <a:xfrm>
            <a:off x="785813" y="3063875"/>
            <a:ext cx="174625" cy="184150"/>
          </a:xfrm>
          <a:prstGeom prst="rect">
            <a:avLst/>
          </a:prstGeom>
          <a:noFill/>
          <a:ln w="9525">
            <a:noFill/>
            <a:miter lim="800000"/>
            <a:headEnd/>
            <a:tailEnd/>
          </a:ln>
        </p:spPr>
      </p:pic>
      <p:sp>
        <p:nvSpPr>
          <p:cNvPr id="19" name="TextBox 18"/>
          <p:cNvSpPr txBox="1"/>
          <p:nvPr/>
        </p:nvSpPr>
        <p:spPr>
          <a:xfrm>
            <a:off x="1142976" y="2928934"/>
            <a:ext cx="2143140" cy="461665"/>
          </a:xfrm>
          <a:prstGeom prst="rect">
            <a:avLst/>
          </a:prstGeom>
          <a:noFill/>
        </p:spPr>
        <p:txBody>
          <a:bodyPr>
            <a:spAutoFit/>
          </a:bodyPr>
          <a:lstStyle/>
          <a:p>
            <a:pPr>
              <a:defRPr/>
            </a:pPr>
            <a:r>
              <a:rPr lang="zh-CN" altLang="en-US" sz="2400" b="1" dirty="0">
                <a:solidFill>
                  <a:srgbClr val="FF0000"/>
                </a:solidFill>
                <a:effectLst>
                  <a:innerShdw blurRad="63500" dist="50800" dir="2700000">
                    <a:prstClr val="black">
                      <a:alpha val="50000"/>
                    </a:prstClr>
                  </a:innerShdw>
                </a:effectLst>
                <a:latin typeface="黑体" panose="02010609060101010101" pitchFamily="49" charset="-122"/>
                <a:ea typeface="黑体" panose="02010609060101010101" pitchFamily="49" charset="-122"/>
              </a:rPr>
              <a:t>心主血脉</a:t>
            </a:r>
            <a:endParaRPr lang="zh-CN" altLang="en-US" sz="2400" b="1" dirty="0">
              <a:solidFill>
                <a:srgbClr val="FF0000"/>
              </a:solidFill>
              <a:effectLst>
                <a:innerShdw blurRad="63500" dist="50800" dir="2700000">
                  <a:prstClr val="black">
                    <a:alpha val="50000"/>
                  </a:prstClr>
                </a:innerShdw>
              </a:effectLst>
              <a:latin typeface="黑体" panose="02010609060101010101" pitchFamily="49" charset="-122"/>
              <a:ea typeface="黑体" panose="02010609060101010101" pitchFamily="49" charset="-122"/>
            </a:endParaRPr>
          </a:p>
        </p:txBody>
      </p:sp>
      <p:pic>
        <p:nvPicPr>
          <p:cNvPr id="9225" name="Picture 15"/>
          <p:cNvPicPr>
            <a:picLocks noChangeAspect="1" noChangeArrowheads="1"/>
          </p:cNvPicPr>
          <p:nvPr/>
        </p:nvPicPr>
        <p:blipFill>
          <a:blip r:embed="rId1" cstate="print"/>
          <a:srcRect/>
          <a:stretch>
            <a:fillRect/>
          </a:stretch>
        </p:blipFill>
        <p:spPr bwMode="auto">
          <a:xfrm>
            <a:off x="785813" y="5176838"/>
            <a:ext cx="174625" cy="184150"/>
          </a:xfrm>
          <a:prstGeom prst="rect">
            <a:avLst/>
          </a:prstGeom>
          <a:noFill/>
          <a:ln w="9525">
            <a:noFill/>
            <a:miter lim="800000"/>
            <a:headEnd/>
            <a:tailEnd/>
          </a:ln>
        </p:spPr>
      </p:pic>
      <p:sp>
        <p:nvSpPr>
          <p:cNvPr id="21" name="TextBox 20"/>
          <p:cNvSpPr txBox="1"/>
          <p:nvPr/>
        </p:nvSpPr>
        <p:spPr>
          <a:xfrm>
            <a:off x="1142976" y="5027344"/>
            <a:ext cx="3000396" cy="461665"/>
          </a:xfrm>
          <a:prstGeom prst="rect">
            <a:avLst/>
          </a:prstGeom>
          <a:noFill/>
        </p:spPr>
        <p:txBody>
          <a:bodyPr>
            <a:spAutoFit/>
          </a:bodyPr>
          <a:lstStyle/>
          <a:p>
            <a:pPr>
              <a:defRPr/>
            </a:pPr>
            <a:r>
              <a:rPr lang="zh-CN" altLang="en-US" sz="2400" b="1" dirty="0">
                <a:solidFill>
                  <a:srgbClr val="FF0000"/>
                </a:solidFill>
                <a:effectLst>
                  <a:innerShdw blurRad="63500" dist="50800" dir="2700000">
                    <a:prstClr val="black">
                      <a:alpha val="50000"/>
                    </a:prstClr>
                  </a:innerShdw>
                </a:effectLst>
                <a:latin typeface="黑体" panose="02010609060101010101" pitchFamily="49" charset="-122"/>
                <a:ea typeface="黑体" panose="02010609060101010101" pitchFamily="49" charset="-122"/>
              </a:rPr>
              <a:t>心藏神，主神明</a:t>
            </a:r>
            <a:endParaRPr lang="zh-CN" altLang="en-US" sz="2400" b="1" dirty="0">
              <a:solidFill>
                <a:srgbClr val="FF0000"/>
              </a:solidFill>
              <a:effectLst>
                <a:innerShdw blurRad="63500" dist="50800" dir="2700000">
                  <a:prstClr val="black">
                    <a:alpha val="50000"/>
                  </a:prstClr>
                </a:innerShdw>
              </a:effectLst>
              <a:latin typeface="黑体" panose="02010609060101010101" pitchFamily="49" charset="-122"/>
              <a:ea typeface="黑体" panose="02010609060101010101" pitchFamily="49" charset="-122"/>
            </a:endParaRPr>
          </a:p>
        </p:txBody>
      </p:sp>
      <p:sp>
        <p:nvSpPr>
          <p:cNvPr id="13" name="TextBox 17"/>
          <p:cNvSpPr txBox="1"/>
          <p:nvPr/>
        </p:nvSpPr>
        <p:spPr>
          <a:xfrm>
            <a:off x="0" y="214290"/>
            <a:ext cx="9144000" cy="523220"/>
          </a:xfrm>
          <a:prstGeom prst="rect">
            <a:avLst/>
          </a:prstGeom>
          <a:noFill/>
        </p:spPr>
        <p:txBody>
          <a:bodyPr>
            <a:spAutoFit/>
          </a:bodyPr>
          <a:lstStyle/>
          <a:p>
            <a:pPr algn="ctr" fontAlgn="auto">
              <a:spcBef>
                <a:spcPts val="0"/>
              </a:spcBef>
              <a:spcAft>
                <a:spcPts val="0"/>
              </a:spcAft>
              <a:defRPr/>
            </a:pPr>
            <a:r>
              <a:rPr lang="en-US" altLang="zh-CN" sz="2800" b="1" dirty="0">
                <a:solidFill>
                  <a:srgbClr val="C00000"/>
                </a:solidFill>
                <a:effectLst>
                  <a:innerShdw blurRad="63500" dist="50800" dir="2700000">
                    <a:prstClr val="black">
                      <a:alpha val="50000"/>
                    </a:prstClr>
                  </a:innerShdw>
                </a:effectLst>
                <a:latin typeface="微软雅黑" panose="020B0503020204020204" pitchFamily="34" charset="-122"/>
                <a:ea typeface="微软雅黑" panose="020B0503020204020204" pitchFamily="34" charset="-122"/>
              </a:rPr>
              <a:t>2.</a:t>
            </a:r>
            <a:r>
              <a:rPr lang="zh-CN" altLang="en-US" sz="2800" b="1" dirty="0">
                <a:solidFill>
                  <a:srgbClr val="C00000"/>
                </a:solidFill>
                <a:effectLst>
                  <a:innerShdw blurRad="63500" dist="50800" dir="2700000">
                    <a:prstClr val="black">
                      <a:alpha val="50000"/>
                    </a:prstClr>
                  </a:innerShdw>
                </a:effectLst>
                <a:latin typeface="微软雅黑" panose="020B0503020204020204" pitchFamily="34" charset="-122"/>
                <a:ea typeface="微软雅黑" panose="020B0503020204020204" pitchFamily="34" charset="-122"/>
              </a:rPr>
              <a:t>心的功能认识</a:t>
            </a:r>
            <a:endParaRPr lang="zh-CN" altLang="en-US" sz="2800" b="1" dirty="0">
              <a:solidFill>
                <a:srgbClr val="C00000"/>
              </a:solidFill>
              <a:effectLst>
                <a:innerShdw blurRad="63500" dist="50800" dir="2700000">
                  <a:prstClr val="black">
                    <a:alpha val="50000"/>
                  </a:prstClr>
                </a:innerShdw>
              </a:effectLst>
              <a:latin typeface="微软雅黑" panose="020B0503020204020204" pitchFamily="34" charset="-122"/>
              <a:ea typeface="微软雅黑" panose="020B0503020204020204" pitchFamily="34" charset="-122"/>
            </a:endParaRPr>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TextBox 17"/>
          <p:cNvSpPr txBox="1"/>
          <p:nvPr/>
        </p:nvSpPr>
        <p:spPr>
          <a:xfrm>
            <a:off x="17553" y="191136"/>
            <a:ext cx="9144000" cy="523220"/>
          </a:xfrm>
          <a:prstGeom prst="rect">
            <a:avLst/>
          </a:prstGeom>
          <a:noFill/>
        </p:spPr>
        <p:txBody>
          <a:bodyPr>
            <a:spAutoFit/>
          </a:bodyPr>
          <a:lstStyle/>
          <a:p>
            <a:pPr algn="ctr" fontAlgn="auto">
              <a:spcBef>
                <a:spcPts val="0"/>
              </a:spcBef>
              <a:spcAft>
                <a:spcPts val="0"/>
              </a:spcAft>
              <a:defRPr/>
            </a:pPr>
            <a:r>
              <a:rPr lang="en-US" altLang="zh-CN" sz="2800" b="1" dirty="0">
                <a:solidFill>
                  <a:srgbClr val="C00000"/>
                </a:solidFill>
                <a:effectLst>
                  <a:innerShdw blurRad="63500" dist="50800" dir="2700000">
                    <a:prstClr val="black">
                      <a:alpha val="50000"/>
                    </a:prstClr>
                  </a:innerShdw>
                </a:effectLst>
                <a:latin typeface="微软雅黑" panose="020B0503020204020204" pitchFamily="34" charset="-122"/>
                <a:ea typeface="微软雅黑" panose="020B0503020204020204" pitchFamily="34" charset="-122"/>
              </a:rPr>
              <a:t>3.</a:t>
            </a:r>
            <a:r>
              <a:rPr lang="zh-CN" altLang="en-US" sz="2800" b="1" dirty="0">
                <a:solidFill>
                  <a:srgbClr val="C00000"/>
                </a:solidFill>
                <a:effectLst>
                  <a:innerShdw blurRad="63500" dist="50800" dir="2700000">
                    <a:prstClr val="black">
                      <a:alpha val="50000"/>
                    </a:prstClr>
                  </a:innerShdw>
                </a:effectLst>
                <a:latin typeface="微软雅黑" panose="020B0503020204020204" pitchFamily="34" charset="-122"/>
                <a:ea typeface="微软雅黑" panose="020B0503020204020204" pitchFamily="34" charset="-122"/>
              </a:rPr>
              <a:t>病名病位</a:t>
            </a:r>
            <a:endParaRPr lang="zh-CN" altLang="en-US" sz="2800" b="1" dirty="0">
              <a:solidFill>
                <a:srgbClr val="C00000"/>
              </a:solidFill>
              <a:effectLst>
                <a:innerShdw blurRad="63500" dist="50800" dir="2700000">
                  <a:prstClr val="black">
                    <a:alpha val="50000"/>
                  </a:prstClr>
                </a:innerShdw>
              </a:effectLst>
              <a:latin typeface="微软雅黑" panose="020B0503020204020204" pitchFamily="34" charset="-122"/>
              <a:ea typeface="微软雅黑" panose="020B0503020204020204" pitchFamily="34" charset="-122"/>
            </a:endParaRPr>
          </a:p>
        </p:txBody>
      </p:sp>
      <p:grpSp>
        <p:nvGrpSpPr>
          <p:cNvPr id="10243" name="Group 19"/>
          <p:cNvGrpSpPr/>
          <p:nvPr/>
        </p:nvGrpSpPr>
        <p:grpSpPr bwMode="auto">
          <a:xfrm>
            <a:off x="542925" y="762000"/>
            <a:ext cx="8151813" cy="1997075"/>
            <a:chOff x="912" y="1248"/>
            <a:chExt cx="4320" cy="1258"/>
          </a:xfrm>
        </p:grpSpPr>
        <p:sp>
          <p:nvSpPr>
            <p:cNvPr id="29" name="Rectangle 15"/>
            <p:cNvSpPr>
              <a:spLocks noChangeArrowheads="1"/>
            </p:cNvSpPr>
            <p:nvPr/>
          </p:nvSpPr>
          <p:spPr bwMode="auto">
            <a:xfrm>
              <a:off x="912" y="1248"/>
              <a:ext cx="1087" cy="240"/>
            </a:xfrm>
            <a:prstGeom prst="rect">
              <a:avLst/>
            </a:prstGeom>
            <a:solidFill>
              <a:srgbClr val="C00000"/>
            </a:solidFill>
            <a:ln w="25400">
              <a:solidFill>
                <a:srgbClr val="0033CC"/>
              </a:solidFill>
              <a:miter lim="800000"/>
            </a:ln>
            <a:effectLst/>
          </p:spPr>
          <p:txBody>
            <a:bodyPr anchor="ctr">
              <a:spAutoFit/>
            </a:bodyPr>
            <a:lstStyle/>
            <a:p>
              <a:pPr algn="ctr">
                <a:defRPr/>
              </a:pPr>
              <a:r>
                <a:rPr lang="zh-CN" altLang="en-US" b="1" kern="0" dirty="0">
                  <a:solidFill>
                    <a:schemeClr val="bg1"/>
                  </a:solidFill>
                  <a:effectLst>
                    <a:glow rad="63500">
                      <a:schemeClr val="accent1">
                        <a:satMod val="175000"/>
                        <a:alpha val="40000"/>
                      </a:schemeClr>
                    </a:glow>
                  </a:effectLst>
                  <a:ea typeface="华文细黑" pitchFamily="2" charset="-122"/>
                </a:rPr>
                <a:t>病名</a:t>
              </a:r>
              <a:endParaRPr lang="zh-CN" altLang="en-US" b="1" kern="0" dirty="0">
                <a:solidFill>
                  <a:schemeClr val="bg1"/>
                </a:solidFill>
                <a:effectLst>
                  <a:glow rad="63500">
                    <a:schemeClr val="accent1">
                      <a:satMod val="175000"/>
                      <a:alpha val="40000"/>
                    </a:schemeClr>
                  </a:glow>
                </a:effectLst>
                <a:ea typeface="华文细黑" pitchFamily="2" charset="-122"/>
              </a:endParaRPr>
            </a:p>
          </p:txBody>
        </p:sp>
        <p:sp>
          <p:nvSpPr>
            <p:cNvPr id="30" name="Text Box 16"/>
            <p:cNvSpPr txBox="1">
              <a:spLocks noChangeArrowheads="1"/>
            </p:cNvSpPr>
            <p:nvPr/>
          </p:nvSpPr>
          <p:spPr bwMode="auto">
            <a:xfrm>
              <a:off x="912" y="1488"/>
              <a:ext cx="4320" cy="1018"/>
            </a:xfrm>
            <a:prstGeom prst="rect">
              <a:avLst/>
            </a:prstGeom>
            <a:noFill/>
            <a:ln w="38100">
              <a:solidFill>
                <a:srgbClr val="0033CC"/>
              </a:solidFill>
              <a:miter lim="800000"/>
            </a:ln>
            <a:effectLst/>
          </p:spPr>
          <p:txBody>
            <a:bodyPr>
              <a:spAutoFit/>
            </a:bodyPr>
            <a:lstStyle/>
            <a:p>
              <a:pPr algn="just">
                <a:lnSpc>
                  <a:spcPct val="150000"/>
                </a:lnSpc>
                <a:spcBef>
                  <a:spcPct val="50000"/>
                </a:spcBef>
                <a:defRPr/>
              </a:pPr>
              <a:r>
                <a:rPr kumimoji="1" lang="zh-CN" altLang="en-US" b="1" dirty="0">
                  <a:solidFill>
                    <a:srgbClr val="FF0000"/>
                  </a:solidFill>
                  <a:effectLst>
                    <a:innerShdw blurRad="63500" dist="50800" dir="2700000">
                      <a:prstClr val="black">
                        <a:alpha val="50000"/>
                      </a:prstClr>
                    </a:innerShdw>
                  </a:effectLst>
                  <a:latin typeface="黑体" panose="02010609060101010101" pitchFamily="49" charset="-122"/>
                  <a:ea typeface="黑体" panose="02010609060101010101" pitchFamily="49" charset="-122"/>
                </a:rPr>
                <a:t>胸痹</a:t>
              </a:r>
              <a:r>
                <a:rPr kumimoji="1" lang="zh-CN" altLang="en-US" b="1" dirty="0">
                  <a:effectLst>
                    <a:innerShdw blurRad="63500" dist="50800" dir="2700000">
                      <a:prstClr val="black">
                        <a:alpha val="50000"/>
                      </a:prstClr>
                    </a:innerShdw>
                  </a:effectLst>
                  <a:latin typeface="黑体" panose="02010609060101010101" pitchFamily="49" charset="-122"/>
                  <a:ea typeface="黑体" panose="02010609060101010101" pitchFamily="49" charset="-122"/>
                </a:rPr>
                <a:t>：</a:t>
              </a:r>
              <a:r>
                <a:rPr kumimoji="1" lang="en-US" altLang="zh-CN" b="1" dirty="0">
                  <a:effectLst>
                    <a:innerShdw blurRad="63500" dist="50800" dir="2700000">
                      <a:prstClr val="black">
                        <a:alpha val="50000"/>
                      </a:prstClr>
                    </a:innerShdw>
                  </a:effectLst>
                  <a:latin typeface="黑体" panose="02010609060101010101" pitchFamily="49" charset="-122"/>
                  <a:ea typeface="黑体" panose="02010609060101010101" pitchFamily="49" charset="-122"/>
                </a:rPr>
                <a:t>《</a:t>
              </a:r>
              <a:r>
                <a:rPr kumimoji="1" lang="zh-CN" altLang="en-US" b="1" dirty="0">
                  <a:effectLst>
                    <a:innerShdw blurRad="63500" dist="50800" dir="2700000">
                      <a:prstClr val="black">
                        <a:alpha val="50000"/>
                      </a:prstClr>
                    </a:innerShdw>
                  </a:effectLst>
                  <a:latin typeface="黑体" panose="02010609060101010101" pitchFamily="49" charset="-122"/>
                  <a:ea typeface="黑体" panose="02010609060101010101" pitchFamily="49" charset="-122"/>
                </a:rPr>
                <a:t>金匮要略</a:t>
              </a:r>
              <a:r>
                <a:rPr kumimoji="1" lang="en-US" altLang="zh-CN" b="1" dirty="0">
                  <a:effectLst>
                    <a:innerShdw blurRad="63500" dist="50800" dir="2700000">
                      <a:prstClr val="black">
                        <a:alpha val="50000"/>
                      </a:prstClr>
                    </a:innerShdw>
                  </a:effectLst>
                  <a:latin typeface="黑体" panose="02010609060101010101" pitchFamily="49" charset="-122"/>
                  <a:ea typeface="黑体" panose="02010609060101010101" pitchFamily="49" charset="-122"/>
                </a:rPr>
                <a:t>·</a:t>
              </a:r>
              <a:r>
                <a:rPr kumimoji="1" lang="zh-CN" altLang="en-US" b="1" dirty="0">
                  <a:effectLst>
                    <a:innerShdw blurRad="63500" dist="50800" dir="2700000">
                      <a:prstClr val="black">
                        <a:alpha val="50000"/>
                      </a:prstClr>
                    </a:innerShdw>
                  </a:effectLst>
                  <a:latin typeface="黑体" panose="02010609060101010101" pitchFamily="49" charset="-122"/>
                  <a:ea typeface="黑体" panose="02010609060101010101" pitchFamily="49" charset="-122"/>
                </a:rPr>
                <a:t>胸痹心痛短气病脉证治</a:t>
              </a:r>
              <a:r>
                <a:rPr kumimoji="1" lang="en-US" altLang="zh-CN" b="1" dirty="0">
                  <a:effectLst>
                    <a:innerShdw blurRad="63500" dist="50800" dir="2700000">
                      <a:prstClr val="black">
                        <a:alpha val="50000"/>
                      </a:prstClr>
                    </a:innerShdw>
                  </a:effectLst>
                  <a:latin typeface="黑体" panose="02010609060101010101" pitchFamily="49" charset="-122"/>
                  <a:ea typeface="黑体" panose="02010609060101010101" pitchFamily="49" charset="-122"/>
                </a:rPr>
                <a:t>》</a:t>
              </a:r>
              <a:r>
                <a:rPr kumimoji="1" lang="zh-CN" altLang="en-US" b="1" dirty="0">
                  <a:effectLst>
                    <a:innerShdw blurRad="63500" dist="50800" dir="2700000">
                      <a:prstClr val="black">
                        <a:alpha val="50000"/>
                      </a:prstClr>
                    </a:innerShdw>
                  </a:effectLst>
                  <a:latin typeface="黑体" panose="02010609060101010101" pitchFamily="49" charset="-122"/>
                  <a:ea typeface="黑体" panose="02010609060101010101" pitchFamily="49" charset="-122"/>
                </a:rPr>
                <a:t>：“</a:t>
              </a:r>
              <a:r>
                <a:rPr kumimoji="1" lang="zh-CN" altLang="en-US" b="1" dirty="0">
                  <a:solidFill>
                    <a:srgbClr val="FF0000"/>
                  </a:solidFill>
                  <a:effectLst>
                    <a:innerShdw blurRad="63500" dist="50800" dir="2700000">
                      <a:prstClr val="black">
                        <a:alpha val="50000"/>
                      </a:prstClr>
                    </a:innerShdw>
                  </a:effectLst>
                  <a:latin typeface="黑体" panose="02010609060101010101" pitchFamily="49" charset="-122"/>
                  <a:ea typeface="黑体" panose="02010609060101010101" pitchFamily="49" charset="-122"/>
                </a:rPr>
                <a:t>胸痹，不得卧，心痛彻背”</a:t>
              </a:r>
              <a:endParaRPr kumimoji="1" lang="en-US" altLang="zh-CN" b="1" dirty="0">
                <a:effectLst>
                  <a:innerShdw blurRad="63500" dist="50800" dir="2700000">
                    <a:prstClr val="black">
                      <a:alpha val="50000"/>
                    </a:prstClr>
                  </a:innerShdw>
                </a:effectLst>
                <a:latin typeface="黑体" panose="02010609060101010101" pitchFamily="49" charset="-122"/>
                <a:ea typeface="黑体" panose="02010609060101010101" pitchFamily="49" charset="-122"/>
              </a:endParaRPr>
            </a:p>
            <a:p>
              <a:pPr algn="just">
                <a:lnSpc>
                  <a:spcPct val="150000"/>
                </a:lnSpc>
                <a:spcBef>
                  <a:spcPct val="50000"/>
                </a:spcBef>
                <a:defRPr/>
              </a:pPr>
              <a:r>
                <a:rPr kumimoji="1" lang="zh-CN" altLang="en-US" b="1" kern="0" dirty="0">
                  <a:solidFill>
                    <a:srgbClr val="FF0000"/>
                  </a:solidFill>
                  <a:effectLst>
                    <a:innerShdw blurRad="63500" dist="50800" dir="2700000">
                      <a:prstClr val="black">
                        <a:alpha val="50000"/>
                      </a:prstClr>
                    </a:innerShdw>
                  </a:effectLst>
                  <a:latin typeface="黑体" panose="02010609060101010101" pitchFamily="49" charset="-122"/>
                  <a:ea typeface="黑体" panose="02010609060101010101" pitchFamily="49" charset="-122"/>
                </a:rPr>
                <a:t>心痛</a:t>
              </a:r>
              <a:r>
                <a:rPr kumimoji="1" lang="zh-CN" altLang="en-US" b="1" kern="0" dirty="0">
                  <a:effectLst>
                    <a:innerShdw blurRad="63500" dist="50800" dir="2700000">
                      <a:prstClr val="black">
                        <a:alpha val="50000"/>
                      </a:prstClr>
                    </a:innerShdw>
                  </a:effectLst>
                  <a:latin typeface="黑体" panose="02010609060101010101" pitchFamily="49" charset="-122"/>
                  <a:ea typeface="黑体" panose="02010609060101010101" pitchFamily="49" charset="-122"/>
                </a:rPr>
                <a:t>：</a:t>
              </a:r>
              <a:r>
                <a:rPr kumimoji="1" lang="en-US" altLang="zh-CN" b="1" kern="0" dirty="0">
                  <a:effectLst>
                    <a:innerShdw blurRad="63500" dist="50800" dir="2700000">
                      <a:prstClr val="black">
                        <a:alpha val="50000"/>
                      </a:prstClr>
                    </a:innerShdw>
                  </a:effectLst>
                  <a:latin typeface="黑体" panose="02010609060101010101" pitchFamily="49" charset="-122"/>
                  <a:ea typeface="黑体" panose="02010609060101010101" pitchFamily="49" charset="-122"/>
                </a:rPr>
                <a:t>《</a:t>
              </a:r>
              <a:r>
                <a:rPr kumimoji="1" lang="zh-CN" altLang="en-US" b="1" kern="0" dirty="0">
                  <a:effectLst>
                    <a:innerShdw blurRad="63500" dist="50800" dir="2700000">
                      <a:prstClr val="black">
                        <a:alpha val="50000"/>
                      </a:prstClr>
                    </a:innerShdw>
                  </a:effectLst>
                  <a:latin typeface="黑体" panose="02010609060101010101" pitchFamily="49" charset="-122"/>
                  <a:ea typeface="黑体" panose="02010609060101010101" pitchFamily="49" charset="-122"/>
                </a:rPr>
                <a:t>素问</a:t>
              </a:r>
              <a:r>
                <a:rPr kumimoji="1" lang="en-US" altLang="zh-CN" b="1" kern="0" dirty="0">
                  <a:effectLst>
                    <a:innerShdw blurRad="63500" dist="50800" dir="2700000">
                      <a:prstClr val="black">
                        <a:alpha val="50000"/>
                      </a:prstClr>
                    </a:innerShdw>
                  </a:effectLst>
                  <a:latin typeface="黑体" panose="02010609060101010101" pitchFamily="49" charset="-122"/>
                  <a:ea typeface="黑体" panose="02010609060101010101" pitchFamily="49" charset="-122"/>
                </a:rPr>
                <a:t>·</a:t>
              </a:r>
              <a:r>
                <a:rPr kumimoji="1" lang="zh-CN" altLang="en-US" b="1" kern="0" dirty="0">
                  <a:effectLst>
                    <a:innerShdw blurRad="63500" dist="50800" dir="2700000">
                      <a:prstClr val="black">
                        <a:alpha val="50000"/>
                      </a:prstClr>
                    </a:innerShdw>
                  </a:effectLst>
                  <a:latin typeface="黑体" panose="02010609060101010101" pitchFamily="49" charset="-122"/>
                  <a:ea typeface="黑体" panose="02010609060101010101" pitchFamily="49" charset="-122"/>
                </a:rPr>
                <a:t>脏气法时论</a:t>
              </a:r>
              <a:r>
                <a:rPr kumimoji="1" lang="en-US" altLang="zh-CN" b="1" kern="0" dirty="0">
                  <a:effectLst>
                    <a:innerShdw blurRad="63500" dist="50800" dir="2700000">
                      <a:prstClr val="black">
                        <a:alpha val="50000"/>
                      </a:prstClr>
                    </a:innerShdw>
                  </a:effectLst>
                  <a:latin typeface="黑体" panose="02010609060101010101" pitchFamily="49" charset="-122"/>
                  <a:ea typeface="黑体" panose="02010609060101010101" pitchFamily="49" charset="-122"/>
                </a:rPr>
                <a:t>》</a:t>
              </a:r>
              <a:r>
                <a:rPr kumimoji="1" lang="zh-CN" altLang="en-US" b="1" kern="0" dirty="0">
                  <a:effectLst>
                    <a:innerShdw blurRad="63500" dist="50800" dir="2700000">
                      <a:prstClr val="black">
                        <a:alpha val="50000"/>
                      </a:prstClr>
                    </a:innerShdw>
                  </a:effectLst>
                  <a:latin typeface="黑体" panose="02010609060101010101" pitchFamily="49" charset="-122"/>
                  <a:ea typeface="黑体" panose="02010609060101010101" pitchFamily="49" charset="-122"/>
                </a:rPr>
                <a:t>：“心痛者，胸中痛，胁支满，胁下痛，膺背</a:t>
              </a:r>
              <a:endParaRPr kumimoji="1" lang="en-US" altLang="zh-CN" b="1" kern="0" dirty="0">
                <a:effectLst>
                  <a:innerShdw blurRad="63500" dist="50800" dir="2700000">
                    <a:prstClr val="black">
                      <a:alpha val="50000"/>
                    </a:prstClr>
                  </a:innerShdw>
                </a:effectLst>
                <a:latin typeface="黑体" panose="02010609060101010101" pitchFamily="49" charset="-122"/>
                <a:ea typeface="黑体" panose="02010609060101010101" pitchFamily="49" charset="-122"/>
              </a:endParaRPr>
            </a:p>
            <a:p>
              <a:pPr algn="just">
                <a:lnSpc>
                  <a:spcPct val="150000"/>
                </a:lnSpc>
                <a:spcBef>
                  <a:spcPct val="50000"/>
                </a:spcBef>
                <a:defRPr/>
              </a:pPr>
              <a:r>
                <a:rPr kumimoji="1" lang="en-US" altLang="zh-CN" b="1" kern="0" dirty="0">
                  <a:effectLst>
                    <a:innerShdw blurRad="63500" dist="50800" dir="2700000">
                      <a:prstClr val="black">
                        <a:alpha val="50000"/>
                      </a:prstClr>
                    </a:innerShdw>
                  </a:effectLst>
                  <a:latin typeface="黑体" panose="02010609060101010101" pitchFamily="49" charset="-122"/>
                  <a:ea typeface="黑体" panose="02010609060101010101" pitchFamily="49" charset="-122"/>
                </a:rPr>
                <a:t>       </a:t>
              </a:r>
              <a:r>
                <a:rPr kumimoji="1" lang="zh-CN" altLang="en-US" b="1" kern="0" dirty="0">
                  <a:effectLst>
                    <a:innerShdw blurRad="63500" dist="50800" dir="2700000">
                      <a:prstClr val="black">
                        <a:alpha val="50000"/>
                      </a:prstClr>
                    </a:innerShdw>
                  </a:effectLst>
                  <a:latin typeface="黑体" panose="02010609060101010101" pitchFamily="49" charset="-122"/>
                  <a:ea typeface="黑体" panose="02010609060101010101" pitchFamily="49" charset="-122"/>
                </a:rPr>
                <a:t>肩胛间痛”</a:t>
              </a:r>
              <a:endParaRPr kumimoji="1" lang="zh-CN" altLang="en-US" b="1" kern="0" dirty="0">
                <a:effectLst>
                  <a:innerShdw blurRad="63500" dist="50800" dir="2700000">
                    <a:prstClr val="black">
                      <a:alpha val="50000"/>
                    </a:prstClr>
                  </a:innerShdw>
                </a:effectLst>
                <a:latin typeface="黑体" panose="02010609060101010101" pitchFamily="49" charset="-122"/>
                <a:ea typeface="黑体" panose="02010609060101010101" pitchFamily="49" charset="-122"/>
              </a:endParaRPr>
            </a:p>
          </p:txBody>
        </p:sp>
      </p:grpSp>
      <p:grpSp>
        <p:nvGrpSpPr>
          <p:cNvPr id="10244" name="Group 19"/>
          <p:cNvGrpSpPr/>
          <p:nvPr/>
        </p:nvGrpSpPr>
        <p:grpSpPr bwMode="auto">
          <a:xfrm>
            <a:off x="539750" y="2924175"/>
            <a:ext cx="8150225" cy="3659188"/>
            <a:chOff x="912" y="1248"/>
            <a:chExt cx="4320" cy="2305"/>
          </a:xfrm>
        </p:grpSpPr>
        <p:sp>
          <p:nvSpPr>
            <p:cNvPr id="38" name="Rectangle 15"/>
            <p:cNvSpPr>
              <a:spLocks noChangeArrowheads="1"/>
            </p:cNvSpPr>
            <p:nvPr/>
          </p:nvSpPr>
          <p:spPr bwMode="auto">
            <a:xfrm>
              <a:off x="912" y="1248"/>
              <a:ext cx="1087" cy="240"/>
            </a:xfrm>
            <a:prstGeom prst="rect">
              <a:avLst/>
            </a:prstGeom>
            <a:solidFill>
              <a:srgbClr val="C00000"/>
            </a:solidFill>
            <a:ln w="25400">
              <a:solidFill>
                <a:srgbClr val="0033CC"/>
              </a:solidFill>
              <a:miter lim="800000"/>
            </a:ln>
            <a:effectLst/>
          </p:spPr>
          <p:txBody>
            <a:bodyPr anchor="ctr">
              <a:spAutoFit/>
            </a:bodyPr>
            <a:lstStyle/>
            <a:p>
              <a:pPr algn="ctr">
                <a:defRPr/>
              </a:pPr>
              <a:r>
                <a:rPr lang="zh-CN" altLang="en-US" b="1" kern="0" dirty="0">
                  <a:solidFill>
                    <a:schemeClr val="bg1"/>
                  </a:solidFill>
                  <a:effectLst>
                    <a:glow rad="63500">
                      <a:schemeClr val="accent1">
                        <a:satMod val="175000"/>
                        <a:alpha val="40000"/>
                      </a:schemeClr>
                    </a:glow>
                  </a:effectLst>
                  <a:ea typeface="华文细黑" pitchFamily="2" charset="-122"/>
                </a:rPr>
                <a:t>病位</a:t>
              </a:r>
              <a:endParaRPr lang="zh-CN" altLang="en-US" b="1" kern="0" dirty="0">
                <a:solidFill>
                  <a:schemeClr val="bg1"/>
                </a:solidFill>
                <a:effectLst>
                  <a:glow rad="63500">
                    <a:schemeClr val="accent1">
                      <a:satMod val="175000"/>
                      <a:alpha val="40000"/>
                    </a:schemeClr>
                  </a:glow>
                </a:effectLst>
                <a:ea typeface="华文细黑" pitchFamily="2" charset="-122"/>
              </a:endParaRPr>
            </a:p>
          </p:txBody>
        </p:sp>
        <p:sp>
          <p:nvSpPr>
            <p:cNvPr id="39" name="Text Box 16"/>
            <p:cNvSpPr txBox="1">
              <a:spLocks noChangeArrowheads="1"/>
            </p:cNvSpPr>
            <p:nvPr/>
          </p:nvSpPr>
          <p:spPr bwMode="auto">
            <a:xfrm>
              <a:off x="912" y="1488"/>
              <a:ext cx="4320" cy="2065"/>
            </a:xfrm>
            <a:prstGeom prst="rect">
              <a:avLst/>
            </a:prstGeom>
            <a:noFill/>
            <a:ln w="38100">
              <a:solidFill>
                <a:srgbClr val="0033CC"/>
              </a:solidFill>
              <a:miter lim="800000"/>
            </a:ln>
            <a:effectLst/>
          </p:spPr>
          <p:txBody>
            <a:bodyPr>
              <a:spAutoFit/>
            </a:bodyPr>
            <a:lstStyle/>
            <a:p>
              <a:pPr algn="just">
                <a:lnSpc>
                  <a:spcPct val="150000"/>
                </a:lnSpc>
                <a:spcBef>
                  <a:spcPct val="50000"/>
                </a:spcBef>
                <a:defRPr/>
              </a:pPr>
              <a:r>
                <a:rPr kumimoji="1" lang="en-US" altLang="zh-CN" b="1" dirty="0">
                  <a:effectLst>
                    <a:innerShdw blurRad="63500" dist="50800" dir="2700000">
                      <a:prstClr val="black">
                        <a:alpha val="50000"/>
                      </a:prstClr>
                    </a:innerShdw>
                  </a:effectLst>
                  <a:latin typeface="黑体" panose="02010609060101010101" pitchFamily="49" charset="-122"/>
                  <a:ea typeface="黑体" panose="02010609060101010101" pitchFamily="49" charset="-122"/>
                </a:rPr>
                <a:t>《</a:t>
              </a:r>
              <a:r>
                <a:rPr kumimoji="1" lang="zh-CN" altLang="en-US" b="1" dirty="0">
                  <a:effectLst>
                    <a:innerShdw blurRad="63500" dist="50800" dir="2700000">
                      <a:prstClr val="black">
                        <a:alpha val="50000"/>
                      </a:prstClr>
                    </a:innerShdw>
                  </a:effectLst>
                  <a:latin typeface="黑体" panose="02010609060101010101" pitchFamily="49" charset="-122"/>
                  <a:ea typeface="黑体" panose="02010609060101010101" pitchFamily="49" charset="-122"/>
                </a:rPr>
                <a:t>灵枢经</a:t>
              </a:r>
              <a:r>
                <a:rPr kumimoji="1" lang="en-US" altLang="zh-CN" b="1" dirty="0">
                  <a:effectLst>
                    <a:innerShdw blurRad="63500" dist="50800" dir="2700000">
                      <a:prstClr val="black">
                        <a:alpha val="50000"/>
                      </a:prstClr>
                    </a:innerShdw>
                  </a:effectLst>
                  <a:latin typeface="黑体" panose="02010609060101010101" pitchFamily="49" charset="-122"/>
                  <a:ea typeface="黑体" panose="02010609060101010101" pitchFamily="49" charset="-122"/>
                </a:rPr>
                <a:t>·</a:t>
              </a:r>
              <a:r>
                <a:rPr kumimoji="1" lang="zh-CN" altLang="en-US" b="1" dirty="0">
                  <a:effectLst>
                    <a:innerShdw blurRad="63500" dist="50800" dir="2700000">
                      <a:prstClr val="black">
                        <a:alpha val="50000"/>
                      </a:prstClr>
                    </a:innerShdw>
                  </a:effectLst>
                  <a:latin typeface="黑体" panose="02010609060101010101" pitchFamily="49" charset="-122"/>
                  <a:ea typeface="黑体" panose="02010609060101010101" pitchFamily="49" charset="-122"/>
                </a:rPr>
                <a:t>五邪</a:t>
              </a:r>
              <a:r>
                <a:rPr kumimoji="1" lang="en-US" altLang="zh-CN" b="1" dirty="0">
                  <a:effectLst>
                    <a:innerShdw blurRad="63500" dist="50800" dir="2700000">
                      <a:prstClr val="black">
                        <a:alpha val="50000"/>
                      </a:prstClr>
                    </a:innerShdw>
                  </a:effectLst>
                  <a:latin typeface="黑体" panose="02010609060101010101" pitchFamily="49" charset="-122"/>
                  <a:ea typeface="黑体" panose="02010609060101010101" pitchFamily="49" charset="-122"/>
                </a:rPr>
                <a:t>》</a:t>
              </a:r>
              <a:r>
                <a:rPr kumimoji="1" lang="zh-CN" altLang="en-US" b="1" dirty="0">
                  <a:effectLst>
                    <a:innerShdw blurRad="63500" dist="50800" dir="2700000">
                      <a:prstClr val="black">
                        <a:alpha val="50000"/>
                      </a:prstClr>
                    </a:innerShdw>
                  </a:effectLst>
                  <a:latin typeface="黑体" panose="02010609060101010101" pitchFamily="49" charset="-122"/>
                  <a:ea typeface="黑体" panose="02010609060101010101" pitchFamily="49" charset="-122"/>
                </a:rPr>
                <a:t>：“邪在心，则病心痛”</a:t>
              </a:r>
              <a:endParaRPr kumimoji="1" lang="en-US" altLang="zh-CN" b="1" dirty="0">
                <a:effectLst>
                  <a:innerShdw blurRad="63500" dist="50800" dir="2700000">
                    <a:prstClr val="black">
                      <a:alpha val="50000"/>
                    </a:prstClr>
                  </a:innerShdw>
                </a:effectLst>
                <a:latin typeface="黑体" panose="02010609060101010101" pitchFamily="49" charset="-122"/>
                <a:ea typeface="黑体" panose="02010609060101010101" pitchFamily="49" charset="-122"/>
              </a:endParaRPr>
            </a:p>
            <a:p>
              <a:pPr algn="just">
                <a:lnSpc>
                  <a:spcPct val="150000"/>
                </a:lnSpc>
                <a:spcBef>
                  <a:spcPct val="50000"/>
                </a:spcBef>
                <a:defRPr/>
              </a:pPr>
              <a:r>
                <a:rPr kumimoji="1" lang="en-US" altLang="zh-CN" b="1" kern="0" dirty="0">
                  <a:effectLst>
                    <a:innerShdw blurRad="63500" dist="50800" dir="2700000">
                      <a:prstClr val="black">
                        <a:alpha val="50000"/>
                      </a:prstClr>
                    </a:innerShdw>
                  </a:effectLst>
                  <a:latin typeface="黑体" panose="02010609060101010101" pitchFamily="49" charset="-122"/>
                  <a:ea typeface="黑体" panose="02010609060101010101" pitchFamily="49" charset="-122"/>
                </a:rPr>
                <a:t>《</a:t>
              </a:r>
              <a:r>
                <a:rPr kumimoji="1" lang="zh-CN" altLang="en-US" b="1" kern="0" dirty="0">
                  <a:effectLst>
                    <a:innerShdw blurRad="63500" dist="50800" dir="2700000">
                      <a:prstClr val="black">
                        <a:alpha val="50000"/>
                      </a:prstClr>
                    </a:innerShdw>
                  </a:effectLst>
                  <a:latin typeface="黑体" panose="02010609060101010101" pitchFamily="49" charset="-122"/>
                  <a:ea typeface="黑体" panose="02010609060101010101" pitchFamily="49" charset="-122"/>
                </a:rPr>
                <a:t>症因脉治</a:t>
              </a:r>
              <a:r>
                <a:rPr kumimoji="1" lang="en-US" altLang="zh-CN" b="1" kern="0" dirty="0">
                  <a:effectLst>
                    <a:innerShdw blurRad="63500" dist="50800" dir="2700000">
                      <a:prstClr val="black">
                        <a:alpha val="50000"/>
                      </a:prstClr>
                    </a:innerShdw>
                  </a:effectLst>
                  <a:latin typeface="黑体" panose="02010609060101010101" pitchFamily="49" charset="-122"/>
                  <a:ea typeface="黑体" panose="02010609060101010101" pitchFamily="49" charset="-122"/>
                </a:rPr>
                <a:t>·</a:t>
              </a:r>
              <a:r>
                <a:rPr kumimoji="1" lang="zh-CN" altLang="en-US" b="1" kern="0" dirty="0">
                  <a:effectLst>
                    <a:innerShdw blurRad="63500" dist="50800" dir="2700000">
                      <a:prstClr val="black">
                        <a:alpha val="50000"/>
                      </a:prstClr>
                    </a:innerShdw>
                  </a:effectLst>
                  <a:latin typeface="黑体" panose="02010609060101010101" pitchFamily="49" charset="-122"/>
                  <a:ea typeface="黑体" panose="02010609060101010101" pitchFamily="49" charset="-122"/>
                </a:rPr>
                <a:t>心痹</a:t>
              </a:r>
              <a:r>
                <a:rPr kumimoji="1" lang="en-US" altLang="zh-CN" b="1" kern="0" dirty="0">
                  <a:effectLst>
                    <a:innerShdw blurRad="63500" dist="50800" dir="2700000">
                      <a:prstClr val="black">
                        <a:alpha val="50000"/>
                      </a:prstClr>
                    </a:innerShdw>
                  </a:effectLst>
                  <a:latin typeface="黑体" panose="02010609060101010101" pitchFamily="49" charset="-122"/>
                  <a:ea typeface="黑体" panose="02010609060101010101" pitchFamily="49" charset="-122"/>
                </a:rPr>
                <a:t>》</a:t>
              </a:r>
              <a:r>
                <a:rPr kumimoji="1" lang="zh-CN" altLang="en-US" b="1" kern="0" dirty="0">
                  <a:effectLst>
                    <a:innerShdw blurRad="63500" dist="50800" dir="2700000">
                      <a:prstClr val="black">
                        <a:alpha val="50000"/>
                      </a:prstClr>
                    </a:innerShdw>
                  </a:effectLst>
                  <a:latin typeface="黑体" panose="02010609060101010101" pitchFamily="49" charset="-122"/>
                  <a:ea typeface="黑体" panose="02010609060101010101" pitchFamily="49" charset="-122"/>
                </a:rPr>
                <a:t>：“心痹之症，即脉痹也。脉闭不通，心下鼓暴，嗌干善</a:t>
              </a:r>
              <a:endParaRPr kumimoji="1" lang="en-US" altLang="zh-CN" b="1" kern="0" dirty="0">
                <a:effectLst>
                  <a:innerShdw blurRad="63500" dist="50800" dir="2700000">
                    <a:prstClr val="black">
                      <a:alpha val="50000"/>
                    </a:prstClr>
                  </a:innerShdw>
                </a:effectLst>
                <a:latin typeface="黑体" panose="02010609060101010101" pitchFamily="49" charset="-122"/>
                <a:ea typeface="黑体" panose="02010609060101010101" pitchFamily="49" charset="-122"/>
              </a:endParaRPr>
            </a:p>
            <a:p>
              <a:pPr algn="just">
                <a:lnSpc>
                  <a:spcPct val="150000"/>
                </a:lnSpc>
                <a:spcBef>
                  <a:spcPct val="50000"/>
                </a:spcBef>
                <a:defRPr/>
              </a:pPr>
              <a:r>
                <a:rPr kumimoji="1" lang="en-US" altLang="zh-CN" b="1" kern="0" dirty="0">
                  <a:effectLst>
                    <a:innerShdw blurRad="63500" dist="50800" dir="2700000">
                      <a:prstClr val="black">
                        <a:alpha val="50000"/>
                      </a:prstClr>
                    </a:innerShdw>
                  </a:effectLst>
                  <a:latin typeface="黑体" panose="02010609060101010101" pitchFamily="49" charset="-122"/>
                  <a:ea typeface="黑体" panose="02010609060101010101" pitchFamily="49" charset="-122"/>
                </a:rPr>
                <a:t>                 </a:t>
              </a:r>
              <a:r>
                <a:rPr kumimoji="1" lang="zh-CN" altLang="en-US" b="1" kern="0" dirty="0">
                  <a:effectLst>
                    <a:innerShdw blurRad="63500" dist="50800" dir="2700000">
                      <a:prstClr val="black">
                        <a:alpha val="50000"/>
                      </a:prstClr>
                    </a:innerShdw>
                  </a:effectLst>
                  <a:latin typeface="黑体" panose="02010609060101010101" pitchFamily="49" charset="-122"/>
                  <a:ea typeface="黑体" panose="02010609060101010101" pitchFamily="49" charset="-122"/>
                </a:rPr>
                <a:t>噫，厥气上则恐，心下痛，夜卧不安，此心痹之证也”</a:t>
              </a:r>
              <a:endParaRPr kumimoji="1" lang="en-US" altLang="zh-CN" b="1" kern="0" dirty="0">
                <a:effectLst>
                  <a:innerShdw blurRad="63500" dist="50800" dir="2700000">
                    <a:prstClr val="black">
                      <a:alpha val="50000"/>
                    </a:prstClr>
                  </a:innerShdw>
                </a:effectLst>
                <a:latin typeface="黑体" panose="02010609060101010101" pitchFamily="49" charset="-122"/>
                <a:ea typeface="黑体" panose="02010609060101010101" pitchFamily="49" charset="-122"/>
              </a:endParaRPr>
            </a:p>
            <a:p>
              <a:pPr algn="just">
                <a:lnSpc>
                  <a:spcPct val="150000"/>
                </a:lnSpc>
                <a:spcBef>
                  <a:spcPct val="50000"/>
                </a:spcBef>
                <a:defRPr/>
              </a:pPr>
              <a:r>
                <a:rPr kumimoji="1" lang="en-US" altLang="zh-CN" b="1" kern="0" dirty="0">
                  <a:effectLst>
                    <a:innerShdw blurRad="63500" dist="50800" dir="2700000">
                      <a:prstClr val="black">
                        <a:alpha val="50000"/>
                      </a:prstClr>
                    </a:innerShdw>
                  </a:effectLst>
                  <a:latin typeface="黑体" panose="02010609060101010101" pitchFamily="49" charset="-122"/>
                  <a:ea typeface="黑体" panose="02010609060101010101" pitchFamily="49" charset="-122"/>
                </a:rPr>
                <a:t>《</a:t>
              </a:r>
              <a:r>
                <a:rPr kumimoji="1" lang="zh-CN" altLang="en-US" b="1" kern="0" dirty="0">
                  <a:effectLst>
                    <a:innerShdw blurRad="63500" dist="50800" dir="2700000">
                      <a:prstClr val="black">
                        <a:alpha val="50000"/>
                      </a:prstClr>
                    </a:innerShdw>
                  </a:effectLst>
                  <a:latin typeface="黑体" panose="02010609060101010101" pitchFamily="49" charset="-122"/>
                  <a:ea typeface="黑体" panose="02010609060101010101" pitchFamily="49" charset="-122"/>
                </a:rPr>
                <a:t>诸病源候论</a:t>
              </a:r>
              <a:r>
                <a:rPr kumimoji="1" lang="en-US" altLang="zh-CN" b="1" kern="0" dirty="0">
                  <a:effectLst>
                    <a:innerShdw blurRad="63500" dist="50800" dir="2700000">
                      <a:prstClr val="black">
                        <a:alpha val="50000"/>
                      </a:prstClr>
                    </a:innerShdw>
                  </a:effectLst>
                  <a:latin typeface="黑体" panose="02010609060101010101" pitchFamily="49" charset="-122"/>
                  <a:ea typeface="黑体" panose="02010609060101010101" pitchFamily="49" charset="-122"/>
                </a:rPr>
                <a:t>· </a:t>
              </a:r>
              <a:r>
                <a:rPr kumimoji="1" lang="zh-CN" altLang="en-US" b="1" kern="0" dirty="0">
                  <a:effectLst>
                    <a:innerShdw blurRad="63500" dist="50800" dir="2700000">
                      <a:prstClr val="black">
                        <a:alpha val="50000"/>
                      </a:prstClr>
                    </a:innerShdw>
                  </a:effectLst>
                  <a:latin typeface="黑体" panose="02010609060101010101" pitchFamily="49" charset="-122"/>
                  <a:ea typeface="黑体" panose="02010609060101010101" pitchFamily="49" charset="-122"/>
                </a:rPr>
                <a:t>心痛候</a:t>
              </a:r>
              <a:r>
                <a:rPr kumimoji="1" lang="en-US" altLang="zh-CN" b="1" kern="0" dirty="0">
                  <a:effectLst>
                    <a:innerShdw blurRad="63500" dist="50800" dir="2700000">
                      <a:prstClr val="black">
                        <a:alpha val="50000"/>
                      </a:prstClr>
                    </a:innerShdw>
                  </a:effectLst>
                  <a:latin typeface="黑体" panose="02010609060101010101" pitchFamily="49" charset="-122"/>
                  <a:ea typeface="黑体" panose="02010609060101010101" pitchFamily="49" charset="-122"/>
                </a:rPr>
                <a:t>》</a:t>
              </a:r>
              <a:r>
                <a:rPr kumimoji="1" lang="zh-CN" altLang="en-US" b="1" kern="0" dirty="0">
                  <a:effectLst>
                    <a:innerShdw blurRad="63500" dist="50800" dir="2700000">
                      <a:prstClr val="black">
                        <a:alpha val="50000"/>
                      </a:prstClr>
                    </a:innerShdw>
                  </a:effectLst>
                  <a:latin typeface="黑体" panose="02010609060101010101" pitchFamily="49" charset="-122"/>
                  <a:ea typeface="黑体" panose="02010609060101010101" pitchFamily="49" charset="-122"/>
                </a:rPr>
                <a:t>：“心痛者，风冷邪气乘于心也。其痛发，有死者，</a:t>
              </a:r>
              <a:endParaRPr kumimoji="1" lang="en-US" altLang="zh-CN" b="1" kern="0" dirty="0">
                <a:effectLst>
                  <a:innerShdw blurRad="63500" dist="50800" dir="2700000">
                    <a:prstClr val="black">
                      <a:alpha val="50000"/>
                    </a:prstClr>
                  </a:innerShdw>
                </a:effectLst>
                <a:latin typeface="黑体" panose="02010609060101010101" pitchFamily="49" charset="-122"/>
                <a:ea typeface="黑体" panose="02010609060101010101" pitchFamily="49" charset="-122"/>
              </a:endParaRPr>
            </a:p>
            <a:p>
              <a:pPr algn="just">
                <a:lnSpc>
                  <a:spcPct val="150000"/>
                </a:lnSpc>
                <a:spcBef>
                  <a:spcPct val="50000"/>
                </a:spcBef>
                <a:defRPr/>
              </a:pPr>
              <a:r>
                <a:rPr kumimoji="1" lang="en-US" altLang="zh-CN" b="1" kern="0" dirty="0">
                  <a:effectLst>
                    <a:innerShdw blurRad="63500" dist="50800" dir="2700000">
                      <a:prstClr val="black">
                        <a:alpha val="50000"/>
                      </a:prstClr>
                    </a:innerShdw>
                  </a:effectLst>
                  <a:latin typeface="黑体" panose="02010609060101010101" pitchFamily="49" charset="-122"/>
                  <a:ea typeface="黑体" panose="02010609060101010101" pitchFamily="49" charset="-122"/>
                </a:rPr>
                <a:t>                 </a:t>
              </a:r>
              <a:r>
                <a:rPr kumimoji="1" lang="zh-CN" altLang="en-US" b="1" kern="0" dirty="0">
                  <a:effectLst>
                    <a:innerShdw blurRad="63500" dist="50800" dir="2700000">
                      <a:prstClr val="black">
                        <a:alpha val="50000"/>
                      </a:prstClr>
                    </a:innerShdw>
                  </a:effectLst>
                  <a:latin typeface="黑体" panose="02010609060101010101" pitchFamily="49" charset="-122"/>
                  <a:ea typeface="黑体" panose="02010609060101010101" pitchFamily="49" charset="-122"/>
                </a:rPr>
                <a:t>有不死者，有久成疹者”</a:t>
              </a:r>
              <a:endParaRPr kumimoji="1" lang="en-US" altLang="zh-CN" b="1" kern="0" dirty="0">
                <a:effectLst>
                  <a:innerShdw blurRad="63500" dist="50800" dir="2700000">
                    <a:prstClr val="black">
                      <a:alpha val="50000"/>
                    </a:prstClr>
                  </a:innerShdw>
                </a:effectLst>
                <a:latin typeface="黑体" panose="02010609060101010101" pitchFamily="49" charset="-122"/>
                <a:ea typeface="黑体" panose="02010609060101010101" pitchFamily="49" charset="-122"/>
              </a:endParaRPr>
            </a:p>
            <a:p>
              <a:pPr algn="just">
                <a:lnSpc>
                  <a:spcPct val="150000"/>
                </a:lnSpc>
                <a:spcBef>
                  <a:spcPct val="50000"/>
                </a:spcBef>
                <a:defRPr/>
              </a:pPr>
              <a:r>
                <a:rPr kumimoji="1" lang="en-US" altLang="zh-CN" b="1" kern="0" dirty="0">
                  <a:effectLst>
                    <a:innerShdw blurRad="63500" dist="50800" dir="2700000">
                      <a:prstClr val="black">
                        <a:alpha val="50000"/>
                      </a:prstClr>
                    </a:innerShdw>
                  </a:effectLst>
                  <a:latin typeface="黑体" panose="02010609060101010101" pitchFamily="49" charset="-122"/>
                  <a:ea typeface="黑体" panose="02010609060101010101" pitchFamily="49" charset="-122"/>
                </a:rPr>
                <a:t>《</a:t>
              </a:r>
              <a:r>
                <a:rPr kumimoji="1" lang="zh-CN" altLang="en-US" b="1" kern="0" dirty="0">
                  <a:effectLst>
                    <a:innerShdw blurRad="63500" dist="50800" dir="2700000">
                      <a:prstClr val="black">
                        <a:alpha val="50000"/>
                      </a:prstClr>
                    </a:innerShdw>
                  </a:effectLst>
                  <a:latin typeface="黑体" panose="02010609060101010101" pitchFamily="49" charset="-122"/>
                  <a:ea typeface="黑体" panose="02010609060101010101" pitchFamily="49" charset="-122"/>
                </a:rPr>
                <a:t>类证治裁</a:t>
              </a:r>
              <a:r>
                <a:rPr kumimoji="1" lang="en-US" altLang="zh-CN" b="1" kern="0" dirty="0">
                  <a:effectLst>
                    <a:innerShdw blurRad="63500" dist="50800" dir="2700000">
                      <a:prstClr val="black">
                        <a:alpha val="50000"/>
                      </a:prstClr>
                    </a:innerShdw>
                  </a:effectLst>
                  <a:latin typeface="黑体" panose="02010609060101010101" pitchFamily="49" charset="-122"/>
                  <a:ea typeface="黑体" panose="02010609060101010101" pitchFamily="49" charset="-122"/>
                </a:rPr>
                <a:t>· </a:t>
              </a:r>
              <a:r>
                <a:rPr kumimoji="1" lang="zh-CN" altLang="en-US" b="1" kern="0" dirty="0">
                  <a:effectLst>
                    <a:innerShdw blurRad="63500" dist="50800" dir="2700000">
                      <a:prstClr val="black">
                        <a:alpha val="50000"/>
                      </a:prstClr>
                    </a:innerShdw>
                  </a:effectLst>
                  <a:latin typeface="黑体" panose="02010609060101010101" pitchFamily="49" charset="-122"/>
                  <a:ea typeface="黑体" panose="02010609060101010101" pitchFamily="49" charset="-122"/>
                </a:rPr>
                <a:t>胸痹</a:t>
              </a:r>
              <a:r>
                <a:rPr kumimoji="1" lang="en-US" altLang="zh-CN" b="1" kern="0" dirty="0">
                  <a:effectLst>
                    <a:innerShdw blurRad="63500" dist="50800" dir="2700000">
                      <a:prstClr val="black">
                        <a:alpha val="50000"/>
                      </a:prstClr>
                    </a:innerShdw>
                  </a:effectLst>
                  <a:latin typeface="黑体" panose="02010609060101010101" pitchFamily="49" charset="-122"/>
                  <a:ea typeface="黑体" panose="02010609060101010101" pitchFamily="49" charset="-122"/>
                </a:rPr>
                <a:t>》</a:t>
              </a:r>
              <a:r>
                <a:rPr kumimoji="1" lang="zh-CN" altLang="en-US" b="1" kern="0" dirty="0">
                  <a:effectLst>
                    <a:innerShdw blurRad="63500" dist="50800" dir="2700000">
                      <a:prstClr val="black">
                        <a:alpha val="50000"/>
                      </a:prstClr>
                    </a:innerShdw>
                  </a:effectLst>
                  <a:latin typeface="黑体" panose="02010609060101010101" pitchFamily="49" charset="-122"/>
                  <a:ea typeface="黑体" panose="02010609060101010101" pitchFamily="49" charset="-122"/>
                </a:rPr>
                <a:t>：“胸痹，</a:t>
              </a:r>
              <a:r>
                <a:rPr kumimoji="1" lang="zh-CN" altLang="en-US" b="1" kern="0" dirty="0">
                  <a:solidFill>
                    <a:srgbClr val="FF0000"/>
                  </a:solidFill>
                  <a:effectLst>
                    <a:innerShdw blurRad="63500" dist="50800" dir="2700000">
                      <a:prstClr val="black">
                        <a:alpha val="50000"/>
                      </a:prstClr>
                    </a:innerShdw>
                  </a:effectLst>
                  <a:latin typeface="黑体" panose="02010609060101010101" pitchFamily="49" charset="-122"/>
                  <a:ea typeface="黑体" panose="02010609060101010101" pitchFamily="49" charset="-122"/>
                </a:rPr>
                <a:t>胸中阳微不运，久则阴乘阳位而为痹结也</a:t>
              </a:r>
              <a:r>
                <a:rPr kumimoji="1" lang="zh-CN" altLang="en-US" b="1" kern="0" dirty="0">
                  <a:effectLst>
                    <a:innerShdw blurRad="63500" dist="50800" dir="2700000">
                      <a:prstClr val="black">
                        <a:alpha val="50000"/>
                      </a:prstClr>
                    </a:innerShdw>
                  </a:effectLst>
                  <a:latin typeface="黑体" panose="02010609060101010101" pitchFamily="49" charset="-122"/>
                  <a:ea typeface="黑体" panose="02010609060101010101" pitchFamily="49" charset="-122"/>
                </a:rPr>
                <a:t>”</a:t>
              </a:r>
              <a:endParaRPr kumimoji="1" lang="en-US" altLang="zh-CN" b="1" kern="0" dirty="0">
                <a:effectLst>
                  <a:innerShdw blurRad="63500" dist="50800" dir="2700000">
                    <a:prstClr val="black">
                      <a:alpha val="50000"/>
                    </a:prstClr>
                  </a:innerShdw>
                </a:effectLst>
                <a:latin typeface="黑体" panose="02010609060101010101" pitchFamily="49" charset="-122"/>
                <a:ea typeface="黑体" panose="02010609060101010101" pitchFamily="49" charset="-122"/>
              </a:endParaRPr>
            </a:p>
          </p:txBody>
        </p:sp>
      </p:gr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17"/>
          <p:cNvSpPr txBox="1"/>
          <p:nvPr/>
        </p:nvSpPr>
        <p:spPr>
          <a:xfrm>
            <a:off x="17553" y="214290"/>
            <a:ext cx="9144000" cy="523220"/>
          </a:xfrm>
          <a:prstGeom prst="rect">
            <a:avLst/>
          </a:prstGeom>
          <a:noFill/>
        </p:spPr>
        <p:txBody>
          <a:bodyPr>
            <a:spAutoFit/>
          </a:bodyPr>
          <a:lstStyle/>
          <a:p>
            <a:pPr algn="ctr" fontAlgn="auto">
              <a:spcBef>
                <a:spcPts val="0"/>
              </a:spcBef>
              <a:spcAft>
                <a:spcPts val="0"/>
              </a:spcAft>
              <a:defRPr/>
            </a:pPr>
            <a:r>
              <a:rPr lang="en-US" altLang="zh-CN" sz="2800" b="1" dirty="0">
                <a:solidFill>
                  <a:srgbClr val="C00000"/>
                </a:solidFill>
                <a:effectLst>
                  <a:innerShdw blurRad="63500" dist="50800" dir="2700000">
                    <a:prstClr val="black">
                      <a:alpha val="50000"/>
                    </a:prstClr>
                  </a:innerShdw>
                </a:effectLst>
                <a:latin typeface="微软雅黑" panose="020B0503020204020204" pitchFamily="34" charset="-122"/>
                <a:ea typeface="微软雅黑" panose="020B0503020204020204" pitchFamily="34" charset="-122"/>
              </a:rPr>
              <a:t>4. </a:t>
            </a:r>
            <a:r>
              <a:rPr lang="zh-CN" altLang="en-US" sz="2800" b="1" dirty="0">
                <a:solidFill>
                  <a:srgbClr val="C00000"/>
                </a:solidFill>
                <a:effectLst>
                  <a:innerShdw blurRad="63500" dist="50800" dir="2700000">
                    <a:prstClr val="black">
                      <a:alpha val="50000"/>
                    </a:prstClr>
                  </a:innerShdw>
                </a:effectLst>
                <a:latin typeface="微软雅黑" panose="020B0503020204020204" pitchFamily="34" charset="-122"/>
                <a:ea typeface="微软雅黑" panose="020B0503020204020204" pitchFamily="34" charset="-122"/>
              </a:rPr>
              <a:t>病因病机</a:t>
            </a:r>
            <a:endParaRPr lang="zh-CN" altLang="en-US" sz="2800" b="1" dirty="0">
              <a:solidFill>
                <a:srgbClr val="C00000"/>
              </a:solidFill>
              <a:effectLst>
                <a:innerShdw blurRad="63500" dist="50800" dir="2700000">
                  <a:prstClr val="black">
                    <a:alpha val="50000"/>
                  </a:prstClr>
                </a:innerShdw>
              </a:effectLst>
              <a:latin typeface="微软雅黑" panose="020B0503020204020204" pitchFamily="34" charset="-122"/>
              <a:ea typeface="微软雅黑" panose="020B0503020204020204" pitchFamily="34" charset="-122"/>
            </a:endParaRPr>
          </a:p>
        </p:txBody>
      </p:sp>
      <p:sp>
        <p:nvSpPr>
          <p:cNvPr id="4" name="Rectangle 2"/>
          <p:cNvSpPr>
            <a:spLocks noChangeArrowheads="1"/>
          </p:cNvSpPr>
          <p:nvPr/>
        </p:nvSpPr>
        <p:spPr bwMode="auto">
          <a:xfrm>
            <a:off x="467544" y="-412404"/>
            <a:ext cx="8136904" cy="6873875"/>
          </a:xfrm>
          <a:prstGeom prst="rect">
            <a:avLst/>
          </a:prstGeom>
          <a:noFill/>
          <a:ln w="9525" algn="ctr">
            <a:noFill/>
            <a:miter lim="800000"/>
          </a:ln>
        </p:spPr>
        <p:txBody>
          <a:bodyPr wrap="square" anchor="ctr">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1075055" indent="-538480" fontAlgn="auto">
              <a:lnSpc>
                <a:spcPct val="210000"/>
              </a:lnSpc>
              <a:spcBef>
                <a:spcPts val="0"/>
              </a:spcBef>
              <a:spcAft>
                <a:spcPts val="0"/>
              </a:spcAft>
              <a:buClr>
                <a:srgbClr val="FF0000"/>
              </a:buClr>
              <a:buSzPct val="85000"/>
              <a:defRPr/>
            </a:pPr>
            <a:endParaRPr kumimoji="1" lang="en-US" altLang="zh-CN" sz="2800" b="1" dirty="0">
              <a:solidFill>
                <a:srgbClr val="000099"/>
              </a:solidFill>
              <a:effectLst>
                <a:innerShdw blurRad="63500" dist="50800" dir="2700000">
                  <a:prstClr val="black">
                    <a:alpha val="50000"/>
                  </a:prstClr>
                </a:innerShdw>
              </a:effectLst>
              <a:latin typeface="Times New Roman" panose="02020603050405020304" pitchFamily="18" charset="0"/>
              <a:ea typeface="黑体" panose="02010609060101010101" pitchFamily="49" charset="-122"/>
              <a:cs typeface="Times New Roman" panose="02020603050405020304" pitchFamily="18" charset="0"/>
            </a:endParaRPr>
          </a:p>
          <a:p>
            <a:pPr marL="1075055" indent="-538480" fontAlgn="auto">
              <a:lnSpc>
                <a:spcPct val="210000"/>
              </a:lnSpc>
              <a:spcBef>
                <a:spcPts val="0"/>
              </a:spcBef>
              <a:spcAft>
                <a:spcPts val="0"/>
              </a:spcAft>
              <a:buClr>
                <a:srgbClr val="FF0000"/>
              </a:buClr>
              <a:buSzPct val="85000"/>
              <a:buFont typeface="Wingdings" panose="05000000000000000000" pitchFamily="2" charset="2"/>
              <a:buChar char="l"/>
              <a:defRPr/>
            </a:pPr>
            <a:r>
              <a:rPr kumimoji="1" lang="zh-CN" altLang="en-US" sz="2400" b="1" dirty="0" smtClean="0">
                <a:solidFill>
                  <a:srgbClr val="FF0000"/>
                </a:solidFill>
                <a:effectLst>
                  <a:innerShdw blurRad="63500" dist="50800" dir="2700000">
                    <a:prstClr val="black">
                      <a:alpha val="50000"/>
                    </a:prstClr>
                  </a:innerShdw>
                </a:effectLst>
                <a:latin typeface="Times New Roman" panose="02020603050405020304" pitchFamily="18" charset="0"/>
                <a:ea typeface="黑体" panose="02010609060101010101" pitchFamily="49" charset="-122"/>
                <a:cs typeface="Times New Roman" panose="02020603050405020304" pitchFamily="18" charset="0"/>
              </a:rPr>
              <a:t>外邪侵袭</a:t>
            </a:r>
            <a:endParaRPr kumimoji="1" lang="en-US" altLang="zh-CN" sz="2400" b="1" dirty="0" smtClean="0">
              <a:solidFill>
                <a:srgbClr val="FF0000"/>
              </a:solidFill>
              <a:effectLst>
                <a:innerShdw blurRad="63500" dist="50800" dir="2700000">
                  <a:prstClr val="black">
                    <a:alpha val="50000"/>
                  </a:prstClr>
                </a:innerShdw>
              </a:effectLst>
              <a:latin typeface="Times New Roman" panose="02020603050405020304" pitchFamily="18" charset="0"/>
              <a:ea typeface="黑体" panose="02010609060101010101" pitchFamily="49" charset="-122"/>
              <a:cs typeface="Times New Roman" panose="02020603050405020304" pitchFamily="18" charset="0"/>
            </a:endParaRPr>
          </a:p>
          <a:p>
            <a:pPr marL="536575" fontAlgn="auto">
              <a:lnSpc>
                <a:spcPct val="210000"/>
              </a:lnSpc>
              <a:spcBef>
                <a:spcPts val="0"/>
              </a:spcBef>
              <a:spcAft>
                <a:spcPts val="0"/>
              </a:spcAft>
              <a:buClr>
                <a:srgbClr val="FF0000"/>
              </a:buClr>
              <a:buSzPct val="85000"/>
              <a:defRPr/>
            </a:pPr>
            <a:r>
              <a:rPr kumimoji="1" lang="en-US" altLang="zh-CN" sz="1600" b="1" dirty="0" smtClean="0">
                <a:solidFill>
                  <a:srgbClr val="000099"/>
                </a:solidFill>
                <a:effectLst>
                  <a:innerShdw blurRad="63500" dist="50800" dir="2700000">
                    <a:prstClr val="black">
                      <a:alpha val="50000"/>
                    </a:prstClr>
                  </a:innerShdw>
                </a:effectLst>
                <a:latin typeface="Times New Roman" panose="02020603050405020304" pitchFamily="18" charset="0"/>
                <a:ea typeface="黑体" panose="02010609060101010101" pitchFamily="49" charset="-122"/>
                <a:cs typeface="Times New Roman" panose="02020603050405020304" pitchFamily="18" charset="0"/>
              </a:rPr>
              <a:t>    </a:t>
            </a:r>
            <a:r>
              <a:rPr kumimoji="1" lang="en-US" altLang="zh-CN" sz="1600" b="1" dirty="0" smtClean="0">
                <a:effectLst>
                  <a:innerShdw blurRad="63500" dist="50800" dir="2700000">
                    <a:prstClr val="black">
                      <a:alpha val="50000"/>
                    </a:prstClr>
                  </a:innerShdw>
                </a:effectLst>
                <a:latin typeface="Times New Roman" panose="02020603050405020304" pitchFamily="18" charset="0"/>
                <a:ea typeface="黑体" panose="02010609060101010101" pitchFamily="49" charset="-122"/>
                <a:cs typeface="Times New Roman" panose="02020603050405020304" pitchFamily="18" charset="0"/>
              </a:rPr>
              <a:t>《</a:t>
            </a:r>
            <a:r>
              <a:rPr kumimoji="1" lang="zh-CN" altLang="en-US" sz="1600" b="1" dirty="0">
                <a:effectLst>
                  <a:innerShdw blurRad="63500" dist="50800" dir="2700000">
                    <a:prstClr val="black">
                      <a:alpha val="50000"/>
                    </a:prstClr>
                  </a:innerShdw>
                </a:effectLst>
                <a:latin typeface="Times New Roman" panose="02020603050405020304" pitchFamily="18" charset="0"/>
                <a:ea typeface="黑体" panose="02010609060101010101" pitchFamily="49" charset="-122"/>
                <a:cs typeface="Times New Roman" panose="02020603050405020304" pitchFamily="18" charset="0"/>
              </a:rPr>
              <a:t>素问</a:t>
            </a:r>
            <a:r>
              <a:rPr kumimoji="1" lang="en-US" altLang="zh-CN" sz="1600" b="1" dirty="0" smtClean="0">
                <a:effectLst>
                  <a:innerShdw blurRad="63500" dist="50800" dir="2700000">
                    <a:prstClr val="black">
                      <a:alpha val="50000"/>
                    </a:prstClr>
                  </a:innerShdw>
                </a:effectLst>
                <a:latin typeface="Times New Roman" panose="02020603050405020304" pitchFamily="18" charset="0"/>
                <a:ea typeface="黑体" panose="02010609060101010101" pitchFamily="49" charset="-122"/>
                <a:cs typeface="Times New Roman" panose="02020603050405020304" pitchFamily="18" charset="0"/>
              </a:rPr>
              <a:t>·</a:t>
            </a:r>
            <a:r>
              <a:rPr kumimoji="1" lang="zh-CN" altLang="en-US" sz="1600" b="1" dirty="0" smtClean="0">
                <a:effectLst>
                  <a:innerShdw blurRad="63500" dist="50800" dir="2700000">
                    <a:prstClr val="black">
                      <a:alpha val="50000"/>
                    </a:prstClr>
                  </a:innerShdw>
                </a:effectLst>
                <a:latin typeface="Times New Roman" panose="02020603050405020304" pitchFamily="18" charset="0"/>
                <a:ea typeface="黑体" panose="02010609060101010101" pitchFamily="49" charset="-122"/>
                <a:cs typeface="Times New Roman" panose="02020603050405020304" pitchFamily="18" charset="0"/>
              </a:rPr>
              <a:t>至真要大论</a:t>
            </a:r>
            <a:r>
              <a:rPr kumimoji="1" lang="en-US" altLang="zh-CN" sz="1600" b="1" dirty="0">
                <a:effectLst>
                  <a:innerShdw blurRad="63500" dist="50800" dir="2700000">
                    <a:prstClr val="black">
                      <a:alpha val="50000"/>
                    </a:prstClr>
                  </a:innerShdw>
                </a:effectLst>
                <a:latin typeface="Times New Roman" panose="02020603050405020304" pitchFamily="18" charset="0"/>
                <a:ea typeface="黑体" panose="02010609060101010101" pitchFamily="49" charset="-122"/>
                <a:cs typeface="Times New Roman" panose="02020603050405020304" pitchFamily="18" charset="0"/>
              </a:rPr>
              <a:t>》</a:t>
            </a:r>
            <a:r>
              <a:rPr kumimoji="1" lang="zh-CN" altLang="en-US" sz="1600" b="1" dirty="0">
                <a:effectLst>
                  <a:innerShdw blurRad="63500" dist="50800" dir="2700000">
                    <a:prstClr val="black">
                      <a:alpha val="50000"/>
                    </a:prstClr>
                  </a:innerShdw>
                </a:effectLst>
                <a:latin typeface="Times New Roman" panose="02020603050405020304" pitchFamily="18" charset="0"/>
                <a:ea typeface="黑体" panose="02010609060101010101" pitchFamily="49" charset="-122"/>
                <a:cs typeface="Times New Roman" panose="02020603050405020304" pitchFamily="18" charset="0"/>
              </a:rPr>
              <a:t>：</a:t>
            </a:r>
            <a:r>
              <a:rPr kumimoji="1" lang="zh-CN" altLang="en-US" sz="1600" b="1" dirty="0" smtClean="0">
                <a:effectLst>
                  <a:innerShdw blurRad="63500" dist="50800" dir="2700000">
                    <a:prstClr val="black">
                      <a:alpha val="50000"/>
                    </a:prstClr>
                  </a:innerShdw>
                </a:effectLst>
                <a:latin typeface="Times New Roman" panose="02020603050405020304" pitchFamily="18" charset="0"/>
                <a:ea typeface="黑体" panose="02010609060101010101" pitchFamily="49" charset="-122"/>
                <a:cs typeface="Times New Roman" panose="02020603050405020304" pitchFamily="18" charset="0"/>
              </a:rPr>
              <a:t>“寒淫所盛，血变于中</a:t>
            </a:r>
            <a:r>
              <a:rPr kumimoji="1" lang="en-US" altLang="zh-CN" sz="1600" b="1" dirty="0" smtClean="0">
                <a:effectLst>
                  <a:innerShdw blurRad="63500" dist="50800" dir="2700000">
                    <a:prstClr val="black">
                      <a:alpha val="50000"/>
                    </a:prstClr>
                  </a:innerShdw>
                </a:effectLst>
                <a:latin typeface="Times New Roman" panose="02020603050405020304" pitchFamily="18" charset="0"/>
                <a:ea typeface="黑体" panose="02010609060101010101" pitchFamily="49" charset="-122"/>
                <a:cs typeface="Times New Roman" panose="02020603050405020304" pitchFamily="18" charset="0"/>
              </a:rPr>
              <a:t>……</a:t>
            </a:r>
            <a:r>
              <a:rPr kumimoji="1" lang="zh-CN" altLang="en-US" sz="1600" b="1" dirty="0" smtClean="0">
                <a:effectLst>
                  <a:innerShdw blurRad="63500" dist="50800" dir="2700000">
                    <a:prstClr val="black">
                      <a:alpha val="50000"/>
                    </a:prstClr>
                  </a:innerShdw>
                </a:effectLst>
                <a:latin typeface="Times New Roman" panose="02020603050405020304" pitchFamily="18" charset="0"/>
                <a:ea typeface="黑体" panose="02010609060101010101" pitchFamily="49" charset="-122"/>
                <a:cs typeface="Times New Roman" panose="02020603050405020304" pitchFamily="18" charset="0"/>
              </a:rPr>
              <a:t>民病厥心痛</a:t>
            </a:r>
            <a:r>
              <a:rPr kumimoji="1" lang="en-US" altLang="zh-CN" sz="1600" b="1" dirty="0" smtClean="0">
                <a:effectLst>
                  <a:innerShdw blurRad="63500" dist="50800" dir="2700000">
                    <a:prstClr val="black">
                      <a:alpha val="50000"/>
                    </a:prstClr>
                  </a:innerShdw>
                </a:effectLst>
                <a:latin typeface="Times New Roman" panose="02020603050405020304" pitchFamily="18" charset="0"/>
                <a:ea typeface="黑体" panose="02010609060101010101" pitchFamily="49" charset="-122"/>
                <a:cs typeface="Times New Roman" panose="02020603050405020304" pitchFamily="18" charset="0"/>
              </a:rPr>
              <a:t>”</a:t>
            </a:r>
            <a:endParaRPr kumimoji="1" lang="en-US" altLang="zh-CN" sz="1600" b="1" dirty="0" smtClean="0">
              <a:effectLst>
                <a:innerShdw blurRad="63500" dist="50800" dir="2700000">
                  <a:prstClr val="black">
                    <a:alpha val="50000"/>
                  </a:prstClr>
                </a:innerShdw>
              </a:effectLst>
              <a:latin typeface="Times New Roman" panose="02020603050405020304" pitchFamily="18" charset="0"/>
              <a:ea typeface="黑体" panose="02010609060101010101" pitchFamily="49" charset="-122"/>
              <a:cs typeface="Times New Roman" panose="02020603050405020304" pitchFamily="18" charset="0"/>
            </a:endParaRPr>
          </a:p>
          <a:p>
            <a:pPr marL="536575" fontAlgn="auto">
              <a:lnSpc>
                <a:spcPct val="210000"/>
              </a:lnSpc>
              <a:spcBef>
                <a:spcPts val="0"/>
              </a:spcBef>
              <a:spcAft>
                <a:spcPts val="0"/>
              </a:spcAft>
              <a:buClr>
                <a:srgbClr val="FF0000"/>
              </a:buClr>
              <a:buSzPct val="85000"/>
              <a:defRPr/>
            </a:pPr>
            <a:r>
              <a:rPr kumimoji="1" lang="en-US" altLang="zh-CN" sz="1600" b="1" dirty="0" smtClean="0">
                <a:effectLst>
                  <a:innerShdw blurRad="63500" dist="50800" dir="2700000">
                    <a:prstClr val="black">
                      <a:alpha val="50000"/>
                    </a:prstClr>
                  </a:innerShdw>
                </a:effectLst>
                <a:latin typeface="Times New Roman" panose="02020603050405020304" pitchFamily="18" charset="0"/>
                <a:ea typeface="黑体" panose="02010609060101010101" pitchFamily="49" charset="-122"/>
                <a:cs typeface="Times New Roman" panose="02020603050405020304" pitchFamily="18" charset="0"/>
              </a:rPr>
              <a:t>    《</a:t>
            </a:r>
            <a:r>
              <a:rPr kumimoji="1" lang="zh-CN" altLang="en-US" sz="1600" b="1" dirty="0" smtClean="0">
                <a:effectLst>
                  <a:innerShdw blurRad="63500" dist="50800" dir="2700000">
                    <a:prstClr val="black">
                      <a:alpha val="50000"/>
                    </a:prstClr>
                  </a:innerShdw>
                </a:effectLst>
                <a:latin typeface="Times New Roman" panose="02020603050405020304" pitchFamily="18" charset="0"/>
                <a:ea typeface="黑体" panose="02010609060101010101" pitchFamily="49" charset="-122"/>
                <a:cs typeface="Times New Roman" panose="02020603050405020304" pitchFamily="18" charset="0"/>
              </a:rPr>
              <a:t>诸病源候论</a:t>
            </a:r>
            <a:r>
              <a:rPr kumimoji="1" lang="en-US" altLang="zh-CN" sz="1600" b="1" dirty="0" smtClean="0">
                <a:effectLst>
                  <a:innerShdw blurRad="63500" dist="50800" dir="2700000">
                    <a:prstClr val="black">
                      <a:alpha val="50000"/>
                    </a:prstClr>
                  </a:innerShdw>
                </a:effectLst>
                <a:latin typeface="Times New Roman" panose="02020603050405020304" pitchFamily="18" charset="0"/>
                <a:ea typeface="黑体" panose="02010609060101010101" pitchFamily="49" charset="-122"/>
                <a:cs typeface="Times New Roman" panose="02020603050405020304" pitchFamily="18" charset="0"/>
              </a:rPr>
              <a:t>·</a:t>
            </a:r>
            <a:r>
              <a:rPr kumimoji="1" lang="zh-CN" altLang="en-US" sz="1600" b="1" dirty="0" smtClean="0">
                <a:effectLst>
                  <a:innerShdw blurRad="63500" dist="50800" dir="2700000">
                    <a:prstClr val="black">
                      <a:alpha val="50000"/>
                    </a:prstClr>
                  </a:innerShdw>
                </a:effectLst>
                <a:latin typeface="Times New Roman" panose="02020603050405020304" pitchFamily="18" charset="0"/>
                <a:ea typeface="黑体" panose="02010609060101010101" pitchFamily="49" charset="-122"/>
                <a:cs typeface="Times New Roman" panose="02020603050405020304" pitchFamily="18" charset="0"/>
              </a:rPr>
              <a:t>心痛候</a:t>
            </a:r>
            <a:r>
              <a:rPr kumimoji="1" lang="en-US" altLang="zh-CN" sz="1600" b="1" dirty="0" smtClean="0">
                <a:effectLst>
                  <a:innerShdw blurRad="63500" dist="50800" dir="2700000">
                    <a:prstClr val="black">
                      <a:alpha val="50000"/>
                    </a:prstClr>
                  </a:innerShdw>
                </a:effectLst>
                <a:latin typeface="Times New Roman" panose="02020603050405020304" pitchFamily="18" charset="0"/>
                <a:ea typeface="黑体" panose="02010609060101010101" pitchFamily="49" charset="-122"/>
                <a:cs typeface="Times New Roman" panose="02020603050405020304" pitchFamily="18" charset="0"/>
              </a:rPr>
              <a:t>》</a:t>
            </a:r>
            <a:r>
              <a:rPr kumimoji="1" lang="zh-CN" altLang="en-US" sz="1600" b="1" dirty="0">
                <a:effectLst>
                  <a:innerShdw blurRad="63500" dist="50800" dir="2700000">
                    <a:prstClr val="black">
                      <a:alpha val="50000"/>
                    </a:prstClr>
                  </a:innerShdw>
                </a:effectLst>
                <a:latin typeface="Times New Roman" panose="02020603050405020304" pitchFamily="18" charset="0"/>
                <a:ea typeface="黑体" panose="02010609060101010101" pitchFamily="49" charset="-122"/>
                <a:cs typeface="Times New Roman" panose="02020603050405020304" pitchFamily="18" charset="0"/>
              </a:rPr>
              <a:t>：</a:t>
            </a:r>
            <a:r>
              <a:rPr kumimoji="1" lang="zh-CN" altLang="en-US" sz="1600" b="1" dirty="0" smtClean="0">
                <a:effectLst>
                  <a:innerShdw blurRad="63500" dist="50800" dir="2700000">
                    <a:prstClr val="black">
                      <a:alpha val="50000"/>
                    </a:prstClr>
                  </a:innerShdw>
                </a:effectLst>
                <a:latin typeface="Times New Roman" panose="02020603050405020304" pitchFamily="18" charset="0"/>
                <a:ea typeface="黑体" panose="02010609060101010101" pitchFamily="49" charset="-122"/>
                <a:cs typeface="Times New Roman" panose="02020603050405020304" pitchFamily="18" charset="0"/>
              </a:rPr>
              <a:t>“心痛者，风冷邪气乘</a:t>
            </a:r>
            <a:r>
              <a:rPr kumimoji="1" lang="zh-CN" altLang="en-US" b="1" dirty="0" smtClean="0">
                <a:effectLst>
                  <a:innerShdw blurRad="63500" dist="50800" dir="2700000">
                    <a:prstClr val="black">
                      <a:alpha val="50000"/>
                    </a:prstClr>
                  </a:innerShdw>
                </a:effectLst>
                <a:latin typeface="Times New Roman" panose="02020603050405020304" pitchFamily="18" charset="0"/>
                <a:ea typeface="黑体" panose="02010609060101010101" pitchFamily="49" charset="-122"/>
                <a:cs typeface="Times New Roman" panose="02020603050405020304" pitchFamily="18" charset="0"/>
              </a:rPr>
              <a:t>于心也</a:t>
            </a:r>
            <a:r>
              <a:rPr kumimoji="1" lang="en-US" altLang="zh-CN" b="1" dirty="0" smtClean="0">
                <a:effectLst>
                  <a:innerShdw blurRad="63500" dist="50800" dir="2700000">
                    <a:prstClr val="black">
                      <a:alpha val="50000"/>
                    </a:prstClr>
                  </a:innerShdw>
                </a:effectLst>
                <a:latin typeface="Times New Roman" panose="02020603050405020304" pitchFamily="18" charset="0"/>
                <a:ea typeface="黑体" panose="02010609060101010101" pitchFamily="49" charset="-122"/>
                <a:cs typeface="Times New Roman" panose="02020603050405020304" pitchFamily="18" charset="0"/>
              </a:rPr>
              <a:t>”</a:t>
            </a:r>
            <a:endParaRPr kumimoji="1" lang="en-US" altLang="zh-CN" b="1" dirty="0" smtClean="0">
              <a:effectLst>
                <a:innerShdw blurRad="63500" dist="50800" dir="2700000">
                  <a:prstClr val="black">
                    <a:alpha val="50000"/>
                  </a:prstClr>
                </a:innerShdw>
              </a:effectLst>
              <a:latin typeface="Times New Roman" panose="02020603050405020304" pitchFamily="18" charset="0"/>
              <a:ea typeface="黑体" panose="02010609060101010101" pitchFamily="49" charset="-122"/>
              <a:cs typeface="Times New Roman" panose="02020603050405020304" pitchFamily="18" charset="0"/>
            </a:endParaRPr>
          </a:p>
          <a:p>
            <a:pPr marL="1075055" indent="-538480" fontAlgn="auto">
              <a:lnSpc>
                <a:spcPct val="210000"/>
              </a:lnSpc>
              <a:spcBef>
                <a:spcPts val="0"/>
              </a:spcBef>
              <a:spcAft>
                <a:spcPts val="0"/>
              </a:spcAft>
              <a:buClr>
                <a:srgbClr val="FF0000"/>
              </a:buClr>
              <a:buSzPct val="85000"/>
              <a:buFont typeface="Wingdings" panose="05000000000000000000" pitchFamily="2" charset="2"/>
              <a:buChar char="l"/>
              <a:defRPr/>
            </a:pPr>
            <a:r>
              <a:rPr kumimoji="1" lang="zh-CN" altLang="en-US" sz="2400" b="1" dirty="0">
                <a:solidFill>
                  <a:srgbClr val="FF0000"/>
                </a:solidFill>
                <a:effectLst>
                  <a:innerShdw blurRad="63500" dist="50800" dir="2700000">
                    <a:prstClr val="black">
                      <a:alpha val="50000"/>
                    </a:prstClr>
                  </a:innerShdw>
                </a:effectLst>
                <a:latin typeface="Times New Roman" panose="02020603050405020304" pitchFamily="18" charset="0"/>
                <a:ea typeface="黑体" panose="02010609060101010101" pitchFamily="49" charset="-122"/>
                <a:cs typeface="Times New Roman" panose="02020603050405020304" pitchFamily="18" charset="0"/>
              </a:rPr>
              <a:t>饮食不</a:t>
            </a:r>
            <a:r>
              <a:rPr kumimoji="1" lang="zh-CN" altLang="en-US" sz="2400" b="1" dirty="0" smtClean="0">
                <a:solidFill>
                  <a:srgbClr val="FF0000"/>
                </a:solidFill>
                <a:effectLst>
                  <a:innerShdw blurRad="63500" dist="50800" dir="2700000">
                    <a:prstClr val="black">
                      <a:alpha val="50000"/>
                    </a:prstClr>
                  </a:innerShdw>
                </a:effectLst>
                <a:latin typeface="Times New Roman" panose="02020603050405020304" pitchFamily="18" charset="0"/>
                <a:ea typeface="黑体" panose="02010609060101010101" pitchFamily="49" charset="-122"/>
                <a:cs typeface="Times New Roman" panose="02020603050405020304" pitchFamily="18" charset="0"/>
              </a:rPr>
              <a:t>节</a:t>
            </a:r>
            <a:endParaRPr kumimoji="1" lang="en-US" altLang="zh-CN" sz="2400" b="1" dirty="0" smtClean="0">
              <a:solidFill>
                <a:srgbClr val="FF0000"/>
              </a:solidFill>
              <a:effectLst>
                <a:innerShdw blurRad="63500" dist="50800" dir="2700000">
                  <a:prstClr val="black">
                    <a:alpha val="50000"/>
                  </a:prstClr>
                </a:innerShdw>
              </a:effectLst>
              <a:latin typeface="Times New Roman" panose="02020603050405020304" pitchFamily="18" charset="0"/>
              <a:ea typeface="黑体" panose="02010609060101010101" pitchFamily="49" charset="-122"/>
              <a:cs typeface="Times New Roman" panose="02020603050405020304" pitchFamily="18" charset="0"/>
            </a:endParaRPr>
          </a:p>
          <a:p>
            <a:pPr marL="536575" fontAlgn="auto">
              <a:lnSpc>
                <a:spcPct val="210000"/>
              </a:lnSpc>
              <a:spcBef>
                <a:spcPts val="0"/>
              </a:spcBef>
              <a:spcAft>
                <a:spcPts val="0"/>
              </a:spcAft>
              <a:buClr>
                <a:srgbClr val="FF0000"/>
              </a:buClr>
              <a:buSzPct val="85000"/>
              <a:defRPr/>
            </a:pPr>
            <a:r>
              <a:rPr kumimoji="1" lang="en-US" altLang="zh-CN" sz="2000" b="1" dirty="0">
                <a:solidFill>
                  <a:srgbClr val="000099"/>
                </a:solidFill>
                <a:effectLst>
                  <a:innerShdw blurRad="63500" dist="50800" dir="2700000">
                    <a:prstClr val="black">
                      <a:alpha val="50000"/>
                    </a:prstClr>
                  </a:innerShdw>
                </a:effectLst>
                <a:latin typeface="Times New Roman" panose="02020603050405020304" pitchFamily="18" charset="0"/>
                <a:ea typeface="黑体" panose="02010609060101010101" pitchFamily="49" charset="-122"/>
                <a:cs typeface="Times New Roman" panose="02020603050405020304" pitchFamily="18" charset="0"/>
              </a:rPr>
              <a:t> </a:t>
            </a:r>
            <a:r>
              <a:rPr kumimoji="1" lang="en-US" altLang="zh-CN" sz="2000" b="1" dirty="0" smtClean="0">
                <a:solidFill>
                  <a:srgbClr val="000099"/>
                </a:solidFill>
                <a:effectLst>
                  <a:innerShdw blurRad="63500" dist="50800" dir="2700000">
                    <a:prstClr val="black">
                      <a:alpha val="50000"/>
                    </a:prstClr>
                  </a:innerShdw>
                </a:effectLst>
                <a:latin typeface="Times New Roman" panose="02020603050405020304" pitchFamily="18" charset="0"/>
                <a:ea typeface="黑体" panose="02010609060101010101" pitchFamily="49" charset="-122"/>
                <a:cs typeface="Times New Roman" panose="02020603050405020304" pitchFamily="18" charset="0"/>
              </a:rPr>
              <a:t>  </a:t>
            </a:r>
            <a:r>
              <a:rPr kumimoji="1" lang="en-US" altLang="zh-CN" sz="1600" b="1" dirty="0" smtClean="0">
                <a:effectLst>
                  <a:innerShdw blurRad="63500" dist="50800" dir="2700000">
                    <a:prstClr val="black">
                      <a:alpha val="50000"/>
                    </a:prstClr>
                  </a:innerShdw>
                </a:effectLst>
                <a:latin typeface="Times New Roman" panose="02020603050405020304" pitchFamily="18" charset="0"/>
                <a:ea typeface="黑体" panose="02010609060101010101" pitchFamily="49" charset="-122"/>
                <a:cs typeface="Times New Roman" panose="02020603050405020304" pitchFamily="18" charset="0"/>
              </a:rPr>
              <a:t>《</a:t>
            </a:r>
            <a:r>
              <a:rPr kumimoji="1" lang="zh-CN" altLang="en-US" sz="1600" b="1" dirty="0" smtClean="0">
                <a:effectLst>
                  <a:innerShdw blurRad="63500" dist="50800" dir="2700000">
                    <a:prstClr val="black">
                      <a:alpha val="50000"/>
                    </a:prstClr>
                  </a:innerShdw>
                </a:effectLst>
                <a:latin typeface="Times New Roman" panose="02020603050405020304" pitchFamily="18" charset="0"/>
                <a:ea typeface="黑体" panose="02010609060101010101" pitchFamily="49" charset="-122"/>
                <a:cs typeface="Times New Roman" panose="02020603050405020304" pitchFamily="18" charset="0"/>
              </a:rPr>
              <a:t>症因脉治</a:t>
            </a:r>
            <a:r>
              <a:rPr kumimoji="1" lang="en-US" altLang="zh-CN" sz="1600" b="1" dirty="0" smtClean="0">
                <a:effectLst>
                  <a:innerShdw blurRad="63500" dist="50800" dir="2700000">
                    <a:prstClr val="black">
                      <a:alpha val="50000"/>
                    </a:prstClr>
                  </a:innerShdw>
                </a:effectLst>
                <a:latin typeface="Times New Roman" panose="02020603050405020304" pitchFamily="18" charset="0"/>
                <a:ea typeface="黑体" panose="02010609060101010101" pitchFamily="49" charset="-122"/>
                <a:cs typeface="Times New Roman" panose="02020603050405020304" pitchFamily="18" charset="0"/>
              </a:rPr>
              <a:t>·</a:t>
            </a:r>
            <a:r>
              <a:rPr kumimoji="1" lang="zh-CN" altLang="en-US" sz="1600" b="1" dirty="0" smtClean="0">
                <a:effectLst>
                  <a:innerShdw blurRad="63500" dist="50800" dir="2700000">
                    <a:prstClr val="black">
                      <a:alpha val="50000"/>
                    </a:prstClr>
                  </a:innerShdw>
                </a:effectLst>
                <a:latin typeface="Times New Roman" panose="02020603050405020304" pitchFamily="18" charset="0"/>
                <a:ea typeface="黑体" panose="02010609060101010101" pitchFamily="49" charset="-122"/>
                <a:cs typeface="Times New Roman" panose="02020603050405020304" pitchFamily="18" charset="0"/>
              </a:rPr>
              <a:t>胸痹</a:t>
            </a:r>
            <a:r>
              <a:rPr kumimoji="1" lang="en-US" altLang="zh-CN" sz="1600" b="1" dirty="0" smtClean="0">
                <a:effectLst>
                  <a:innerShdw blurRad="63500" dist="50800" dir="2700000">
                    <a:prstClr val="black">
                      <a:alpha val="50000"/>
                    </a:prstClr>
                  </a:innerShdw>
                </a:effectLst>
                <a:latin typeface="Times New Roman" panose="02020603050405020304" pitchFamily="18" charset="0"/>
                <a:ea typeface="黑体" panose="02010609060101010101" pitchFamily="49" charset="-122"/>
                <a:cs typeface="Times New Roman" panose="02020603050405020304" pitchFamily="18" charset="0"/>
              </a:rPr>
              <a:t>》</a:t>
            </a:r>
            <a:r>
              <a:rPr kumimoji="1" lang="zh-CN" altLang="en-US" sz="1600" b="1" dirty="0">
                <a:effectLst>
                  <a:innerShdw blurRad="63500" dist="50800" dir="2700000">
                    <a:prstClr val="black">
                      <a:alpha val="50000"/>
                    </a:prstClr>
                  </a:innerShdw>
                </a:effectLst>
                <a:latin typeface="Times New Roman" panose="02020603050405020304" pitchFamily="18" charset="0"/>
                <a:ea typeface="黑体" panose="02010609060101010101" pitchFamily="49" charset="-122"/>
                <a:cs typeface="Times New Roman" panose="02020603050405020304" pitchFamily="18" charset="0"/>
              </a:rPr>
              <a:t>：</a:t>
            </a:r>
            <a:r>
              <a:rPr kumimoji="1" lang="zh-CN" altLang="en-US" sz="1600" b="1" dirty="0" smtClean="0">
                <a:effectLst>
                  <a:innerShdw blurRad="63500" dist="50800" dir="2700000">
                    <a:prstClr val="black">
                      <a:alpha val="50000"/>
                    </a:prstClr>
                  </a:innerShdw>
                </a:effectLst>
                <a:latin typeface="Times New Roman" panose="02020603050405020304" pitchFamily="18" charset="0"/>
                <a:ea typeface="黑体" panose="02010609060101010101" pitchFamily="49" charset="-122"/>
                <a:cs typeface="Times New Roman" panose="02020603050405020304" pitchFamily="18" charset="0"/>
              </a:rPr>
              <a:t>“胸痹之因，饮食不节，饥饱损伤，痰凝血滞，中焦混浊</a:t>
            </a:r>
            <a:r>
              <a:rPr kumimoji="1" lang="en-US" altLang="zh-CN" sz="1600" b="1" dirty="0" smtClean="0">
                <a:effectLst>
                  <a:innerShdw blurRad="63500" dist="50800" dir="2700000">
                    <a:prstClr val="black">
                      <a:alpha val="50000"/>
                    </a:prstClr>
                  </a:innerShdw>
                </a:effectLst>
                <a:latin typeface="Times New Roman" panose="02020603050405020304" pitchFamily="18" charset="0"/>
                <a:ea typeface="黑体" panose="02010609060101010101" pitchFamily="49" charset="-122"/>
                <a:cs typeface="Times New Roman" panose="02020603050405020304" pitchFamily="18" charset="0"/>
              </a:rPr>
              <a:t>”</a:t>
            </a:r>
            <a:endParaRPr kumimoji="1" lang="en-US" altLang="zh-CN" sz="1600" b="1" dirty="0" smtClean="0">
              <a:effectLst>
                <a:innerShdw blurRad="63500" dist="50800" dir="2700000">
                  <a:prstClr val="black">
                    <a:alpha val="50000"/>
                  </a:prstClr>
                </a:innerShdw>
              </a:effectLst>
              <a:latin typeface="Times New Roman" panose="02020603050405020304" pitchFamily="18" charset="0"/>
              <a:ea typeface="黑体" panose="02010609060101010101" pitchFamily="49" charset="-122"/>
              <a:cs typeface="Times New Roman" panose="02020603050405020304" pitchFamily="18" charset="0"/>
            </a:endParaRPr>
          </a:p>
          <a:p>
            <a:pPr marL="536575" fontAlgn="auto">
              <a:lnSpc>
                <a:spcPct val="210000"/>
              </a:lnSpc>
              <a:spcBef>
                <a:spcPts val="0"/>
              </a:spcBef>
              <a:spcAft>
                <a:spcPts val="0"/>
              </a:spcAft>
              <a:buClr>
                <a:srgbClr val="FF0000"/>
              </a:buClr>
              <a:buSzPct val="85000"/>
              <a:defRPr/>
            </a:pPr>
            <a:r>
              <a:rPr kumimoji="1" lang="en-US" altLang="zh-CN" sz="1600" b="1" dirty="0" smtClean="0">
                <a:effectLst>
                  <a:innerShdw blurRad="63500" dist="50800" dir="2700000">
                    <a:prstClr val="black">
                      <a:alpha val="50000"/>
                    </a:prstClr>
                  </a:innerShdw>
                </a:effectLst>
                <a:latin typeface="Times New Roman" panose="02020603050405020304" pitchFamily="18" charset="0"/>
                <a:ea typeface="黑体" panose="02010609060101010101" pitchFamily="49" charset="-122"/>
                <a:cs typeface="Times New Roman" panose="02020603050405020304" pitchFamily="18" charset="0"/>
              </a:rPr>
              <a:t>    《</a:t>
            </a:r>
            <a:r>
              <a:rPr kumimoji="1" lang="zh-CN" altLang="en-US" sz="1600" b="1" dirty="0" smtClean="0">
                <a:effectLst>
                  <a:innerShdw blurRad="63500" dist="50800" dir="2700000">
                    <a:prstClr val="black">
                      <a:alpha val="50000"/>
                    </a:prstClr>
                  </a:innerShdw>
                </a:effectLst>
                <a:latin typeface="Times New Roman" panose="02020603050405020304" pitchFamily="18" charset="0"/>
                <a:ea typeface="黑体" panose="02010609060101010101" pitchFamily="49" charset="-122"/>
                <a:cs typeface="Times New Roman" panose="02020603050405020304" pitchFamily="18" charset="0"/>
              </a:rPr>
              <a:t>素问</a:t>
            </a:r>
            <a:r>
              <a:rPr kumimoji="1" lang="en-US" altLang="zh-CN" sz="1600" b="1" dirty="0" smtClean="0">
                <a:effectLst>
                  <a:innerShdw blurRad="63500" dist="50800" dir="2700000">
                    <a:prstClr val="black">
                      <a:alpha val="50000"/>
                    </a:prstClr>
                  </a:innerShdw>
                </a:effectLst>
                <a:latin typeface="Times New Roman" panose="02020603050405020304" pitchFamily="18" charset="0"/>
                <a:ea typeface="黑体" panose="02010609060101010101" pitchFamily="49" charset="-122"/>
                <a:cs typeface="Times New Roman" panose="02020603050405020304" pitchFamily="18" charset="0"/>
              </a:rPr>
              <a:t>·</a:t>
            </a:r>
            <a:r>
              <a:rPr kumimoji="1" lang="zh-CN" altLang="en-US" sz="1600" b="1" dirty="0">
                <a:effectLst>
                  <a:innerShdw blurRad="63500" dist="50800" dir="2700000">
                    <a:prstClr val="black">
                      <a:alpha val="50000"/>
                    </a:prstClr>
                  </a:innerShdw>
                </a:effectLst>
                <a:latin typeface="Times New Roman" panose="02020603050405020304" pitchFamily="18" charset="0"/>
                <a:ea typeface="黑体" panose="02010609060101010101" pitchFamily="49" charset="-122"/>
                <a:cs typeface="Times New Roman" panose="02020603050405020304" pitchFamily="18" charset="0"/>
              </a:rPr>
              <a:t>生气通天论</a:t>
            </a:r>
            <a:r>
              <a:rPr kumimoji="1" lang="en-US" altLang="zh-CN" sz="1600" b="1" dirty="0" smtClean="0">
                <a:effectLst>
                  <a:innerShdw blurRad="63500" dist="50800" dir="2700000">
                    <a:prstClr val="black">
                      <a:alpha val="50000"/>
                    </a:prstClr>
                  </a:innerShdw>
                </a:effectLst>
                <a:latin typeface="Times New Roman" panose="02020603050405020304" pitchFamily="18" charset="0"/>
                <a:ea typeface="黑体" panose="02010609060101010101" pitchFamily="49" charset="-122"/>
                <a:cs typeface="Times New Roman" panose="02020603050405020304" pitchFamily="18" charset="0"/>
              </a:rPr>
              <a:t>》</a:t>
            </a:r>
            <a:r>
              <a:rPr kumimoji="1" lang="zh-CN" altLang="en-US" sz="1600" b="1" dirty="0">
                <a:effectLst>
                  <a:innerShdw blurRad="63500" dist="50800" dir="2700000">
                    <a:prstClr val="black">
                      <a:alpha val="50000"/>
                    </a:prstClr>
                  </a:innerShdw>
                </a:effectLst>
                <a:latin typeface="Times New Roman" panose="02020603050405020304" pitchFamily="18" charset="0"/>
                <a:ea typeface="黑体" panose="02010609060101010101" pitchFamily="49" charset="-122"/>
                <a:cs typeface="Times New Roman" panose="02020603050405020304" pitchFamily="18" charset="0"/>
              </a:rPr>
              <a:t>：</a:t>
            </a:r>
            <a:r>
              <a:rPr kumimoji="1" lang="zh-CN" altLang="en-US" sz="1600" b="1" dirty="0" smtClean="0">
                <a:effectLst>
                  <a:innerShdw blurRad="63500" dist="50800" dir="2700000">
                    <a:prstClr val="black">
                      <a:alpha val="50000"/>
                    </a:prstClr>
                  </a:innerShdw>
                </a:effectLst>
                <a:latin typeface="Times New Roman" panose="02020603050405020304" pitchFamily="18" charset="0"/>
                <a:ea typeface="黑体" panose="02010609060101010101" pitchFamily="49" charset="-122"/>
                <a:cs typeface="Times New Roman" panose="02020603050405020304" pitchFamily="18" charset="0"/>
              </a:rPr>
              <a:t>“味过于咸，大骨气劳，短肌，心气抑</a:t>
            </a:r>
            <a:r>
              <a:rPr kumimoji="1" lang="en-US" altLang="zh-CN" sz="1600" b="1" dirty="0" smtClean="0">
                <a:effectLst>
                  <a:innerShdw blurRad="63500" dist="50800" dir="2700000">
                    <a:prstClr val="black">
                      <a:alpha val="50000"/>
                    </a:prstClr>
                  </a:innerShdw>
                </a:effectLst>
                <a:latin typeface="Times New Roman" panose="02020603050405020304" pitchFamily="18" charset="0"/>
                <a:ea typeface="黑体" panose="02010609060101010101" pitchFamily="49" charset="-122"/>
                <a:cs typeface="Times New Roman" panose="02020603050405020304" pitchFamily="18" charset="0"/>
              </a:rPr>
              <a:t>”</a:t>
            </a:r>
            <a:endParaRPr kumimoji="1" lang="en-US" altLang="zh-CN" sz="1600" b="1" dirty="0" smtClean="0">
              <a:effectLst>
                <a:innerShdw blurRad="63500" dist="50800" dir="2700000">
                  <a:prstClr val="black">
                    <a:alpha val="50000"/>
                  </a:prstClr>
                </a:innerShdw>
              </a:effectLst>
              <a:latin typeface="Times New Roman" panose="02020603050405020304" pitchFamily="18" charset="0"/>
              <a:ea typeface="黑体" panose="02010609060101010101" pitchFamily="49" charset="-122"/>
              <a:cs typeface="Times New Roman" panose="02020603050405020304" pitchFamily="18" charset="0"/>
            </a:endParaRPr>
          </a:p>
          <a:p>
            <a:pPr marL="1075055" indent="-538480" fontAlgn="auto">
              <a:lnSpc>
                <a:spcPct val="210000"/>
              </a:lnSpc>
              <a:spcBef>
                <a:spcPts val="0"/>
              </a:spcBef>
              <a:spcAft>
                <a:spcPts val="0"/>
              </a:spcAft>
              <a:buClr>
                <a:srgbClr val="FF0000"/>
              </a:buClr>
              <a:buSzPct val="85000"/>
              <a:buFont typeface="Wingdings" panose="05000000000000000000" pitchFamily="2" charset="2"/>
              <a:buChar char="l"/>
              <a:defRPr/>
            </a:pPr>
            <a:r>
              <a:rPr kumimoji="1" lang="zh-CN" altLang="en-US" sz="2400" b="1" dirty="0">
                <a:solidFill>
                  <a:srgbClr val="FF0000"/>
                </a:solidFill>
                <a:effectLst>
                  <a:innerShdw blurRad="63500" dist="50800" dir="2700000">
                    <a:prstClr val="black">
                      <a:alpha val="50000"/>
                    </a:prstClr>
                  </a:innerShdw>
                </a:effectLst>
                <a:latin typeface="Times New Roman" panose="02020603050405020304" pitchFamily="18" charset="0"/>
                <a:ea typeface="黑体" panose="02010609060101010101" pitchFamily="49" charset="-122"/>
                <a:cs typeface="Times New Roman" panose="02020603050405020304" pitchFamily="18" charset="0"/>
              </a:rPr>
              <a:t>七情</a:t>
            </a:r>
            <a:r>
              <a:rPr kumimoji="1" lang="zh-CN" altLang="en-US" sz="2400" b="1" dirty="0" smtClean="0">
                <a:solidFill>
                  <a:srgbClr val="FF0000"/>
                </a:solidFill>
                <a:effectLst>
                  <a:innerShdw blurRad="63500" dist="50800" dir="2700000">
                    <a:prstClr val="black">
                      <a:alpha val="50000"/>
                    </a:prstClr>
                  </a:innerShdw>
                </a:effectLst>
                <a:latin typeface="Times New Roman" panose="02020603050405020304" pitchFamily="18" charset="0"/>
                <a:ea typeface="黑体" panose="02010609060101010101" pitchFamily="49" charset="-122"/>
                <a:cs typeface="Times New Roman" panose="02020603050405020304" pitchFamily="18" charset="0"/>
              </a:rPr>
              <a:t>过激</a:t>
            </a:r>
            <a:endParaRPr kumimoji="1" lang="en-US" altLang="zh-CN" sz="2400" b="1" dirty="0" smtClean="0">
              <a:solidFill>
                <a:srgbClr val="FF0000"/>
              </a:solidFill>
              <a:effectLst>
                <a:innerShdw blurRad="63500" dist="50800" dir="2700000">
                  <a:prstClr val="black">
                    <a:alpha val="50000"/>
                  </a:prstClr>
                </a:innerShdw>
              </a:effectLst>
              <a:latin typeface="Times New Roman" panose="02020603050405020304" pitchFamily="18" charset="0"/>
              <a:ea typeface="黑体" panose="02010609060101010101" pitchFamily="49" charset="-122"/>
              <a:cs typeface="Times New Roman" panose="02020603050405020304" pitchFamily="18" charset="0"/>
            </a:endParaRPr>
          </a:p>
          <a:p>
            <a:pPr marL="536575" fontAlgn="auto">
              <a:lnSpc>
                <a:spcPct val="210000"/>
              </a:lnSpc>
              <a:spcBef>
                <a:spcPts val="0"/>
              </a:spcBef>
              <a:spcAft>
                <a:spcPts val="0"/>
              </a:spcAft>
              <a:buClr>
                <a:srgbClr val="FF0000"/>
              </a:buClr>
              <a:buSzPct val="85000"/>
              <a:defRPr/>
            </a:pPr>
            <a:r>
              <a:rPr kumimoji="1" lang="en-US" altLang="zh-CN" sz="2000" b="1" dirty="0">
                <a:solidFill>
                  <a:srgbClr val="000099"/>
                </a:solidFill>
                <a:effectLst>
                  <a:innerShdw blurRad="63500" dist="50800" dir="2700000">
                    <a:prstClr val="black">
                      <a:alpha val="50000"/>
                    </a:prstClr>
                  </a:innerShdw>
                </a:effectLst>
                <a:latin typeface="Times New Roman" panose="02020603050405020304" pitchFamily="18" charset="0"/>
                <a:ea typeface="黑体" panose="02010609060101010101" pitchFamily="49" charset="-122"/>
                <a:cs typeface="Times New Roman" panose="02020603050405020304" pitchFamily="18" charset="0"/>
              </a:rPr>
              <a:t> </a:t>
            </a:r>
            <a:r>
              <a:rPr kumimoji="1" lang="en-US" altLang="zh-CN" sz="2000" b="1" dirty="0" smtClean="0">
                <a:solidFill>
                  <a:srgbClr val="000099"/>
                </a:solidFill>
                <a:effectLst>
                  <a:innerShdw blurRad="63500" dist="50800" dir="2700000">
                    <a:prstClr val="black">
                      <a:alpha val="50000"/>
                    </a:prstClr>
                  </a:innerShdw>
                </a:effectLst>
                <a:latin typeface="Times New Roman" panose="02020603050405020304" pitchFamily="18" charset="0"/>
                <a:ea typeface="黑体" panose="02010609060101010101" pitchFamily="49" charset="-122"/>
                <a:cs typeface="Times New Roman" panose="02020603050405020304" pitchFamily="18" charset="0"/>
              </a:rPr>
              <a:t>   </a:t>
            </a:r>
            <a:r>
              <a:rPr kumimoji="1" lang="en-US" altLang="zh-CN" sz="1600" b="1" dirty="0" smtClean="0">
                <a:effectLst>
                  <a:innerShdw blurRad="63500" dist="50800" dir="2700000">
                    <a:prstClr val="black">
                      <a:alpha val="50000"/>
                    </a:prstClr>
                  </a:innerShdw>
                </a:effectLst>
                <a:latin typeface="Times New Roman" panose="02020603050405020304" pitchFamily="18" charset="0"/>
                <a:ea typeface="黑体" panose="02010609060101010101" pitchFamily="49" charset="-122"/>
                <a:cs typeface="Times New Roman" panose="02020603050405020304" pitchFamily="18" charset="0"/>
              </a:rPr>
              <a:t>《</a:t>
            </a:r>
            <a:r>
              <a:rPr kumimoji="1" lang="zh-CN" altLang="en-US" sz="1600" b="1" dirty="0" smtClean="0">
                <a:effectLst>
                  <a:innerShdw blurRad="63500" dist="50800" dir="2700000">
                    <a:prstClr val="black">
                      <a:alpha val="50000"/>
                    </a:prstClr>
                  </a:innerShdw>
                </a:effectLst>
                <a:latin typeface="Times New Roman" panose="02020603050405020304" pitchFamily="18" charset="0"/>
                <a:ea typeface="黑体" panose="02010609060101010101" pitchFamily="49" charset="-122"/>
                <a:cs typeface="Times New Roman" panose="02020603050405020304" pitchFamily="18" charset="0"/>
              </a:rPr>
              <a:t>医碥</a:t>
            </a:r>
            <a:r>
              <a:rPr kumimoji="1" lang="en-US" altLang="zh-CN" sz="1600" b="1" dirty="0" smtClean="0">
                <a:effectLst>
                  <a:innerShdw blurRad="63500" dist="50800" dir="2700000">
                    <a:prstClr val="black">
                      <a:alpha val="50000"/>
                    </a:prstClr>
                  </a:innerShdw>
                </a:effectLst>
                <a:latin typeface="Times New Roman" panose="02020603050405020304" pitchFamily="18" charset="0"/>
                <a:ea typeface="黑体" panose="02010609060101010101" pitchFamily="49" charset="-122"/>
                <a:cs typeface="Times New Roman" panose="02020603050405020304" pitchFamily="18" charset="0"/>
              </a:rPr>
              <a:t>·</a:t>
            </a:r>
            <a:r>
              <a:rPr kumimoji="1" lang="zh-CN" altLang="en-US" sz="1600" b="1" dirty="0" smtClean="0">
                <a:effectLst>
                  <a:innerShdw blurRad="63500" dist="50800" dir="2700000">
                    <a:prstClr val="black">
                      <a:alpha val="50000"/>
                    </a:prstClr>
                  </a:innerShdw>
                </a:effectLst>
                <a:latin typeface="Times New Roman" panose="02020603050405020304" pitchFamily="18" charset="0"/>
                <a:ea typeface="黑体" panose="02010609060101010101" pitchFamily="49" charset="-122"/>
                <a:cs typeface="Times New Roman" panose="02020603050405020304" pitchFamily="18" charset="0"/>
              </a:rPr>
              <a:t>杂症胸痛</a:t>
            </a:r>
            <a:r>
              <a:rPr kumimoji="1" lang="en-US" altLang="zh-CN" sz="1600" b="1" dirty="0" smtClean="0">
                <a:effectLst>
                  <a:innerShdw blurRad="63500" dist="50800" dir="2700000">
                    <a:prstClr val="black">
                      <a:alpha val="50000"/>
                    </a:prstClr>
                  </a:innerShdw>
                </a:effectLst>
                <a:latin typeface="Times New Roman" panose="02020603050405020304" pitchFamily="18" charset="0"/>
                <a:ea typeface="黑体" panose="02010609060101010101" pitchFamily="49" charset="-122"/>
                <a:cs typeface="Times New Roman" panose="02020603050405020304" pitchFamily="18" charset="0"/>
              </a:rPr>
              <a:t>》</a:t>
            </a:r>
            <a:r>
              <a:rPr kumimoji="1" lang="zh-CN" altLang="en-US" sz="1600" b="1" dirty="0">
                <a:effectLst>
                  <a:innerShdw blurRad="63500" dist="50800" dir="2700000">
                    <a:prstClr val="black">
                      <a:alpha val="50000"/>
                    </a:prstClr>
                  </a:innerShdw>
                </a:effectLst>
                <a:latin typeface="Times New Roman" panose="02020603050405020304" pitchFamily="18" charset="0"/>
                <a:ea typeface="黑体" panose="02010609060101010101" pitchFamily="49" charset="-122"/>
                <a:cs typeface="Times New Roman" panose="02020603050405020304" pitchFamily="18" charset="0"/>
              </a:rPr>
              <a:t>：</a:t>
            </a:r>
            <a:r>
              <a:rPr kumimoji="1" lang="zh-CN" altLang="en-US" sz="1600" b="1" dirty="0" smtClean="0">
                <a:effectLst>
                  <a:innerShdw blurRad="63500" dist="50800" dir="2700000">
                    <a:prstClr val="black">
                      <a:alpha val="50000"/>
                    </a:prstClr>
                  </a:innerShdw>
                </a:effectLst>
                <a:latin typeface="Times New Roman" panose="02020603050405020304" pitchFamily="18" charset="0"/>
                <a:ea typeface="黑体" panose="02010609060101010101" pitchFamily="49" charset="-122"/>
                <a:cs typeface="Times New Roman" panose="02020603050405020304" pitchFamily="18" charset="0"/>
              </a:rPr>
              <a:t>“胸为清阳之府，其病也，气滞为多</a:t>
            </a:r>
            <a:r>
              <a:rPr kumimoji="1" lang="en-US" altLang="zh-CN" sz="1600" b="1" dirty="0" smtClean="0">
                <a:effectLst>
                  <a:innerShdw blurRad="63500" dist="50800" dir="2700000">
                    <a:prstClr val="black">
                      <a:alpha val="50000"/>
                    </a:prstClr>
                  </a:innerShdw>
                </a:effectLst>
                <a:latin typeface="Times New Roman" panose="02020603050405020304" pitchFamily="18" charset="0"/>
                <a:ea typeface="黑体" panose="02010609060101010101" pitchFamily="49" charset="-122"/>
                <a:cs typeface="Times New Roman" panose="02020603050405020304" pitchFamily="18" charset="0"/>
              </a:rPr>
              <a:t>”</a:t>
            </a:r>
            <a:endParaRPr kumimoji="1" lang="en-US" altLang="zh-CN" sz="1600" b="1" dirty="0" smtClean="0">
              <a:effectLst>
                <a:innerShdw blurRad="63500" dist="50800" dir="2700000">
                  <a:prstClr val="black">
                    <a:alpha val="50000"/>
                  </a:prstClr>
                </a:innerShdw>
              </a:effectLst>
              <a:latin typeface="Times New Roman" panose="02020603050405020304" pitchFamily="18" charset="0"/>
              <a:ea typeface="黑体" panose="02010609060101010101" pitchFamily="49" charset="-122"/>
              <a:cs typeface="Times New Roman" panose="02020603050405020304" pitchFamily="18" charset="0"/>
            </a:endParaRPr>
          </a:p>
          <a:p>
            <a:pPr marL="536575" fontAlgn="auto">
              <a:lnSpc>
                <a:spcPct val="210000"/>
              </a:lnSpc>
              <a:spcBef>
                <a:spcPts val="0"/>
              </a:spcBef>
              <a:spcAft>
                <a:spcPts val="0"/>
              </a:spcAft>
              <a:buClr>
                <a:srgbClr val="FF0000"/>
              </a:buClr>
              <a:buSzPct val="85000"/>
              <a:defRPr/>
            </a:pPr>
            <a:r>
              <a:rPr kumimoji="1" lang="en-US" altLang="zh-CN" sz="2000" b="1" dirty="0">
                <a:effectLst>
                  <a:innerShdw blurRad="63500" dist="50800" dir="2700000">
                    <a:prstClr val="black">
                      <a:alpha val="50000"/>
                    </a:prstClr>
                  </a:innerShdw>
                </a:effectLst>
                <a:latin typeface="Times New Roman" panose="02020603050405020304" pitchFamily="18" charset="0"/>
                <a:ea typeface="黑体" panose="02010609060101010101" pitchFamily="49" charset="-122"/>
                <a:cs typeface="Times New Roman" panose="02020603050405020304" pitchFamily="18" charset="0"/>
              </a:rPr>
              <a:t> </a:t>
            </a:r>
            <a:r>
              <a:rPr kumimoji="1" lang="en-US" altLang="zh-CN" sz="2000" b="1" dirty="0" smtClean="0">
                <a:effectLst>
                  <a:innerShdw blurRad="63500" dist="50800" dir="2700000">
                    <a:prstClr val="black">
                      <a:alpha val="50000"/>
                    </a:prstClr>
                  </a:innerShdw>
                </a:effectLst>
                <a:latin typeface="Times New Roman" panose="02020603050405020304" pitchFamily="18" charset="0"/>
                <a:ea typeface="黑体" panose="02010609060101010101" pitchFamily="49" charset="-122"/>
                <a:cs typeface="Times New Roman" panose="02020603050405020304" pitchFamily="18" charset="0"/>
              </a:rPr>
              <a:t>   </a:t>
            </a:r>
            <a:r>
              <a:rPr kumimoji="1" lang="en-US" altLang="zh-CN" sz="1600" b="1" dirty="0" smtClean="0">
                <a:effectLst>
                  <a:innerShdw blurRad="63500" dist="50800" dir="2700000">
                    <a:prstClr val="black">
                      <a:alpha val="50000"/>
                    </a:prstClr>
                  </a:innerShdw>
                </a:effectLst>
                <a:latin typeface="Times New Roman" panose="02020603050405020304" pitchFamily="18" charset="0"/>
                <a:ea typeface="黑体" panose="02010609060101010101" pitchFamily="49" charset="-122"/>
                <a:cs typeface="Times New Roman" panose="02020603050405020304" pitchFamily="18" charset="0"/>
              </a:rPr>
              <a:t>《</a:t>
            </a:r>
            <a:r>
              <a:rPr kumimoji="1" lang="zh-CN" altLang="en-US" sz="1600" b="1" dirty="0" smtClean="0">
                <a:effectLst>
                  <a:innerShdw blurRad="63500" dist="50800" dir="2700000">
                    <a:prstClr val="black">
                      <a:alpha val="50000"/>
                    </a:prstClr>
                  </a:innerShdw>
                </a:effectLst>
                <a:latin typeface="Times New Roman" panose="02020603050405020304" pitchFamily="18" charset="0"/>
                <a:ea typeface="黑体" panose="02010609060101010101" pitchFamily="49" charset="-122"/>
                <a:cs typeface="Times New Roman" panose="02020603050405020304" pitchFamily="18" charset="0"/>
              </a:rPr>
              <a:t>杂病源流犀烛</a:t>
            </a:r>
            <a:r>
              <a:rPr kumimoji="1" lang="en-US" altLang="zh-CN" sz="1600" b="1" dirty="0" smtClean="0">
                <a:effectLst>
                  <a:innerShdw blurRad="63500" dist="50800" dir="2700000">
                    <a:prstClr val="black">
                      <a:alpha val="50000"/>
                    </a:prstClr>
                  </a:innerShdw>
                </a:effectLst>
                <a:latin typeface="Times New Roman" panose="02020603050405020304" pitchFamily="18" charset="0"/>
                <a:ea typeface="黑体" panose="02010609060101010101" pitchFamily="49" charset="-122"/>
                <a:cs typeface="Times New Roman" panose="02020603050405020304" pitchFamily="18" charset="0"/>
              </a:rPr>
              <a:t>·</a:t>
            </a:r>
            <a:r>
              <a:rPr kumimoji="1" lang="zh-CN" altLang="en-US" sz="1600" b="1" dirty="0" smtClean="0">
                <a:effectLst>
                  <a:innerShdw blurRad="63500" dist="50800" dir="2700000">
                    <a:prstClr val="black">
                      <a:alpha val="50000"/>
                    </a:prstClr>
                  </a:innerShdw>
                </a:effectLst>
                <a:latin typeface="Times New Roman" panose="02020603050405020304" pitchFamily="18" charset="0"/>
                <a:ea typeface="黑体" panose="02010609060101010101" pitchFamily="49" charset="-122"/>
                <a:cs typeface="Times New Roman" panose="02020603050405020304" pitchFamily="18" charset="0"/>
              </a:rPr>
              <a:t>心病源流</a:t>
            </a:r>
            <a:r>
              <a:rPr kumimoji="1" lang="en-US" altLang="zh-CN" sz="1600" b="1" dirty="0" smtClean="0">
                <a:effectLst>
                  <a:innerShdw blurRad="63500" dist="50800" dir="2700000">
                    <a:prstClr val="black">
                      <a:alpha val="50000"/>
                    </a:prstClr>
                  </a:innerShdw>
                </a:effectLst>
                <a:latin typeface="Times New Roman" panose="02020603050405020304" pitchFamily="18" charset="0"/>
                <a:ea typeface="黑体" panose="02010609060101010101" pitchFamily="49" charset="-122"/>
                <a:cs typeface="Times New Roman" panose="02020603050405020304" pitchFamily="18" charset="0"/>
              </a:rPr>
              <a:t>》</a:t>
            </a:r>
            <a:r>
              <a:rPr kumimoji="1" lang="zh-CN" altLang="en-US" sz="1600" b="1" dirty="0">
                <a:effectLst>
                  <a:innerShdw blurRad="63500" dist="50800" dir="2700000">
                    <a:prstClr val="black">
                      <a:alpha val="50000"/>
                    </a:prstClr>
                  </a:innerShdw>
                </a:effectLst>
                <a:latin typeface="Times New Roman" panose="02020603050405020304" pitchFamily="18" charset="0"/>
                <a:ea typeface="黑体" panose="02010609060101010101" pitchFamily="49" charset="-122"/>
                <a:cs typeface="Times New Roman" panose="02020603050405020304" pitchFamily="18" charset="0"/>
              </a:rPr>
              <a:t>：</a:t>
            </a:r>
            <a:r>
              <a:rPr kumimoji="1" lang="zh-CN" altLang="en-US" sz="1600" b="1" dirty="0" smtClean="0">
                <a:effectLst>
                  <a:innerShdw blurRad="63500" dist="50800" dir="2700000">
                    <a:prstClr val="black">
                      <a:alpha val="50000"/>
                    </a:prstClr>
                  </a:innerShdw>
                </a:effectLst>
                <a:latin typeface="Times New Roman" panose="02020603050405020304" pitchFamily="18" charset="0"/>
                <a:ea typeface="黑体" panose="02010609060101010101" pitchFamily="49" charset="-122"/>
                <a:cs typeface="Times New Roman" panose="02020603050405020304" pitchFamily="18" charset="0"/>
              </a:rPr>
              <a:t>“喜之气能气散外，余皆足令心气郁结而为心痛</a:t>
            </a:r>
            <a:r>
              <a:rPr kumimoji="1" lang="en-US" altLang="zh-CN" sz="1600" b="1" dirty="0" smtClean="0">
                <a:effectLst>
                  <a:innerShdw blurRad="63500" dist="50800" dir="2700000">
                    <a:prstClr val="black">
                      <a:alpha val="50000"/>
                    </a:prstClr>
                  </a:innerShdw>
                </a:effectLst>
                <a:latin typeface="Times New Roman" panose="02020603050405020304" pitchFamily="18" charset="0"/>
                <a:ea typeface="黑体" panose="02010609060101010101" pitchFamily="49" charset="-122"/>
                <a:cs typeface="Times New Roman" panose="02020603050405020304" pitchFamily="18" charset="0"/>
              </a:rPr>
              <a:t>”</a:t>
            </a:r>
            <a:endParaRPr kumimoji="1" lang="zh-CN" altLang="en-US" sz="2800" b="1" dirty="0">
              <a:solidFill>
                <a:srgbClr val="002060"/>
              </a:solidFill>
              <a:effectLst>
                <a:innerShdw blurRad="63500" dist="50800" dir="2700000">
                  <a:prstClr val="black">
                    <a:alpha val="50000"/>
                  </a:prstClr>
                </a:innerShdw>
              </a:effectLst>
              <a:latin typeface="Times New Roman" panose="02020603050405020304" pitchFamily="18" charset="0"/>
              <a:ea typeface="黑体" panose="02010609060101010101" pitchFamily="49" charset="-122"/>
            </a:endParaRPr>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108520" y="476672"/>
            <a:ext cx="9144000" cy="6814173"/>
          </a:xfrm>
          <a:prstGeom prst="rect">
            <a:avLst/>
          </a:prstGeom>
        </p:spPr>
        <p:txBody>
          <a:bodyPr>
            <a:spAutoFit/>
          </a:bodyPr>
          <a:lstStyle/>
          <a:p>
            <a:pPr marL="1075055" indent="-538480" fontAlgn="auto">
              <a:lnSpc>
                <a:spcPct val="210000"/>
              </a:lnSpc>
              <a:spcBef>
                <a:spcPts val="0"/>
              </a:spcBef>
              <a:spcAft>
                <a:spcPts val="0"/>
              </a:spcAft>
              <a:buClr>
                <a:srgbClr val="FF0000"/>
              </a:buClr>
              <a:buSzPct val="85000"/>
              <a:buFont typeface="Wingdings" panose="05000000000000000000" pitchFamily="2" charset="2"/>
              <a:buChar char="l"/>
              <a:defRPr/>
            </a:pPr>
            <a:r>
              <a:rPr kumimoji="1" lang="zh-CN" altLang="en-US" sz="2400" b="1" dirty="0">
                <a:solidFill>
                  <a:srgbClr val="FF0000"/>
                </a:solidFill>
                <a:effectLst>
                  <a:innerShdw blurRad="63500" dist="50800" dir="2700000">
                    <a:prstClr val="black">
                      <a:alpha val="50000"/>
                    </a:prstClr>
                  </a:innerShdw>
                </a:effectLst>
                <a:latin typeface="Times New Roman" panose="02020603050405020304" pitchFamily="18" charset="0"/>
                <a:ea typeface="黑体" panose="02010609060101010101" pitchFamily="49" charset="-122"/>
                <a:cs typeface="Times New Roman" panose="02020603050405020304" pitchFamily="18" charset="0"/>
              </a:rPr>
              <a:t>正气虚弱</a:t>
            </a:r>
            <a:endParaRPr kumimoji="1" lang="en-US" altLang="zh-CN" sz="2400" b="1" dirty="0">
              <a:solidFill>
                <a:srgbClr val="FF0000"/>
              </a:solidFill>
              <a:effectLst>
                <a:innerShdw blurRad="63500" dist="50800" dir="2700000">
                  <a:prstClr val="black">
                    <a:alpha val="50000"/>
                  </a:prstClr>
                </a:innerShdw>
              </a:effectLst>
              <a:latin typeface="Times New Roman" panose="02020603050405020304" pitchFamily="18" charset="0"/>
              <a:ea typeface="黑体" panose="02010609060101010101" pitchFamily="49" charset="-122"/>
              <a:cs typeface="Times New Roman" panose="02020603050405020304" pitchFamily="18" charset="0"/>
            </a:endParaRPr>
          </a:p>
          <a:p>
            <a:pPr marL="536575" fontAlgn="auto">
              <a:lnSpc>
                <a:spcPct val="210000"/>
              </a:lnSpc>
              <a:spcBef>
                <a:spcPts val="0"/>
              </a:spcBef>
              <a:spcAft>
                <a:spcPts val="0"/>
              </a:spcAft>
              <a:buClr>
                <a:srgbClr val="FF0000"/>
              </a:buClr>
              <a:buSzPct val="85000"/>
              <a:defRPr/>
            </a:pPr>
            <a:r>
              <a:rPr kumimoji="1" lang="en-US" altLang="zh-CN" sz="2000" b="1" dirty="0">
                <a:effectLst>
                  <a:innerShdw blurRad="63500" dist="50800" dir="2700000">
                    <a:prstClr val="black">
                      <a:alpha val="50000"/>
                    </a:prstClr>
                  </a:innerShdw>
                </a:effectLst>
                <a:latin typeface="Times New Roman" panose="02020603050405020304" pitchFamily="18" charset="0"/>
                <a:ea typeface="黑体" panose="02010609060101010101" pitchFamily="49" charset="-122"/>
                <a:cs typeface="Times New Roman" panose="02020603050405020304" pitchFamily="18" charset="0"/>
              </a:rPr>
              <a:t>    </a:t>
            </a:r>
            <a:r>
              <a:rPr kumimoji="1" lang="en-US" altLang="zh-CN" sz="1600" b="1" dirty="0">
                <a:effectLst>
                  <a:innerShdw blurRad="63500" dist="50800" dir="2700000">
                    <a:prstClr val="black">
                      <a:alpha val="50000"/>
                    </a:prstClr>
                  </a:innerShdw>
                </a:effectLst>
                <a:latin typeface="Times New Roman" panose="02020603050405020304" pitchFamily="18" charset="0"/>
                <a:ea typeface="黑体" panose="02010609060101010101" pitchFamily="49" charset="-122"/>
                <a:cs typeface="Times New Roman" panose="02020603050405020304" pitchFamily="18" charset="0"/>
              </a:rPr>
              <a:t>《</a:t>
            </a:r>
            <a:r>
              <a:rPr kumimoji="1" lang="zh-CN" altLang="en-US" sz="1600" b="1" dirty="0">
                <a:effectLst>
                  <a:innerShdw blurRad="63500" dist="50800" dir="2700000">
                    <a:prstClr val="black">
                      <a:alpha val="50000"/>
                    </a:prstClr>
                  </a:innerShdw>
                </a:effectLst>
                <a:latin typeface="Times New Roman" panose="02020603050405020304" pitchFamily="18" charset="0"/>
                <a:ea typeface="黑体" panose="02010609060101010101" pitchFamily="49" charset="-122"/>
                <a:cs typeface="Times New Roman" panose="02020603050405020304" pitchFamily="18" charset="0"/>
              </a:rPr>
              <a:t>金匮要略</a:t>
            </a:r>
            <a:r>
              <a:rPr kumimoji="1" lang="en-US" altLang="zh-CN" sz="1600" b="1" dirty="0">
                <a:effectLst>
                  <a:innerShdw blurRad="63500" dist="50800" dir="2700000">
                    <a:prstClr val="black">
                      <a:alpha val="50000"/>
                    </a:prstClr>
                  </a:innerShdw>
                </a:effectLst>
                <a:latin typeface="Times New Roman" panose="02020603050405020304" pitchFamily="18" charset="0"/>
                <a:ea typeface="黑体" panose="02010609060101010101" pitchFamily="49" charset="-122"/>
                <a:cs typeface="Times New Roman" panose="02020603050405020304" pitchFamily="18" charset="0"/>
              </a:rPr>
              <a:t>·</a:t>
            </a:r>
            <a:r>
              <a:rPr kumimoji="1" lang="zh-CN" altLang="en-US" sz="1600" b="1" dirty="0">
                <a:effectLst>
                  <a:innerShdw blurRad="63500" dist="50800" dir="2700000">
                    <a:prstClr val="black">
                      <a:alpha val="50000"/>
                    </a:prstClr>
                  </a:innerShdw>
                </a:effectLst>
                <a:latin typeface="Times New Roman" panose="02020603050405020304" pitchFamily="18" charset="0"/>
                <a:ea typeface="黑体" panose="02010609060101010101" pitchFamily="49" charset="-122"/>
                <a:cs typeface="Times New Roman" panose="02020603050405020304" pitchFamily="18" charset="0"/>
              </a:rPr>
              <a:t>胸痹心痛短气病脉证并治</a:t>
            </a:r>
            <a:r>
              <a:rPr kumimoji="1" lang="en-US" altLang="zh-CN" sz="1600" b="1" dirty="0">
                <a:effectLst>
                  <a:innerShdw blurRad="63500" dist="50800" dir="2700000">
                    <a:prstClr val="black">
                      <a:alpha val="50000"/>
                    </a:prstClr>
                  </a:innerShdw>
                </a:effectLst>
                <a:latin typeface="Times New Roman" panose="02020603050405020304" pitchFamily="18" charset="0"/>
                <a:ea typeface="黑体" panose="02010609060101010101" pitchFamily="49" charset="-122"/>
                <a:cs typeface="Times New Roman" panose="02020603050405020304" pitchFamily="18" charset="0"/>
              </a:rPr>
              <a:t>》</a:t>
            </a:r>
            <a:r>
              <a:rPr kumimoji="1" lang="zh-CN" altLang="en-US" sz="1600" b="1" dirty="0">
                <a:effectLst>
                  <a:innerShdw blurRad="63500" dist="50800" dir="2700000">
                    <a:prstClr val="black">
                      <a:alpha val="50000"/>
                    </a:prstClr>
                  </a:innerShdw>
                </a:effectLst>
                <a:latin typeface="Times New Roman" panose="02020603050405020304" pitchFamily="18" charset="0"/>
                <a:ea typeface="黑体" panose="02010609060101010101" pitchFamily="49" charset="-122"/>
                <a:cs typeface="Times New Roman" panose="02020603050405020304" pitchFamily="18" charset="0"/>
              </a:rPr>
              <a:t>：“夫脉当取太过不及，阳微阴弦，即胸痹而痛，所以然者，责其极虚也。今阳虚知在上焦，所以胸痹心痛者，以其阴弦故也</a:t>
            </a:r>
            <a:r>
              <a:rPr kumimoji="1" lang="en-US" altLang="zh-CN" sz="1600" b="1" dirty="0">
                <a:effectLst>
                  <a:innerShdw blurRad="63500" dist="50800" dir="2700000">
                    <a:prstClr val="black">
                      <a:alpha val="50000"/>
                    </a:prstClr>
                  </a:innerShdw>
                </a:effectLst>
                <a:latin typeface="Times New Roman" panose="02020603050405020304" pitchFamily="18" charset="0"/>
                <a:ea typeface="黑体" panose="02010609060101010101" pitchFamily="49" charset="-122"/>
                <a:cs typeface="Times New Roman" panose="02020603050405020304" pitchFamily="18" charset="0"/>
              </a:rPr>
              <a:t>”</a:t>
            </a:r>
            <a:endParaRPr kumimoji="1" lang="en-US" altLang="zh-CN" sz="1600" b="1" dirty="0">
              <a:effectLst>
                <a:innerShdw blurRad="63500" dist="50800" dir="2700000">
                  <a:prstClr val="black">
                    <a:alpha val="50000"/>
                  </a:prstClr>
                </a:innerShdw>
              </a:effectLst>
              <a:latin typeface="Times New Roman" panose="02020603050405020304" pitchFamily="18" charset="0"/>
              <a:ea typeface="黑体" panose="02010609060101010101" pitchFamily="49" charset="-122"/>
              <a:cs typeface="Times New Roman" panose="02020603050405020304" pitchFamily="18" charset="0"/>
            </a:endParaRPr>
          </a:p>
          <a:p>
            <a:pPr marL="536575" fontAlgn="auto">
              <a:lnSpc>
                <a:spcPct val="210000"/>
              </a:lnSpc>
              <a:spcBef>
                <a:spcPts val="0"/>
              </a:spcBef>
              <a:spcAft>
                <a:spcPts val="0"/>
              </a:spcAft>
              <a:buClr>
                <a:srgbClr val="FF0000"/>
              </a:buClr>
              <a:buSzPct val="85000"/>
              <a:defRPr/>
            </a:pPr>
            <a:r>
              <a:rPr kumimoji="1" lang="en-US" altLang="zh-CN" sz="1600" b="1" dirty="0">
                <a:effectLst>
                  <a:innerShdw blurRad="63500" dist="50800" dir="2700000">
                    <a:prstClr val="black">
                      <a:alpha val="50000"/>
                    </a:prstClr>
                  </a:innerShdw>
                </a:effectLst>
                <a:latin typeface="Times New Roman" panose="02020603050405020304" pitchFamily="18" charset="0"/>
                <a:ea typeface="黑体" panose="02010609060101010101" pitchFamily="49" charset="-122"/>
                <a:cs typeface="Times New Roman" panose="02020603050405020304" pitchFamily="18" charset="0"/>
              </a:rPr>
              <a:t>     《</a:t>
            </a:r>
            <a:r>
              <a:rPr kumimoji="1" lang="zh-CN" altLang="en-US" sz="1600" b="1" dirty="0">
                <a:effectLst>
                  <a:innerShdw blurRad="63500" dist="50800" dir="2700000">
                    <a:prstClr val="black">
                      <a:alpha val="50000"/>
                    </a:prstClr>
                  </a:innerShdw>
                </a:effectLst>
                <a:latin typeface="Times New Roman" panose="02020603050405020304" pitchFamily="18" charset="0"/>
                <a:ea typeface="黑体" panose="02010609060101010101" pitchFamily="49" charset="-122"/>
                <a:cs typeface="Times New Roman" panose="02020603050405020304" pitchFamily="18" charset="0"/>
              </a:rPr>
              <a:t>景岳全书</a:t>
            </a:r>
            <a:r>
              <a:rPr kumimoji="1" lang="en-US" altLang="zh-CN" sz="1600" b="1" dirty="0">
                <a:effectLst>
                  <a:innerShdw blurRad="63500" dist="50800" dir="2700000">
                    <a:prstClr val="black">
                      <a:alpha val="50000"/>
                    </a:prstClr>
                  </a:innerShdw>
                </a:effectLst>
                <a:latin typeface="Times New Roman" panose="02020603050405020304" pitchFamily="18" charset="0"/>
                <a:ea typeface="黑体" panose="02010609060101010101" pitchFamily="49" charset="-122"/>
                <a:cs typeface="Times New Roman" panose="02020603050405020304" pitchFamily="18" charset="0"/>
              </a:rPr>
              <a:t>》</a:t>
            </a:r>
            <a:r>
              <a:rPr kumimoji="1" lang="zh-CN" altLang="en-US" sz="1600" b="1" dirty="0">
                <a:effectLst>
                  <a:innerShdw blurRad="63500" dist="50800" dir="2700000">
                    <a:prstClr val="black">
                      <a:alpha val="50000"/>
                    </a:prstClr>
                  </a:innerShdw>
                </a:effectLst>
                <a:latin typeface="Times New Roman" panose="02020603050405020304" pitchFamily="18" charset="0"/>
                <a:ea typeface="黑体" panose="02010609060101010101" pitchFamily="49" charset="-122"/>
                <a:cs typeface="Times New Roman" panose="02020603050405020304" pitchFamily="18" charset="0"/>
              </a:rPr>
              <a:t>：“心本乎肾，所以上不宁者，未不由乎下，心气虚者，未不因乎精”</a:t>
            </a:r>
            <a:endParaRPr kumimoji="1" lang="en-US" altLang="zh-CN" sz="1600" b="1" dirty="0">
              <a:effectLst>
                <a:innerShdw blurRad="63500" dist="50800" dir="2700000">
                  <a:prstClr val="black">
                    <a:alpha val="50000"/>
                  </a:prstClr>
                </a:innerShdw>
              </a:effectLst>
              <a:latin typeface="Times New Roman" panose="02020603050405020304" pitchFamily="18" charset="0"/>
              <a:ea typeface="黑体" panose="02010609060101010101" pitchFamily="49" charset="-122"/>
              <a:cs typeface="Times New Roman" panose="02020603050405020304" pitchFamily="18" charset="0"/>
            </a:endParaRPr>
          </a:p>
          <a:p>
            <a:pPr marL="536575" fontAlgn="auto">
              <a:lnSpc>
                <a:spcPct val="210000"/>
              </a:lnSpc>
              <a:spcBef>
                <a:spcPts val="0"/>
              </a:spcBef>
              <a:spcAft>
                <a:spcPts val="0"/>
              </a:spcAft>
              <a:buClr>
                <a:srgbClr val="FF0000"/>
              </a:buClr>
              <a:buSzPct val="85000"/>
              <a:defRPr/>
            </a:pPr>
            <a:r>
              <a:rPr kumimoji="1" lang="en-US" altLang="zh-CN" sz="1600" b="1" dirty="0">
                <a:solidFill>
                  <a:srgbClr val="000099"/>
                </a:solidFill>
                <a:effectLst>
                  <a:innerShdw blurRad="63500" dist="50800" dir="2700000">
                    <a:prstClr val="black">
                      <a:alpha val="50000"/>
                    </a:prstClr>
                  </a:innerShdw>
                </a:effectLst>
                <a:latin typeface="Times New Roman" panose="02020603050405020304" pitchFamily="18" charset="0"/>
                <a:ea typeface="黑体" panose="02010609060101010101" pitchFamily="49" charset="-122"/>
                <a:cs typeface="Times New Roman" panose="02020603050405020304" pitchFamily="18" charset="0"/>
              </a:rPr>
              <a:t>          </a:t>
            </a:r>
            <a:r>
              <a:rPr kumimoji="1" lang="zh-CN" altLang="en-US" sz="2400" b="1" dirty="0">
                <a:solidFill>
                  <a:srgbClr val="FF0000"/>
                </a:solidFill>
                <a:effectLst>
                  <a:innerShdw blurRad="63500" dist="50800" dir="2700000">
                    <a:prstClr val="black">
                      <a:alpha val="50000"/>
                    </a:prstClr>
                  </a:innerShdw>
                </a:effectLst>
                <a:latin typeface="Times New Roman" panose="02020603050405020304" pitchFamily="18" charset="0"/>
                <a:ea typeface="黑体" panose="02010609060101010101" pitchFamily="49" charset="-122"/>
                <a:cs typeface="Times New Roman" panose="02020603050405020304" pitchFamily="18" charset="0"/>
              </a:rPr>
              <a:t>瘀血内阻</a:t>
            </a:r>
            <a:endParaRPr kumimoji="1" lang="en-US" altLang="zh-CN" sz="2400" b="1" dirty="0">
              <a:solidFill>
                <a:srgbClr val="FF0000"/>
              </a:solidFill>
              <a:effectLst>
                <a:innerShdw blurRad="63500" dist="50800" dir="2700000">
                  <a:prstClr val="black">
                    <a:alpha val="50000"/>
                  </a:prstClr>
                </a:innerShdw>
              </a:effectLst>
              <a:latin typeface="Times New Roman" panose="02020603050405020304" pitchFamily="18" charset="0"/>
              <a:ea typeface="黑体" panose="02010609060101010101" pitchFamily="49" charset="-122"/>
              <a:cs typeface="Times New Roman" panose="02020603050405020304" pitchFamily="18" charset="0"/>
            </a:endParaRPr>
          </a:p>
          <a:p>
            <a:pPr marL="536575" fontAlgn="auto">
              <a:lnSpc>
                <a:spcPct val="210000"/>
              </a:lnSpc>
              <a:spcBef>
                <a:spcPts val="0"/>
              </a:spcBef>
              <a:spcAft>
                <a:spcPts val="0"/>
              </a:spcAft>
              <a:buClr>
                <a:srgbClr val="FF0000"/>
              </a:buClr>
              <a:buSzPct val="85000"/>
              <a:defRPr/>
            </a:pPr>
            <a:r>
              <a:rPr kumimoji="1" lang="en-US" altLang="zh-CN" sz="2000" b="1" dirty="0">
                <a:solidFill>
                  <a:srgbClr val="000099"/>
                </a:solidFill>
                <a:effectLst>
                  <a:innerShdw blurRad="63500" dist="50800" dir="2700000">
                    <a:prstClr val="black">
                      <a:alpha val="50000"/>
                    </a:prstClr>
                  </a:innerShdw>
                </a:effectLst>
                <a:latin typeface="Times New Roman" panose="02020603050405020304" pitchFamily="18" charset="0"/>
                <a:ea typeface="黑体" panose="02010609060101010101" pitchFamily="49" charset="-122"/>
                <a:cs typeface="Times New Roman" panose="02020603050405020304" pitchFamily="18" charset="0"/>
              </a:rPr>
              <a:t>    </a:t>
            </a:r>
            <a:r>
              <a:rPr kumimoji="1" lang="en-US" altLang="zh-CN" sz="1600" b="1" dirty="0">
                <a:effectLst>
                  <a:innerShdw blurRad="63500" dist="50800" dir="2700000">
                    <a:prstClr val="black">
                      <a:alpha val="50000"/>
                    </a:prstClr>
                  </a:innerShdw>
                </a:effectLst>
                <a:latin typeface="Times New Roman" panose="02020603050405020304" pitchFamily="18" charset="0"/>
                <a:ea typeface="黑体" panose="02010609060101010101" pitchFamily="49" charset="-122"/>
                <a:cs typeface="Times New Roman" panose="02020603050405020304" pitchFamily="18" charset="0"/>
              </a:rPr>
              <a:t>《</a:t>
            </a:r>
            <a:r>
              <a:rPr kumimoji="1" lang="zh-CN" altLang="en-US" sz="1600" b="1" dirty="0">
                <a:effectLst>
                  <a:innerShdw blurRad="63500" dist="50800" dir="2700000">
                    <a:prstClr val="black">
                      <a:alpha val="50000"/>
                    </a:prstClr>
                  </a:innerShdw>
                </a:effectLst>
                <a:latin typeface="Times New Roman" panose="02020603050405020304" pitchFamily="18" charset="0"/>
                <a:ea typeface="黑体" panose="02010609060101010101" pitchFamily="49" charset="-122"/>
                <a:cs typeface="Times New Roman" panose="02020603050405020304" pitchFamily="18" charset="0"/>
              </a:rPr>
              <a:t>素问</a:t>
            </a:r>
            <a:r>
              <a:rPr kumimoji="1" lang="en-US" altLang="zh-CN" sz="1600" b="1" dirty="0">
                <a:effectLst>
                  <a:innerShdw blurRad="63500" dist="50800" dir="2700000">
                    <a:prstClr val="black">
                      <a:alpha val="50000"/>
                    </a:prstClr>
                  </a:innerShdw>
                </a:effectLst>
                <a:latin typeface="Times New Roman" panose="02020603050405020304" pitchFamily="18" charset="0"/>
                <a:ea typeface="黑体" panose="02010609060101010101" pitchFamily="49" charset="-122"/>
                <a:cs typeface="Times New Roman" panose="02020603050405020304" pitchFamily="18" charset="0"/>
              </a:rPr>
              <a:t>·</a:t>
            </a:r>
            <a:r>
              <a:rPr kumimoji="1" lang="zh-CN" altLang="en-US" sz="1600" b="1" dirty="0">
                <a:effectLst>
                  <a:innerShdw blurRad="63500" dist="50800" dir="2700000">
                    <a:prstClr val="black">
                      <a:alpha val="50000"/>
                    </a:prstClr>
                  </a:innerShdw>
                </a:effectLst>
                <a:latin typeface="Times New Roman" panose="02020603050405020304" pitchFamily="18" charset="0"/>
                <a:ea typeface="黑体" panose="02010609060101010101" pitchFamily="49" charset="-122"/>
                <a:cs typeface="Times New Roman" panose="02020603050405020304" pitchFamily="18" charset="0"/>
              </a:rPr>
              <a:t>调经论</a:t>
            </a:r>
            <a:r>
              <a:rPr kumimoji="1" lang="en-US" altLang="zh-CN" sz="1600" b="1" dirty="0">
                <a:effectLst>
                  <a:innerShdw blurRad="63500" dist="50800" dir="2700000">
                    <a:prstClr val="black">
                      <a:alpha val="50000"/>
                    </a:prstClr>
                  </a:innerShdw>
                </a:effectLst>
                <a:latin typeface="Times New Roman" panose="02020603050405020304" pitchFamily="18" charset="0"/>
                <a:ea typeface="黑体" panose="02010609060101010101" pitchFamily="49" charset="-122"/>
                <a:cs typeface="Times New Roman" panose="02020603050405020304" pitchFamily="18" charset="0"/>
              </a:rPr>
              <a:t>》</a:t>
            </a:r>
            <a:r>
              <a:rPr kumimoji="1" lang="zh-CN" altLang="en-US" sz="1600" b="1" dirty="0">
                <a:effectLst>
                  <a:innerShdw blurRad="63500" dist="50800" dir="2700000">
                    <a:prstClr val="black">
                      <a:alpha val="50000"/>
                    </a:prstClr>
                  </a:innerShdw>
                </a:effectLst>
                <a:latin typeface="Times New Roman" panose="02020603050405020304" pitchFamily="18" charset="0"/>
                <a:ea typeface="黑体" panose="02010609060101010101" pitchFamily="49" charset="-122"/>
                <a:cs typeface="Times New Roman" panose="02020603050405020304" pitchFamily="18" charset="0"/>
              </a:rPr>
              <a:t>：“血气者，喜温而恶寒；寒则泣不能流，温则消而去之</a:t>
            </a:r>
            <a:r>
              <a:rPr kumimoji="1" lang="en-US" altLang="zh-CN" sz="1600" b="1" dirty="0">
                <a:effectLst>
                  <a:innerShdw blurRad="63500" dist="50800" dir="2700000">
                    <a:prstClr val="black">
                      <a:alpha val="50000"/>
                    </a:prstClr>
                  </a:innerShdw>
                </a:effectLst>
                <a:latin typeface="Times New Roman" panose="02020603050405020304" pitchFamily="18" charset="0"/>
                <a:ea typeface="黑体" panose="02010609060101010101" pitchFamily="49" charset="-122"/>
                <a:cs typeface="Times New Roman" panose="02020603050405020304" pitchFamily="18" charset="0"/>
              </a:rPr>
              <a:t>”</a:t>
            </a:r>
            <a:endParaRPr kumimoji="1" lang="en-US" altLang="zh-CN" sz="1600" b="1" dirty="0">
              <a:effectLst>
                <a:innerShdw blurRad="63500" dist="50800" dir="2700000">
                  <a:prstClr val="black">
                    <a:alpha val="50000"/>
                  </a:prstClr>
                </a:innerShdw>
              </a:effectLst>
              <a:latin typeface="Times New Roman" panose="02020603050405020304" pitchFamily="18" charset="0"/>
              <a:ea typeface="黑体" panose="02010609060101010101" pitchFamily="49" charset="-122"/>
              <a:cs typeface="Times New Roman" panose="02020603050405020304" pitchFamily="18" charset="0"/>
            </a:endParaRPr>
          </a:p>
          <a:p>
            <a:pPr marL="536575" fontAlgn="auto">
              <a:lnSpc>
                <a:spcPct val="210000"/>
              </a:lnSpc>
              <a:spcBef>
                <a:spcPts val="0"/>
              </a:spcBef>
              <a:spcAft>
                <a:spcPts val="0"/>
              </a:spcAft>
              <a:buClr>
                <a:srgbClr val="FF0000"/>
              </a:buClr>
              <a:buSzPct val="85000"/>
              <a:defRPr/>
            </a:pPr>
            <a:r>
              <a:rPr kumimoji="1" lang="en-US" altLang="zh-CN" sz="1600" b="1" dirty="0">
                <a:effectLst>
                  <a:innerShdw blurRad="63500" dist="50800" dir="2700000">
                    <a:prstClr val="black">
                      <a:alpha val="50000"/>
                    </a:prstClr>
                  </a:innerShdw>
                </a:effectLst>
                <a:latin typeface="Times New Roman" panose="02020603050405020304" pitchFamily="18" charset="0"/>
                <a:ea typeface="黑体" panose="02010609060101010101" pitchFamily="49" charset="-122"/>
                <a:cs typeface="Times New Roman" panose="02020603050405020304" pitchFamily="18" charset="0"/>
              </a:rPr>
              <a:t>    《</a:t>
            </a:r>
            <a:r>
              <a:rPr kumimoji="1" lang="zh-CN" altLang="en-US" sz="1600" b="1" dirty="0">
                <a:effectLst>
                  <a:innerShdw blurRad="63500" dist="50800" dir="2700000">
                    <a:prstClr val="black">
                      <a:alpha val="50000"/>
                    </a:prstClr>
                  </a:innerShdw>
                </a:effectLst>
                <a:latin typeface="Times New Roman" panose="02020603050405020304" pitchFamily="18" charset="0"/>
                <a:ea typeface="黑体" panose="02010609060101010101" pitchFamily="49" charset="-122"/>
                <a:cs typeface="Times New Roman" panose="02020603050405020304" pitchFamily="18" charset="0"/>
              </a:rPr>
              <a:t>杂病广要</a:t>
            </a:r>
            <a:r>
              <a:rPr kumimoji="1" lang="en-US" altLang="zh-CN" sz="1600" b="1" dirty="0">
                <a:effectLst>
                  <a:innerShdw blurRad="63500" dist="50800" dir="2700000">
                    <a:prstClr val="black">
                      <a:alpha val="50000"/>
                    </a:prstClr>
                  </a:innerShdw>
                </a:effectLst>
                <a:latin typeface="Times New Roman" panose="02020603050405020304" pitchFamily="18" charset="0"/>
                <a:ea typeface="黑体" panose="02010609060101010101" pitchFamily="49" charset="-122"/>
                <a:cs typeface="Times New Roman" panose="02020603050405020304" pitchFamily="18" charset="0"/>
              </a:rPr>
              <a:t>·</a:t>
            </a:r>
            <a:r>
              <a:rPr kumimoji="1" lang="zh-CN" altLang="en-US" sz="1600" b="1" dirty="0">
                <a:effectLst>
                  <a:innerShdw blurRad="63500" dist="50800" dir="2700000">
                    <a:prstClr val="black">
                      <a:alpha val="50000"/>
                    </a:prstClr>
                  </a:innerShdw>
                </a:effectLst>
                <a:latin typeface="Times New Roman" panose="02020603050405020304" pitchFamily="18" charset="0"/>
                <a:ea typeface="黑体" panose="02010609060101010101" pitchFamily="49" charset="-122"/>
                <a:cs typeface="Times New Roman" panose="02020603050405020304" pitchFamily="18" charset="0"/>
              </a:rPr>
              <a:t>胸痹心痛</a:t>
            </a:r>
            <a:r>
              <a:rPr kumimoji="1" lang="en-US" altLang="zh-CN" sz="1600" b="1" dirty="0">
                <a:effectLst>
                  <a:innerShdw blurRad="63500" dist="50800" dir="2700000">
                    <a:prstClr val="black">
                      <a:alpha val="50000"/>
                    </a:prstClr>
                  </a:innerShdw>
                </a:effectLst>
                <a:latin typeface="Times New Roman" panose="02020603050405020304" pitchFamily="18" charset="0"/>
                <a:ea typeface="黑体" panose="02010609060101010101" pitchFamily="49" charset="-122"/>
                <a:cs typeface="Times New Roman" panose="02020603050405020304" pitchFamily="18" charset="0"/>
              </a:rPr>
              <a:t>》</a:t>
            </a:r>
            <a:r>
              <a:rPr kumimoji="1" lang="zh-CN" altLang="en-US" sz="1600" b="1" dirty="0">
                <a:effectLst>
                  <a:innerShdw blurRad="63500" dist="50800" dir="2700000">
                    <a:prstClr val="black">
                      <a:alpha val="50000"/>
                    </a:prstClr>
                  </a:innerShdw>
                </a:effectLst>
                <a:latin typeface="Times New Roman" panose="02020603050405020304" pitchFamily="18" charset="0"/>
                <a:ea typeface="黑体" panose="02010609060101010101" pitchFamily="49" charset="-122"/>
                <a:cs typeface="Times New Roman" panose="02020603050405020304" pitchFamily="18" charset="0"/>
              </a:rPr>
              <a:t>：“胸痹者，心中急痛如锥刺，不得俯仰。蜀医谓胸腹有恶血故也</a:t>
            </a:r>
            <a:r>
              <a:rPr kumimoji="1" lang="en-US" altLang="zh-CN" sz="1600" b="1" dirty="0">
                <a:effectLst>
                  <a:innerShdw blurRad="63500" dist="50800" dir="2700000">
                    <a:prstClr val="black">
                      <a:alpha val="50000"/>
                    </a:prstClr>
                  </a:innerShdw>
                </a:effectLst>
                <a:latin typeface="Times New Roman" panose="02020603050405020304" pitchFamily="18" charset="0"/>
                <a:ea typeface="黑体" panose="02010609060101010101" pitchFamily="49" charset="-122"/>
                <a:cs typeface="Times New Roman" panose="02020603050405020304" pitchFamily="18" charset="0"/>
              </a:rPr>
              <a:t>”</a:t>
            </a:r>
            <a:endParaRPr kumimoji="1" lang="en-US" altLang="zh-CN" sz="2000" b="1" dirty="0">
              <a:effectLst>
                <a:innerShdw blurRad="63500" dist="50800" dir="2700000">
                  <a:prstClr val="black">
                    <a:alpha val="50000"/>
                  </a:prstClr>
                </a:innerShdw>
              </a:effectLst>
              <a:latin typeface="Times New Roman" panose="02020603050405020304" pitchFamily="18" charset="0"/>
              <a:ea typeface="黑体" panose="02010609060101010101" pitchFamily="49" charset="-122"/>
              <a:cs typeface="Times New Roman" panose="02020603050405020304" pitchFamily="18" charset="0"/>
            </a:endParaRPr>
          </a:p>
          <a:p>
            <a:pPr marL="1075055" indent="-538480" fontAlgn="auto">
              <a:lnSpc>
                <a:spcPct val="210000"/>
              </a:lnSpc>
              <a:spcBef>
                <a:spcPts val="0"/>
              </a:spcBef>
              <a:spcAft>
                <a:spcPts val="0"/>
              </a:spcAft>
              <a:buClr>
                <a:srgbClr val="FF0000"/>
              </a:buClr>
              <a:buSzPct val="85000"/>
              <a:buFont typeface="Wingdings" panose="05000000000000000000" pitchFamily="2" charset="2"/>
              <a:buChar char="l"/>
              <a:defRPr/>
            </a:pPr>
            <a:r>
              <a:rPr kumimoji="1" lang="zh-CN" altLang="en-US" sz="2400" b="1" dirty="0">
                <a:solidFill>
                  <a:srgbClr val="FF0000"/>
                </a:solidFill>
                <a:effectLst>
                  <a:innerShdw blurRad="63500" dist="50800" dir="2700000">
                    <a:prstClr val="black">
                      <a:alpha val="50000"/>
                    </a:prstClr>
                  </a:innerShdw>
                </a:effectLst>
                <a:latin typeface="Times New Roman" panose="02020603050405020304" pitchFamily="18" charset="0"/>
                <a:ea typeface="黑体" panose="02010609060101010101" pitchFamily="49" charset="-122"/>
                <a:cs typeface="Times New Roman" panose="02020603050405020304" pitchFamily="18" charset="0"/>
              </a:rPr>
              <a:t>痰火扰心</a:t>
            </a:r>
            <a:endParaRPr kumimoji="1" lang="en-US" altLang="zh-CN" sz="2400" b="1" dirty="0">
              <a:solidFill>
                <a:srgbClr val="FF0000"/>
              </a:solidFill>
              <a:effectLst>
                <a:innerShdw blurRad="63500" dist="50800" dir="2700000">
                  <a:prstClr val="black">
                    <a:alpha val="50000"/>
                  </a:prstClr>
                </a:innerShdw>
              </a:effectLst>
              <a:latin typeface="Times New Roman" panose="02020603050405020304" pitchFamily="18" charset="0"/>
              <a:ea typeface="黑体" panose="02010609060101010101" pitchFamily="49" charset="-122"/>
              <a:cs typeface="Times New Roman" panose="02020603050405020304" pitchFamily="18" charset="0"/>
            </a:endParaRPr>
          </a:p>
          <a:p>
            <a:pPr marL="536575" fontAlgn="auto">
              <a:lnSpc>
                <a:spcPct val="210000"/>
              </a:lnSpc>
              <a:spcBef>
                <a:spcPts val="0"/>
              </a:spcBef>
              <a:spcAft>
                <a:spcPts val="0"/>
              </a:spcAft>
              <a:buClr>
                <a:srgbClr val="FF0000"/>
              </a:buClr>
              <a:buSzPct val="85000"/>
              <a:defRPr/>
            </a:pPr>
            <a:r>
              <a:rPr kumimoji="1" lang="en-US" altLang="zh-CN" sz="2000" b="1" dirty="0">
                <a:solidFill>
                  <a:srgbClr val="000099"/>
                </a:solidFill>
                <a:effectLst>
                  <a:innerShdw blurRad="63500" dist="50800" dir="2700000">
                    <a:prstClr val="black">
                      <a:alpha val="50000"/>
                    </a:prstClr>
                  </a:innerShdw>
                </a:effectLst>
                <a:latin typeface="Times New Roman" panose="02020603050405020304" pitchFamily="18" charset="0"/>
                <a:ea typeface="黑体" panose="02010609060101010101" pitchFamily="49" charset="-122"/>
                <a:cs typeface="Times New Roman" panose="02020603050405020304" pitchFamily="18" charset="0"/>
              </a:rPr>
              <a:t> </a:t>
            </a:r>
            <a:r>
              <a:rPr kumimoji="1" lang="en-US" altLang="zh-CN" sz="1600" b="1" dirty="0">
                <a:effectLst>
                  <a:innerShdw blurRad="63500" dist="50800" dir="2700000">
                    <a:prstClr val="black">
                      <a:alpha val="50000"/>
                    </a:prstClr>
                  </a:innerShdw>
                </a:effectLst>
                <a:latin typeface="Times New Roman" panose="02020603050405020304" pitchFamily="18" charset="0"/>
                <a:ea typeface="黑体" panose="02010609060101010101" pitchFamily="49" charset="-122"/>
                <a:cs typeface="Times New Roman" panose="02020603050405020304" pitchFamily="18" charset="0"/>
              </a:rPr>
              <a:t>《</a:t>
            </a:r>
            <a:r>
              <a:rPr kumimoji="1" lang="zh-CN" altLang="en-US" sz="1600" b="1" dirty="0">
                <a:effectLst>
                  <a:innerShdw blurRad="63500" dist="50800" dir="2700000">
                    <a:prstClr val="black">
                      <a:alpha val="50000"/>
                    </a:prstClr>
                  </a:innerShdw>
                </a:effectLst>
                <a:latin typeface="Times New Roman" panose="02020603050405020304" pitchFamily="18" charset="0"/>
                <a:ea typeface="黑体" panose="02010609060101010101" pitchFamily="49" charset="-122"/>
                <a:cs typeface="Times New Roman" panose="02020603050405020304" pitchFamily="18" charset="0"/>
              </a:rPr>
              <a:t>证治汇补</a:t>
            </a:r>
            <a:r>
              <a:rPr kumimoji="1" lang="en-US" altLang="zh-CN" sz="1600" b="1" dirty="0">
                <a:effectLst>
                  <a:innerShdw blurRad="63500" dist="50800" dir="2700000">
                    <a:prstClr val="black">
                      <a:alpha val="50000"/>
                    </a:prstClr>
                  </a:innerShdw>
                </a:effectLst>
                <a:latin typeface="Times New Roman" panose="02020603050405020304" pitchFamily="18" charset="0"/>
                <a:ea typeface="黑体" panose="02010609060101010101" pitchFamily="49" charset="-122"/>
                <a:cs typeface="Times New Roman" panose="02020603050405020304" pitchFamily="18" charset="0"/>
              </a:rPr>
              <a:t>·</a:t>
            </a:r>
            <a:r>
              <a:rPr kumimoji="1" lang="zh-CN" altLang="en-US" sz="1600" b="1" dirty="0">
                <a:effectLst>
                  <a:innerShdw blurRad="63500" dist="50800" dir="2700000">
                    <a:prstClr val="black">
                      <a:alpha val="50000"/>
                    </a:prstClr>
                  </a:innerShdw>
                </a:effectLst>
                <a:latin typeface="Times New Roman" panose="02020603050405020304" pitchFamily="18" charset="0"/>
                <a:ea typeface="黑体" panose="02010609060101010101" pitchFamily="49" charset="-122"/>
                <a:cs typeface="Times New Roman" panose="02020603050405020304" pitchFamily="18" charset="0"/>
              </a:rPr>
              <a:t>心痛</a:t>
            </a:r>
            <a:r>
              <a:rPr kumimoji="1" lang="en-US" altLang="zh-CN" sz="1600" b="1" dirty="0">
                <a:effectLst>
                  <a:innerShdw blurRad="63500" dist="50800" dir="2700000">
                    <a:prstClr val="black">
                      <a:alpha val="50000"/>
                    </a:prstClr>
                  </a:innerShdw>
                </a:effectLst>
                <a:latin typeface="Times New Roman" panose="02020603050405020304" pitchFamily="18" charset="0"/>
                <a:ea typeface="黑体" panose="02010609060101010101" pitchFamily="49" charset="-122"/>
                <a:cs typeface="Times New Roman" panose="02020603050405020304" pitchFamily="18" charset="0"/>
              </a:rPr>
              <a:t>》</a:t>
            </a:r>
            <a:r>
              <a:rPr kumimoji="1" lang="zh-CN" altLang="en-US" sz="1600" b="1" dirty="0">
                <a:effectLst>
                  <a:innerShdw blurRad="63500" dist="50800" dir="2700000">
                    <a:prstClr val="black">
                      <a:alpha val="50000"/>
                    </a:prstClr>
                  </a:innerShdw>
                </a:effectLst>
                <a:latin typeface="Times New Roman" panose="02020603050405020304" pitchFamily="18" charset="0"/>
                <a:ea typeface="黑体" panose="02010609060101010101" pitchFamily="49" charset="-122"/>
                <a:cs typeface="Times New Roman" panose="02020603050405020304" pitchFamily="18" charset="0"/>
              </a:rPr>
              <a:t>：“肺郁痰火，忧恚则发，心膈大痛，攻走胸背”</a:t>
            </a:r>
            <a:endParaRPr kumimoji="1" lang="en-US" altLang="zh-CN" sz="1600" b="1" dirty="0">
              <a:effectLst>
                <a:innerShdw blurRad="63500" dist="50800" dir="2700000">
                  <a:prstClr val="black">
                    <a:alpha val="50000"/>
                  </a:prstClr>
                </a:innerShdw>
              </a:effectLst>
              <a:latin typeface="Times New Roman" panose="02020603050405020304" pitchFamily="18" charset="0"/>
              <a:ea typeface="黑体" panose="02010609060101010101" pitchFamily="49" charset="-122"/>
              <a:cs typeface="Times New Roman" panose="02020603050405020304" pitchFamily="18" charset="0"/>
            </a:endParaRPr>
          </a:p>
          <a:p>
            <a:pPr marL="536575" fontAlgn="auto">
              <a:lnSpc>
                <a:spcPct val="210000"/>
              </a:lnSpc>
              <a:spcBef>
                <a:spcPts val="0"/>
              </a:spcBef>
              <a:spcAft>
                <a:spcPts val="0"/>
              </a:spcAft>
              <a:buClr>
                <a:srgbClr val="FF0000"/>
              </a:buClr>
              <a:buSzPct val="85000"/>
              <a:defRPr/>
            </a:pPr>
            <a:endParaRPr lang="en-US" altLang="zh-CN" sz="2000" b="1" dirty="0">
              <a:ln w="10541" cmpd="sng">
                <a:solidFill>
                  <a:schemeClr val="accent1">
                    <a:shade val="88000"/>
                    <a:satMod val="110000"/>
                  </a:schemeClr>
                </a:solidFill>
                <a:prstDash val="solid"/>
              </a:ln>
              <a:solidFill>
                <a:srgbClr val="002060"/>
              </a:solidFill>
              <a:effectLst>
                <a:innerShdw blurRad="63500" dist="50800" dir="2700000">
                  <a:prstClr val="black">
                    <a:alpha val="50000"/>
                  </a:prstClr>
                </a:innerShdw>
              </a:effectLst>
              <a:latin typeface="黑体" panose="02010609060101010101" pitchFamily="49" charset="-122"/>
              <a:ea typeface="黑体" panose="02010609060101010101" pitchFamily="49" charset="-122"/>
            </a:endParaRPr>
          </a:p>
        </p:txBody>
      </p:sp>
      <p:pic>
        <p:nvPicPr>
          <p:cNvPr id="12291" name="Picture 15"/>
          <p:cNvPicPr>
            <a:picLocks noChangeAspect="1" noChangeArrowheads="1"/>
          </p:cNvPicPr>
          <p:nvPr/>
        </p:nvPicPr>
        <p:blipFill>
          <a:blip r:embed="rId1" cstate="print"/>
          <a:srcRect/>
          <a:stretch>
            <a:fillRect/>
          </a:stretch>
        </p:blipFill>
        <p:spPr bwMode="auto">
          <a:xfrm>
            <a:off x="468313" y="3284538"/>
            <a:ext cx="215900" cy="227012"/>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7"/>
          <p:cNvSpPr txBox="1"/>
          <p:nvPr/>
        </p:nvSpPr>
        <p:spPr>
          <a:xfrm>
            <a:off x="17553" y="119698"/>
            <a:ext cx="9144000" cy="523220"/>
          </a:xfrm>
          <a:prstGeom prst="rect">
            <a:avLst/>
          </a:prstGeom>
          <a:noFill/>
        </p:spPr>
        <p:txBody>
          <a:bodyPr>
            <a:spAutoFit/>
          </a:bodyPr>
          <a:lstStyle/>
          <a:p>
            <a:pPr algn="ctr" eaLnBrk="1" fontAlgn="auto" hangingPunct="1">
              <a:spcBef>
                <a:spcPts val="0"/>
              </a:spcBef>
              <a:spcAft>
                <a:spcPts val="0"/>
              </a:spcAft>
              <a:defRPr/>
            </a:pPr>
            <a:r>
              <a:rPr lang="zh-CN" altLang="en-US" sz="2800" b="1" dirty="0">
                <a:solidFill>
                  <a:srgbClr val="C00000"/>
                </a:solidFill>
                <a:effectLst>
                  <a:innerShdw blurRad="63500" dist="50800" dir="2700000">
                    <a:prstClr val="black">
                      <a:alpha val="50000"/>
                    </a:prstClr>
                  </a:innerShdw>
                </a:effectLst>
                <a:latin typeface="微软雅黑" panose="020B0503020204020204" pitchFamily="34" charset="-122"/>
                <a:ea typeface="微软雅黑" panose="020B0503020204020204" pitchFamily="34" charset="-122"/>
              </a:rPr>
              <a:t>辩证分型治法</a:t>
            </a:r>
            <a:endParaRPr lang="zh-CN" altLang="en-US" sz="2800" b="1" dirty="0">
              <a:solidFill>
                <a:srgbClr val="C00000"/>
              </a:solidFill>
              <a:effectLst>
                <a:innerShdw blurRad="63500" dist="50800" dir="2700000">
                  <a:prstClr val="black">
                    <a:alpha val="50000"/>
                  </a:prstClr>
                </a:innerShdw>
              </a:effectLst>
              <a:latin typeface="微软雅黑" panose="020B0503020204020204" pitchFamily="34" charset="-122"/>
              <a:ea typeface="微软雅黑" panose="020B0503020204020204" pitchFamily="34" charset="-122"/>
            </a:endParaRPr>
          </a:p>
        </p:txBody>
      </p:sp>
      <p:grpSp>
        <p:nvGrpSpPr>
          <p:cNvPr id="3" name="Group 19"/>
          <p:cNvGrpSpPr/>
          <p:nvPr/>
        </p:nvGrpSpPr>
        <p:grpSpPr bwMode="auto">
          <a:xfrm>
            <a:off x="682625" y="785813"/>
            <a:ext cx="7777163" cy="1255712"/>
            <a:chOff x="912" y="1251"/>
            <a:chExt cx="4320" cy="791"/>
          </a:xfrm>
        </p:grpSpPr>
        <p:sp>
          <p:nvSpPr>
            <p:cNvPr id="4" name="Rectangle 15"/>
            <p:cNvSpPr>
              <a:spLocks noChangeArrowheads="1"/>
            </p:cNvSpPr>
            <p:nvPr/>
          </p:nvSpPr>
          <p:spPr bwMode="auto">
            <a:xfrm>
              <a:off x="912" y="1251"/>
              <a:ext cx="1715" cy="233"/>
            </a:xfrm>
            <a:prstGeom prst="rect">
              <a:avLst/>
            </a:prstGeom>
            <a:solidFill>
              <a:srgbClr val="C00000"/>
            </a:solidFill>
            <a:ln w="25400">
              <a:solidFill>
                <a:schemeClr val="bg1"/>
              </a:solidFill>
              <a:miter lim="800000"/>
            </a:ln>
            <a:effectLst/>
          </p:spPr>
          <p:txBody>
            <a:bodyPr anchor="ctr">
              <a:spAutoFit/>
            </a:bodyPr>
            <a:lstStyle/>
            <a:p>
              <a:pPr algn="ctr">
                <a:defRPr/>
              </a:pPr>
              <a:r>
                <a:rPr lang="zh-CN" altLang="en-US" b="1" kern="0" dirty="0">
                  <a:solidFill>
                    <a:schemeClr val="bg1"/>
                  </a:solidFill>
                  <a:effectLst>
                    <a:glow rad="63500">
                      <a:schemeClr val="accent1">
                        <a:satMod val="175000"/>
                        <a:alpha val="40000"/>
                      </a:schemeClr>
                    </a:glow>
                  </a:effectLst>
                  <a:ea typeface="华文细黑" pitchFamily="2" charset="-122"/>
                </a:rPr>
                <a:t>心血瘀阻证</a:t>
              </a:r>
              <a:endParaRPr lang="zh-CN" altLang="en-US" b="1" kern="0" dirty="0">
                <a:solidFill>
                  <a:schemeClr val="bg1"/>
                </a:solidFill>
                <a:effectLst>
                  <a:glow rad="63500">
                    <a:schemeClr val="accent1">
                      <a:satMod val="175000"/>
                      <a:alpha val="40000"/>
                    </a:schemeClr>
                  </a:glow>
                </a:effectLst>
                <a:ea typeface="华文细黑" pitchFamily="2" charset="-122"/>
              </a:endParaRPr>
            </a:p>
          </p:txBody>
        </p:sp>
        <p:sp>
          <p:nvSpPr>
            <p:cNvPr id="5" name="Text Box 16"/>
            <p:cNvSpPr txBox="1">
              <a:spLocks noChangeArrowheads="1"/>
            </p:cNvSpPr>
            <p:nvPr/>
          </p:nvSpPr>
          <p:spPr bwMode="auto">
            <a:xfrm>
              <a:off x="912" y="1488"/>
              <a:ext cx="4320" cy="554"/>
            </a:xfrm>
            <a:prstGeom prst="rect">
              <a:avLst/>
            </a:prstGeom>
            <a:noFill/>
            <a:ln w="38100">
              <a:solidFill>
                <a:schemeClr val="bg1"/>
              </a:solidFill>
              <a:miter lim="800000"/>
            </a:ln>
            <a:effectLst/>
          </p:spPr>
          <p:txBody>
            <a:bodyPr>
              <a:spAutoFit/>
            </a:bodyPr>
            <a:lstStyle/>
            <a:p>
              <a:pPr marL="179705" lvl="1">
                <a:lnSpc>
                  <a:spcPct val="150000"/>
                </a:lnSpc>
                <a:spcBef>
                  <a:spcPct val="20000"/>
                </a:spcBef>
                <a:buClr>
                  <a:srgbClr val="33CC33"/>
                </a:buClr>
                <a:defRPr/>
              </a:pPr>
              <a:r>
                <a:rPr kumimoji="1" lang="zh-CN" altLang="en-US" sz="1600" b="1" dirty="0">
                  <a:solidFill>
                    <a:srgbClr val="000099"/>
                  </a:solidFill>
                  <a:effectLst>
                    <a:innerShdw blurRad="63500" dist="50800" dir="2700000">
                      <a:prstClr val="black">
                        <a:alpha val="50000"/>
                      </a:prstClr>
                    </a:innerShdw>
                  </a:effectLst>
                  <a:latin typeface="黑体" panose="02010609060101010101" pitchFamily="49" charset="-122"/>
                  <a:ea typeface="黑体" panose="02010609060101010101" pitchFamily="49" charset="-122"/>
                </a:rPr>
                <a:t>临床表现： 胸闷、胸痛、紫暗舌、腻苔、脉弦滑</a:t>
              </a:r>
              <a:endParaRPr kumimoji="1" lang="en-US" altLang="zh-CN" sz="1600" b="1" dirty="0">
                <a:solidFill>
                  <a:srgbClr val="000099"/>
                </a:solidFill>
                <a:effectLst>
                  <a:innerShdw blurRad="63500" dist="50800" dir="2700000">
                    <a:prstClr val="black">
                      <a:alpha val="50000"/>
                    </a:prstClr>
                  </a:innerShdw>
                </a:effectLst>
                <a:latin typeface="黑体" panose="02010609060101010101" pitchFamily="49" charset="-122"/>
                <a:ea typeface="黑体" panose="02010609060101010101" pitchFamily="49" charset="-122"/>
              </a:endParaRPr>
            </a:p>
            <a:p>
              <a:pPr marL="179705" lvl="1">
                <a:lnSpc>
                  <a:spcPct val="150000"/>
                </a:lnSpc>
                <a:spcBef>
                  <a:spcPct val="20000"/>
                </a:spcBef>
                <a:buClr>
                  <a:srgbClr val="33CC33"/>
                </a:buClr>
                <a:defRPr/>
              </a:pPr>
              <a:r>
                <a:rPr kumimoji="1" lang="zh-CN" altLang="en-US" sz="1600" b="1" dirty="0">
                  <a:solidFill>
                    <a:srgbClr val="000099"/>
                  </a:solidFill>
                  <a:effectLst>
                    <a:innerShdw blurRad="63500" dist="50800" dir="2700000">
                      <a:prstClr val="black">
                        <a:alpha val="50000"/>
                      </a:prstClr>
                    </a:innerShdw>
                  </a:effectLst>
                  <a:latin typeface="黑体" panose="02010609060101010101" pitchFamily="49" charset="-122"/>
                  <a:ea typeface="黑体" panose="02010609060101010101" pitchFamily="49" charset="-122"/>
                </a:rPr>
                <a:t>治法：活血化瘀，通脉止痛</a:t>
              </a:r>
              <a:r>
                <a:rPr kumimoji="1" lang="en-US" altLang="zh-CN" sz="1600" b="1" dirty="0">
                  <a:solidFill>
                    <a:srgbClr val="000099"/>
                  </a:solidFill>
                  <a:effectLst>
                    <a:innerShdw blurRad="63500" dist="50800" dir="2700000">
                      <a:prstClr val="black">
                        <a:alpha val="50000"/>
                      </a:prstClr>
                    </a:innerShdw>
                  </a:effectLst>
                  <a:latin typeface="黑体" panose="02010609060101010101" pitchFamily="49" charset="-122"/>
                  <a:ea typeface="黑体" panose="02010609060101010101" pitchFamily="49" charset="-122"/>
                </a:rPr>
                <a:t>     </a:t>
              </a:r>
              <a:r>
                <a:rPr kumimoji="1" lang="zh-CN" altLang="en-US" sz="1600" b="1" dirty="0">
                  <a:solidFill>
                    <a:srgbClr val="000099"/>
                  </a:solidFill>
                  <a:effectLst>
                    <a:innerShdw blurRad="63500" dist="50800" dir="2700000">
                      <a:prstClr val="black">
                        <a:alpha val="50000"/>
                      </a:prstClr>
                    </a:innerShdw>
                  </a:effectLst>
                  <a:latin typeface="黑体" panose="02010609060101010101" pitchFamily="49" charset="-122"/>
                  <a:ea typeface="黑体" panose="02010609060101010101" pitchFamily="49" charset="-122"/>
                </a:rPr>
                <a:t>方药：血府逐瘀汤加减</a:t>
              </a:r>
              <a:endParaRPr kumimoji="1" lang="en-US" altLang="zh-CN" sz="1600" b="1" dirty="0">
                <a:solidFill>
                  <a:srgbClr val="000099"/>
                </a:solidFill>
                <a:effectLst>
                  <a:innerShdw blurRad="63500" dist="50800" dir="2700000">
                    <a:prstClr val="black">
                      <a:alpha val="50000"/>
                    </a:prstClr>
                  </a:innerShdw>
                </a:effectLst>
                <a:latin typeface="黑体" panose="02010609060101010101" pitchFamily="49" charset="-122"/>
                <a:ea typeface="黑体" panose="02010609060101010101" pitchFamily="49" charset="-122"/>
              </a:endParaRPr>
            </a:p>
          </p:txBody>
        </p:sp>
      </p:grpSp>
      <p:grpSp>
        <p:nvGrpSpPr>
          <p:cNvPr id="6" name="Group 19"/>
          <p:cNvGrpSpPr/>
          <p:nvPr/>
        </p:nvGrpSpPr>
        <p:grpSpPr bwMode="auto">
          <a:xfrm>
            <a:off x="679450" y="3643313"/>
            <a:ext cx="7777163" cy="1255712"/>
            <a:chOff x="912" y="1251"/>
            <a:chExt cx="4320" cy="791"/>
          </a:xfrm>
        </p:grpSpPr>
        <p:sp>
          <p:nvSpPr>
            <p:cNvPr id="7" name="Rectangle 15"/>
            <p:cNvSpPr>
              <a:spLocks noChangeArrowheads="1"/>
            </p:cNvSpPr>
            <p:nvPr/>
          </p:nvSpPr>
          <p:spPr bwMode="auto">
            <a:xfrm>
              <a:off x="912" y="1251"/>
              <a:ext cx="1715" cy="233"/>
            </a:xfrm>
            <a:prstGeom prst="rect">
              <a:avLst/>
            </a:prstGeom>
            <a:solidFill>
              <a:srgbClr val="C00000"/>
            </a:solidFill>
            <a:ln w="25400">
              <a:solidFill>
                <a:schemeClr val="bg1"/>
              </a:solidFill>
              <a:miter lim="800000"/>
            </a:ln>
            <a:effectLst/>
          </p:spPr>
          <p:txBody>
            <a:bodyPr anchor="ctr">
              <a:spAutoFit/>
            </a:bodyPr>
            <a:lstStyle/>
            <a:p>
              <a:pPr algn="ctr">
                <a:defRPr/>
              </a:pPr>
              <a:r>
                <a:rPr lang="zh-CN" altLang="en-US" b="1" kern="0" dirty="0">
                  <a:solidFill>
                    <a:schemeClr val="bg1"/>
                  </a:solidFill>
                  <a:effectLst>
                    <a:glow rad="63500">
                      <a:schemeClr val="accent1">
                        <a:satMod val="175000"/>
                        <a:alpha val="40000"/>
                      </a:schemeClr>
                    </a:glow>
                  </a:effectLst>
                  <a:ea typeface="华文细黑" pitchFamily="2" charset="-122"/>
                </a:rPr>
                <a:t>气滞心胸证</a:t>
              </a:r>
              <a:endParaRPr lang="zh-CN" altLang="en-US" b="1" kern="0" dirty="0">
                <a:solidFill>
                  <a:schemeClr val="bg1"/>
                </a:solidFill>
                <a:effectLst>
                  <a:glow rad="63500">
                    <a:schemeClr val="accent1">
                      <a:satMod val="175000"/>
                      <a:alpha val="40000"/>
                    </a:schemeClr>
                  </a:glow>
                </a:effectLst>
                <a:ea typeface="华文细黑" pitchFamily="2" charset="-122"/>
              </a:endParaRPr>
            </a:p>
          </p:txBody>
        </p:sp>
        <p:sp>
          <p:nvSpPr>
            <p:cNvPr id="8" name="Text Box 16"/>
            <p:cNvSpPr txBox="1">
              <a:spLocks noChangeArrowheads="1"/>
            </p:cNvSpPr>
            <p:nvPr/>
          </p:nvSpPr>
          <p:spPr bwMode="auto">
            <a:xfrm>
              <a:off x="912" y="1488"/>
              <a:ext cx="4320" cy="554"/>
            </a:xfrm>
            <a:prstGeom prst="rect">
              <a:avLst/>
            </a:prstGeom>
            <a:noFill/>
            <a:ln w="38100">
              <a:solidFill>
                <a:schemeClr val="bg1"/>
              </a:solidFill>
              <a:miter lim="800000"/>
            </a:ln>
            <a:effectLst/>
          </p:spPr>
          <p:txBody>
            <a:bodyPr>
              <a:spAutoFit/>
            </a:bodyPr>
            <a:lstStyle/>
            <a:p>
              <a:pPr marL="179705" lvl="1">
                <a:lnSpc>
                  <a:spcPct val="150000"/>
                </a:lnSpc>
                <a:spcBef>
                  <a:spcPct val="20000"/>
                </a:spcBef>
                <a:buClr>
                  <a:srgbClr val="33CC33"/>
                </a:buClr>
                <a:defRPr/>
              </a:pPr>
              <a:r>
                <a:rPr kumimoji="1" lang="zh-CN" altLang="en-US" sz="1600" b="1" dirty="0">
                  <a:solidFill>
                    <a:srgbClr val="000099"/>
                  </a:solidFill>
                  <a:effectLst>
                    <a:innerShdw blurRad="63500" dist="50800" dir="2700000">
                      <a:prstClr val="black">
                        <a:alpha val="50000"/>
                      </a:prstClr>
                    </a:innerShdw>
                  </a:effectLst>
                  <a:latin typeface="黑体" panose="02010609060101010101" pitchFamily="49" charset="-122"/>
                  <a:ea typeface="黑体" panose="02010609060101010101" pitchFamily="49" charset="-122"/>
                </a:rPr>
                <a:t>临床表现：心胸满闷，隐痛，痛无定处，脘胀嗳气，欲太息，苔薄或薄腻，脉细弦</a:t>
              </a:r>
              <a:endParaRPr kumimoji="1" lang="en-US" altLang="zh-CN" sz="1600" b="1" dirty="0">
                <a:solidFill>
                  <a:srgbClr val="000099"/>
                </a:solidFill>
                <a:effectLst>
                  <a:innerShdw blurRad="63500" dist="50800" dir="2700000">
                    <a:prstClr val="black">
                      <a:alpha val="50000"/>
                    </a:prstClr>
                  </a:innerShdw>
                </a:effectLst>
                <a:latin typeface="黑体" panose="02010609060101010101" pitchFamily="49" charset="-122"/>
                <a:ea typeface="黑体" panose="02010609060101010101" pitchFamily="49" charset="-122"/>
              </a:endParaRPr>
            </a:p>
            <a:p>
              <a:pPr marL="179705" lvl="1">
                <a:lnSpc>
                  <a:spcPct val="150000"/>
                </a:lnSpc>
                <a:spcBef>
                  <a:spcPct val="20000"/>
                </a:spcBef>
                <a:buClr>
                  <a:srgbClr val="33CC33"/>
                </a:buClr>
                <a:defRPr/>
              </a:pPr>
              <a:r>
                <a:rPr kumimoji="1" lang="zh-CN" altLang="en-US" sz="1600" b="1" dirty="0">
                  <a:solidFill>
                    <a:srgbClr val="000099"/>
                  </a:solidFill>
                  <a:effectLst>
                    <a:innerShdw blurRad="63500" dist="50800" dir="2700000">
                      <a:prstClr val="black">
                        <a:alpha val="50000"/>
                      </a:prstClr>
                    </a:innerShdw>
                  </a:effectLst>
                  <a:latin typeface="黑体" panose="02010609060101010101" pitchFamily="49" charset="-122"/>
                  <a:ea typeface="黑体" panose="02010609060101010101" pitchFamily="49" charset="-122"/>
                </a:rPr>
                <a:t>治法：疏肝理气，活血通络</a:t>
              </a:r>
              <a:r>
                <a:rPr kumimoji="1" lang="en-US" altLang="zh-CN" sz="1600" b="1" dirty="0">
                  <a:solidFill>
                    <a:srgbClr val="000099"/>
                  </a:solidFill>
                  <a:effectLst>
                    <a:innerShdw blurRad="63500" dist="50800" dir="2700000">
                      <a:prstClr val="black">
                        <a:alpha val="50000"/>
                      </a:prstClr>
                    </a:innerShdw>
                  </a:effectLst>
                  <a:latin typeface="黑体" panose="02010609060101010101" pitchFamily="49" charset="-122"/>
                  <a:ea typeface="黑体" panose="02010609060101010101" pitchFamily="49" charset="-122"/>
                </a:rPr>
                <a:t>     </a:t>
              </a:r>
              <a:r>
                <a:rPr kumimoji="1" lang="zh-CN" altLang="en-US" sz="1600" b="1" dirty="0">
                  <a:solidFill>
                    <a:srgbClr val="000099"/>
                  </a:solidFill>
                  <a:effectLst>
                    <a:innerShdw blurRad="63500" dist="50800" dir="2700000">
                      <a:prstClr val="black">
                        <a:alpha val="50000"/>
                      </a:prstClr>
                    </a:innerShdw>
                  </a:effectLst>
                  <a:latin typeface="黑体" panose="02010609060101010101" pitchFamily="49" charset="-122"/>
                  <a:ea typeface="黑体" panose="02010609060101010101" pitchFamily="49" charset="-122"/>
                </a:rPr>
                <a:t>方药：柴胡疏肝散加减</a:t>
              </a:r>
              <a:endParaRPr kumimoji="1" lang="en-US" altLang="zh-CN" sz="1600" b="1" dirty="0">
                <a:solidFill>
                  <a:srgbClr val="000099"/>
                </a:solidFill>
                <a:effectLst>
                  <a:innerShdw blurRad="63500" dist="50800" dir="2700000">
                    <a:prstClr val="black">
                      <a:alpha val="50000"/>
                    </a:prstClr>
                  </a:innerShdw>
                </a:effectLst>
                <a:latin typeface="黑体" panose="02010609060101010101" pitchFamily="49" charset="-122"/>
                <a:ea typeface="黑体" panose="02010609060101010101" pitchFamily="49" charset="-122"/>
              </a:endParaRPr>
            </a:p>
          </p:txBody>
        </p:sp>
      </p:grpSp>
      <p:grpSp>
        <p:nvGrpSpPr>
          <p:cNvPr id="9" name="Group 19"/>
          <p:cNvGrpSpPr/>
          <p:nvPr/>
        </p:nvGrpSpPr>
        <p:grpSpPr bwMode="auto">
          <a:xfrm>
            <a:off x="679450" y="2214563"/>
            <a:ext cx="7777163" cy="1255712"/>
            <a:chOff x="912" y="1251"/>
            <a:chExt cx="4320" cy="791"/>
          </a:xfrm>
        </p:grpSpPr>
        <p:sp>
          <p:nvSpPr>
            <p:cNvPr id="10" name="Rectangle 15"/>
            <p:cNvSpPr>
              <a:spLocks noChangeArrowheads="1"/>
            </p:cNvSpPr>
            <p:nvPr/>
          </p:nvSpPr>
          <p:spPr bwMode="auto">
            <a:xfrm>
              <a:off x="912" y="1251"/>
              <a:ext cx="1715" cy="233"/>
            </a:xfrm>
            <a:prstGeom prst="rect">
              <a:avLst/>
            </a:prstGeom>
            <a:solidFill>
              <a:srgbClr val="C00000"/>
            </a:solidFill>
            <a:ln w="25400">
              <a:solidFill>
                <a:schemeClr val="bg1"/>
              </a:solidFill>
              <a:miter lim="800000"/>
            </a:ln>
            <a:effectLst/>
          </p:spPr>
          <p:txBody>
            <a:bodyPr anchor="ctr">
              <a:spAutoFit/>
            </a:bodyPr>
            <a:lstStyle/>
            <a:p>
              <a:pPr algn="ctr">
                <a:defRPr/>
              </a:pPr>
              <a:r>
                <a:rPr lang="zh-CN" altLang="en-US" b="1" kern="0" dirty="0">
                  <a:solidFill>
                    <a:schemeClr val="bg1"/>
                  </a:solidFill>
                  <a:effectLst>
                    <a:glow rad="63500">
                      <a:schemeClr val="accent1">
                        <a:satMod val="175000"/>
                        <a:alpha val="40000"/>
                      </a:schemeClr>
                    </a:glow>
                  </a:effectLst>
                  <a:ea typeface="华文细黑" pitchFamily="2" charset="-122"/>
                </a:rPr>
                <a:t>气虚血瘀证</a:t>
              </a:r>
              <a:endParaRPr lang="zh-CN" altLang="en-US" b="1" kern="0" dirty="0">
                <a:solidFill>
                  <a:schemeClr val="bg1"/>
                </a:solidFill>
                <a:effectLst>
                  <a:glow rad="63500">
                    <a:schemeClr val="accent1">
                      <a:satMod val="175000"/>
                      <a:alpha val="40000"/>
                    </a:schemeClr>
                  </a:glow>
                </a:effectLst>
                <a:ea typeface="华文细黑" pitchFamily="2" charset="-122"/>
              </a:endParaRPr>
            </a:p>
          </p:txBody>
        </p:sp>
        <p:sp>
          <p:nvSpPr>
            <p:cNvPr id="9223" name="Text Box 16"/>
            <p:cNvSpPr txBox="1">
              <a:spLocks noChangeArrowheads="1"/>
            </p:cNvSpPr>
            <p:nvPr/>
          </p:nvSpPr>
          <p:spPr bwMode="auto">
            <a:xfrm>
              <a:off x="912" y="1488"/>
              <a:ext cx="4320" cy="554"/>
            </a:xfrm>
            <a:prstGeom prst="rect">
              <a:avLst/>
            </a:prstGeom>
            <a:noFill/>
            <a:ln w="38100">
              <a:solidFill>
                <a:schemeClr val="bg1"/>
              </a:solidFill>
              <a:miter lim="800000"/>
            </a:ln>
            <a:effectLst/>
          </p:spPr>
          <p:txBody>
            <a:bodyPr>
              <a:spAutoFit/>
            </a:bodyPr>
            <a:lstStyle/>
            <a:p>
              <a:pPr marL="179705" lvl="1">
                <a:lnSpc>
                  <a:spcPct val="150000"/>
                </a:lnSpc>
                <a:spcBef>
                  <a:spcPct val="20000"/>
                </a:spcBef>
                <a:buClr>
                  <a:srgbClr val="33CC33"/>
                </a:buClr>
                <a:defRPr/>
              </a:pPr>
              <a:r>
                <a:rPr kumimoji="1" lang="zh-CN" altLang="en-US" sz="1600" b="1" dirty="0">
                  <a:solidFill>
                    <a:srgbClr val="000099"/>
                  </a:solidFill>
                  <a:effectLst>
                    <a:innerShdw blurRad="63500" dist="50800" dir="2700000">
                      <a:prstClr val="black">
                        <a:alpha val="50000"/>
                      </a:prstClr>
                    </a:innerShdw>
                  </a:effectLst>
                  <a:latin typeface="黑体" panose="02010609060101010101" pitchFamily="49" charset="-122"/>
                  <a:ea typeface="黑体" panose="02010609060101010101" pitchFamily="49" charset="-122"/>
                </a:rPr>
                <a:t>临床表现：胸闷、胸痛、气短、倦怠乏力、紫暗舌、脉沉细</a:t>
              </a:r>
              <a:endParaRPr kumimoji="1" lang="en-US" altLang="zh-CN" sz="1600" b="1" dirty="0">
                <a:solidFill>
                  <a:srgbClr val="000099"/>
                </a:solidFill>
                <a:effectLst>
                  <a:innerShdw blurRad="63500" dist="50800" dir="2700000">
                    <a:prstClr val="black">
                      <a:alpha val="50000"/>
                    </a:prstClr>
                  </a:innerShdw>
                </a:effectLst>
                <a:latin typeface="黑体" panose="02010609060101010101" pitchFamily="49" charset="-122"/>
                <a:ea typeface="黑体" panose="02010609060101010101" pitchFamily="49" charset="-122"/>
              </a:endParaRPr>
            </a:p>
            <a:p>
              <a:pPr marL="179705" lvl="1">
                <a:lnSpc>
                  <a:spcPct val="150000"/>
                </a:lnSpc>
                <a:spcBef>
                  <a:spcPct val="20000"/>
                </a:spcBef>
                <a:buClr>
                  <a:srgbClr val="33CC33"/>
                </a:buClr>
                <a:defRPr/>
              </a:pPr>
              <a:r>
                <a:rPr kumimoji="1" lang="zh-CN" altLang="en-US" sz="1600" b="1" dirty="0">
                  <a:solidFill>
                    <a:srgbClr val="000099"/>
                  </a:solidFill>
                  <a:effectLst>
                    <a:innerShdw blurRad="63500" dist="50800" dir="2700000">
                      <a:prstClr val="black">
                        <a:alpha val="50000"/>
                      </a:prstClr>
                    </a:innerShdw>
                  </a:effectLst>
                  <a:latin typeface="黑体" panose="02010609060101010101" pitchFamily="49" charset="-122"/>
                  <a:ea typeface="黑体" panose="02010609060101010101" pitchFamily="49" charset="-122"/>
                </a:rPr>
                <a:t>治法：益气活血</a:t>
              </a:r>
              <a:r>
                <a:rPr kumimoji="1" lang="en-US" altLang="zh-CN" sz="1600" b="1" dirty="0">
                  <a:solidFill>
                    <a:srgbClr val="000099"/>
                  </a:solidFill>
                  <a:effectLst>
                    <a:innerShdw blurRad="63500" dist="50800" dir="2700000">
                      <a:prstClr val="black">
                        <a:alpha val="50000"/>
                      </a:prstClr>
                    </a:innerShdw>
                  </a:effectLst>
                  <a:latin typeface="黑体" panose="02010609060101010101" pitchFamily="49" charset="-122"/>
                  <a:ea typeface="黑体" panose="02010609060101010101" pitchFamily="49" charset="-122"/>
                </a:rPr>
                <a:t>              </a:t>
              </a:r>
              <a:r>
                <a:rPr kumimoji="1" lang="zh-CN" altLang="en-US" sz="1600" b="1" dirty="0">
                  <a:solidFill>
                    <a:srgbClr val="000099"/>
                  </a:solidFill>
                  <a:effectLst>
                    <a:innerShdw blurRad="63500" dist="50800" dir="2700000">
                      <a:prstClr val="black">
                        <a:alpha val="50000"/>
                      </a:prstClr>
                    </a:innerShdw>
                  </a:effectLst>
                  <a:latin typeface="黑体" panose="02010609060101010101" pitchFamily="49" charset="-122"/>
                  <a:ea typeface="黑体" panose="02010609060101010101" pitchFamily="49" charset="-122"/>
                </a:rPr>
                <a:t>方药：四君子汤合冠心</a:t>
              </a:r>
              <a:r>
                <a:rPr kumimoji="1" lang="en-US" altLang="zh-CN" sz="1600" b="1" dirty="0">
                  <a:solidFill>
                    <a:srgbClr val="000099"/>
                  </a:solidFill>
                  <a:effectLst>
                    <a:innerShdw blurRad="63500" dist="50800" dir="2700000">
                      <a:prstClr val="black">
                        <a:alpha val="50000"/>
                      </a:prstClr>
                    </a:innerShdw>
                  </a:effectLst>
                  <a:latin typeface="黑体" panose="02010609060101010101" pitchFamily="49" charset="-122"/>
                  <a:ea typeface="黑体" panose="02010609060101010101" pitchFamily="49" charset="-122"/>
                </a:rPr>
                <a:t>II</a:t>
              </a:r>
              <a:r>
                <a:rPr kumimoji="1" lang="zh-CN" altLang="en-US" sz="1600" b="1" dirty="0">
                  <a:solidFill>
                    <a:srgbClr val="000099"/>
                  </a:solidFill>
                  <a:effectLst>
                    <a:innerShdw blurRad="63500" dist="50800" dir="2700000">
                      <a:prstClr val="black">
                        <a:alpha val="50000"/>
                      </a:prstClr>
                    </a:innerShdw>
                  </a:effectLst>
                  <a:latin typeface="黑体" panose="02010609060101010101" pitchFamily="49" charset="-122"/>
                  <a:ea typeface="黑体" panose="02010609060101010101" pitchFamily="49" charset="-122"/>
                </a:rPr>
                <a:t>号加减</a:t>
              </a:r>
              <a:endParaRPr kumimoji="1" lang="en-US" altLang="zh-CN" sz="1600" b="1" dirty="0">
                <a:solidFill>
                  <a:srgbClr val="000099"/>
                </a:solidFill>
                <a:effectLst>
                  <a:innerShdw blurRad="63500" dist="50800" dir="2700000">
                    <a:prstClr val="black">
                      <a:alpha val="50000"/>
                    </a:prstClr>
                  </a:innerShdw>
                </a:effectLst>
                <a:latin typeface="黑体" panose="02010609060101010101" pitchFamily="49" charset="-122"/>
                <a:ea typeface="黑体" panose="02010609060101010101" pitchFamily="49" charset="-122"/>
              </a:endParaRPr>
            </a:p>
          </p:txBody>
        </p:sp>
      </p:grpSp>
      <p:grpSp>
        <p:nvGrpSpPr>
          <p:cNvPr id="11" name="Group 19"/>
          <p:cNvGrpSpPr/>
          <p:nvPr/>
        </p:nvGrpSpPr>
        <p:grpSpPr bwMode="auto">
          <a:xfrm>
            <a:off x="682625" y="5072063"/>
            <a:ext cx="7777163" cy="1674812"/>
            <a:chOff x="912" y="1251"/>
            <a:chExt cx="4320" cy="1055"/>
          </a:xfrm>
        </p:grpSpPr>
        <p:sp>
          <p:nvSpPr>
            <p:cNvPr id="15" name="Rectangle 15"/>
            <p:cNvSpPr>
              <a:spLocks noChangeArrowheads="1"/>
            </p:cNvSpPr>
            <p:nvPr/>
          </p:nvSpPr>
          <p:spPr bwMode="auto">
            <a:xfrm>
              <a:off x="912" y="1251"/>
              <a:ext cx="1715" cy="233"/>
            </a:xfrm>
            <a:prstGeom prst="rect">
              <a:avLst/>
            </a:prstGeom>
            <a:solidFill>
              <a:srgbClr val="C00000"/>
            </a:solidFill>
            <a:ln w="25400">
              <a:solidFill>
                <a:schemeClr val="bg1"/>
              </a:solidFill>
              <a:miter lim="800000"/>
            </a:ln>
            <a:effectLst/>
          </p:spPr>
          <p:txBody>
            <a:bodyPr anchor="ctr">
              <a:spAutoFit/>
            </a:bodyPr>
            <a:lstStyle/>
            <a:p>
              <a:pPr algn="ctr">
                <a:defRPr/>
              </a:pPr>
              <a:r>
                <a:rPr lang="zh-CN" altLang="en-US" b="1" kern="0" dirty="0">
                  <a:solidFill>
                    <a:schemeClr val="bg1"/>
                  </a:solidFill>
                  <a:effectLst>
                    <a:glow rad="63500">
                      <a:schemeClr val="accent1">
                        <a:satMod val="175000"/>
                        <a:alpha val="40000"/>
                      </a:schemeClr>
                    </a:glow>
                  </a:effectLst>
                  <a:ea typeface="华文细黑" pitchFamily="2" charset="-122"/>
                </a:rPr>
                <a:t>痰浊痹阻证</a:t>
              </a:r>
              <a:endParaRPr lang="zh-CN" altLang="en-US" b="1" kern="0" dirty="0">
                <a:solidFill>
                  <a:schemeClr val="bg1"/>
                </a:solidFill>
                <a:effectLst>
                  <a:glow rad="63500">
                    <a:schemeClr val="accent1">
                      <a:satMod val="175000"/>
                      <a:alpha val="40000"/>
                    </a:schemeClr>
                  </a:glow>
                </a:effectLst>
                <a:ea typeface="华文细黑" pitchFamily="2" charset="-122"/>
              </a:endParaRPr>
            </a:p>
          </p:txBody>
        </p:sp>
        <p:sp>
          <p:nvSpPr>
            <p:cNvPr id="16" name="Text Box 16"/>
            <p:cNvSpPr txBox="1">
              <a:spLocks noChangeArrowheads="1"/>
            </p:cNvSpPr>
            <p:nvPr/>
          </p:nvSpPr>
          <p:spPr bwMode="auto">
            <a:xfrm>
              <a:off x="912" y="1488"/>
              <a:ext cx="4320" cy="818"/>
            </a:xfrm>
            <a:prstGeom prst="rect">
              <a:avLst/>
            </a:prstGeom>
            <a:noFill/>
            <a:ln w="38100">
              <a:solidFill>
                <a:schemeClr val="bg1"/>
              </a:solidFill>
              <a:miter lim="800000"/>
            </a:ln>
            <a:effectLst/>
          </p:spPr>
          <p:txBody>
            <a:bodyPr>
              <a:spAutoFit/>
            </a:bodyPr>
            <a:lstStyle/>
            <a:p>
              <a:pPr marL="179705" lvl="1">
                <a:lnSpc>
                  <a:spcPct val="150000"/>
                </a:lnSpc>
                <a:spcBef>
                  <a:spcPct val="20000"/>
                </a:spcBef>
                <a:buClr>
                  <a:srgbClr val="33CC33"/>
                </a:buClr>
                <a:defRPr/>
              </a:pPr>
              <a:r>
                <a:rPr kumimoji="1" lang="zh-CN" altLang="en-US" sz="1600" b="1" dirty="0">
                  <a:solidFill>
                    <a:srgbClr val="000099"/>
                  </a:solidFill>
                  <a:effectLst>
                    <a:innerShdw blurRad="63500" dist="50800" dir="2700000">
                      <a:prstClr val="black">
                        <a:alpha val="50000"/>
                      </a:prstClr>
                    </a:innerShdw>
                  </a:effectLst>
                  <a:latin typeface="黑体" panose="02010609060101010101" pitchFamily="49" charset="-122"/>
                  <a:ea typeface="黑体" panose="02010609060101010101" pitchFamily="49" charset="-122"/>
                </a:rPr>
                <a:t>临床表现：胸闷重而心痛微，痰多气短，形体肥胖，倦怠乏力，纳呆便溏，舌体胖</a:t>
              </a:r>
              <a:endParaRPr kumimoji="1" lang="en-US" altLang="zh-CN" sz="1600" b="1" dirty="0">
                <a:solidFill>
                  <a:srgbClr val="000099"/>
                </a:solidFill>
                <a:effectLst>
                  <a:innerShdw blurRad="63500" dist="50800" dir="2700000">
                    <a:prstClr val="black">
                      <a:alpha val="50000"/>
                    </a:prstClr>
                  </a:innerShdw>
                </a:effectLst>
                <a:latin typeface="黑体" panose="02010609060101010101" pitchFamily="49" charset="-122"/>
                <a:ea typeface="黑体" panose="02010609060101010101" pitchFamily="49" charset="-122"/>
              </a:endParaRPr>
            </a:p>
            <a:p>
              <a:pPr marL="179705" lvl="1">
                <a:lnSpc>
                  <a:spcPct val="150000"/>
                </a:lnSpc>
                <a:spcBef>
                  <a:spcPct val="20000"/>
                </a:spcBef>
                <a:buClr>
                  <a:srgbClr val="33CC33"/>
                </a:buClr>
                <a:defRPr/>
              </a:pPr>
              <a:r>
                <a:rPr kumimoji="1" lang="en-US" altLang="zh-CN" sz="1600" b="1" dirty="0">
                  <a:solidFill>
                    <a:srgbClr val="000099"/>
                  </a:solidFill>
                  <a:effectLst>
                    <a:innerShdw blurRad="63500" dist="50800" dir="2700000">
                      <a:prstClr val="black">
                        <a:alpha val="50000"/>
                      </a:prstClr>
                    </a:innerShdw>
                  </a:effectLst>
                  <a:latin typeface="黑体" panose="02010609060101010101" pitchFamily="49" charset="-122"/>
                  <a:ea typeface="黑体" panose="02010609060101010101" pitchFamily="49" charset="-122"/>
                </a:rPr>
                <a:t>       </a:t>
              </a:r>
              <a:r>
                <a:rPr kumimoji="1" lang="zh-CN" altLang="en-US" sz="1600" b="1" dirty="0">
                  <a:solidFill>
                    <a:srgbClr val="000099"/>
                  </a:solidFill>
                  <a:effectLst>
                    <a:innerShdw blurRad="63500" dist="50800" dir="2700000">
                      <a:prstClr val="black">
                        <a:alpha val="50000"/>
                      </a:prstClr>
                    </a:innerShdw>
                  </a:effectLst>
                  <a:latin typeface="黑体" panose="02010609060101010101" pitchFamily="49" charset="-122"/>
                  <a:ea typeface="黑体" panose="02010609060101010101" pitchFamily="49" charset="-122"/>
                </a:rPr>
                <a:t>   大齿痕，苔浊腻或白滑 </a:t>
              </a:r>
              <a:endParaRPr kumimoji="1" lang="en-US" altLang="zh-CN" sz="1600" b="1" dirty="0">
                <a:solidFill>
                  <a:srgbClr val="000099"/>
                </a:solidFill>
                <a:effectLst>
                  <a:innerShdw blurRad="63500" dist="50800" dir="2700000">
                    <a:prstClr val="black">
                      <a:alpha val="50000"/>
                    </a:prstClr>
                  </a:innerShdw>
                </a:effectLst>
                <a:latin typeface="黑体" panose="02010609060101010101" pitchFamily="49" charset="-122"/>
                <a:ea typeface="黑体" panose="02010609060101010101" pitchFamily="49" charset="-122"/>
              </a:endParaRPr>
            </a:p>
            <a:p>
              <a:pPr marL="179705" lvl="1">
                <a:lnSpc>
                  <a:spcPct val="150000"/>
                </a:lnSpc>
                <a:spcBef>
                  <a:spcPct val="20000"/>
                </a:spcBef>
                <a:buClr>
                  <a:srgbClr val="33CC33"/>
                </a:buClr>
                <a:defRPr/>
              </a:pPr>
              <a:r>
                <a:rPr kumimoji="1" lang="zh-CN" altLang="en-US" sz="1600" b="1" dirty="0">
                  <a:solidFill>
                    <a:srgbClr val="000099"/>
                  </a:solidFill>
                  <a:effectLst>
                    <a:innerShdw blurRad="63500" dist="50800" dir="2700000">
                      <a:prstClr val="black">
                        <a:alpha val="50000"/>
                      </a:prstClr>
                    </a:innerShdw>
                  </a:effectLst>
                  <a:latin typeface="黑体" panose="02010609060101010101" pitchFamily="49" charset="-122"/>
                  <a:ea typeface="黑体" panose="02010609060101010101" pitchFamily="49" charset="-122"/>
                </a:rPr>
                <a:t>治法：通阳泄浊，豁痰宣痹</a:t>
              </a:r>
              <a:r>
                <a:rPr kumimoji="1" lang="en-US" altLang="zh-CN" sz="1600" b="1" dirty="0">
                  <a:solidFill>
                    <a:srgbClr val="000099"/>
                  </a:solidFill>
                  <a:effectLst>
                    <a:innerShdw blurRad="63500" dist="50800" dir="2700000">
                      <a:prstClr val="black">
                        <a:alpha val="50000"/>
                      </a:prstClr>
                    </a:innerShdw>
                  </a:effectLst>
                  <a:latin typeface="黑体" panose="02010609060101010101" pitchFamily="49" charset="-122"/>
                  <a:ea typeface="黑体" panose="02010609060101010101" pitchFamily="49" charset="-122"/>
                </a:rPr>
                <a:t>     </a:t>
              </a:r>
              <a:r>
                <a:rPr kumimoji="1" lang="zh-CN" altLang="en-US" sz="1600" b="1" dirty="0">
                  <a:solidFill>
                    <a:srgbClr val="000099"/>
                  </a:solidFill>
                  <a:effectLst>
                    <a:innerShdw blurRad="63500" dist="50800" dir="2700000">
                      <a:prstClr val="black">
                        <a:alpha val="50000"/>
                      </a:prstClr>
                    </a:innerShdw>
                  </a:effectLst>
                  <a:latin typeface="黑体" panose="02010609060101010101" pitchFamily="49" charset="-122"/>
                  <a:ea typeface="黑体" panose="02010609060101010101" pitchFamily="49" charset="-122"/>
                </a:rPr>
                <a:t>方药：栝楼薤白半夏汤合涤痰汤加减 </a:t>
              </a:r>
              <a:endParaRPr kumimoji="1" lang="zh-CN" altLang="en-US" sz="1600" b="1" dirty="0">
                <a:solidFill>
                  <a:srgbClr val="000099"/>
                </a:solidFill>
                <a:effectLst>
                  <a:innerShdw blurRad="63500" dist="50800" dir="2700000">
                    <a:prstClr val="black">
                      <a:alpha val="50000"/>
                    </a:prstClr>
                  </a:innerShdw>
                </a:effectLst>
                <a:latin typeface="黑体" panose="02010609060101010101" pitchFamily="49" charset="-122"/>
                <a:ea typeface="黑体" panose="02010609060101010101" pitchFamily="49" charset="-122"/>
              </a:endParaRPr>
            </a:p>
          </p:txBody>
        </p:sp>
      </p:gr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9"/>
          <p:cNvGrpSpPr/>
          <p:nvPr/>
        </p:nvGrpSpPr>
        <p:grpSpPr bwMode="auto">
          <a:xfrm>
            <a:off x="682625" y="1643063"/>
            <a:ext cx="7777163" cy="1674812"/>
            <a:chOff x="912" y="1251"/>
            <a:chExt cx="4320" cy="1055"/>
          </a:xfrm>
        </p:grpSpPr>
        <p:sp>
          <p:nvSpPr>
            <p:cNvPr id="7" name="Rectangle 15"/>
            <p:cNvSpPr>
              <a:spLocks noChangeArrowheads="1"/>
            </p:cNvSpPr>
            <p:nvPr/>
          </p:nvSpPr>
          <p:spPr bwMode="auto">
            <a:xfrm>
              <a:off x="912" y="1251"/>
              <a:ext cx="1715" cy="233"/>
            </a:xfrm>
            <a:prstGeom prst="rect">
              <a:avLst/>
            </a:prstGeom>
            <a:solidFill>
              <a:srgbClr val="C00000"/>
            </a:solidFill>
            <a:ln w="25400">
              <a:solidFill>
                <a:schemeClr val="bg1"/>
              </a:solidFill>
              <a:miter lim="800000"/>
            </a:ln>
            <a:effectLst/>
          </p:spPr>
          <p:txBody>
            <a:bodyPr anchor="ctr">
              <a:spAutoFit/>
            </a:bodyPr>
            <a:lstStyle/>
            <a:p>
              <a:pPr algn="ctr">
                <a:defRPr/>
              </a:pPr>
              <a:r>
                <a:rPr lang="zh-CN" altLang="en-US" b="1" kern="0" dirty="0">
                  <a:solidFill>
                    <a:schemeClr val="bg1"/>
                  </a:solidFill>
                  <a:effectLst>
                    <a:glow rad="63500">
                      <a:schemeClr val="accent1">
                        <a:satMod val="175000"/>
                        <a:alpha val="40000"/>
                      </a:schemeClr>
                    </a:glow>
                  </a:effectLst>
                  <a:ea typeface="华文细黑" pitchFamily="2" charset="-122"/>
                </a:rPr>
                <a:t>气阴两虚证</a:t>
              </a:r>
              <a:endParaRPr lang="zh-CN" altLang="en-US" b="1" kern="0" dirty="0">
                <a:solidFill>
                  <a:schemeClr val="bg1"/>
                </a:solidFill>
                <a:effectLst>
                  <a:glow rad="63500">
                    <a:schemeClr val="accent1">
                      <a:satMod val="175000"/>
                      <a:alpha val="40000"/>
                    </a:schemeClr>
                  </a:glow>
                </a:effectLst>
                <a:ea typeface="华文细黑" pitchFamily="2" charset="-122"/>
              </a:endParaRPr>
            </a:p>
          </p:txBody>
        </p:sp>
        <p:sp>
          <p:nvSpPr>
            <p:cNvPr id="8" name="Text Box 16"/>
            <p:cNvSpPr txBox="1">
              <a:spLocks noChangeArrowheads="1"/>
            </p:cNvSpPr>
            <p:nvPr/>
          </p:nvSpPr>
          <p:spPr bwMode="auto">
            <a:xfrm>
              <a:off x="912" y="1488"/>
              <a:ext cx="4320" cy="818"/>
            </a:xfrm>
            <a:prstGeom prst="rect">
              <a:avLst/>
            </a:prstGeom>
            <a:noFill/>
            <a:ln w="38100">
              <a:solidFill>
                <a:schemeClr val="bg1"/>
              </a:solidFill>
              <a:miter lim="800000"/>
            </a:ln>
            <a:effectLst/>
          </p:spPr>
          <p:txBody>
            <a:bodyPr>
              <a:spAutoFit/>
            </a:bodyPr>
            <a:lstStyle/>
            <a:p>
              <a:pPr marL="179705" lvl="1">
                <a:lnSpc>
                  <a:spcPct val="150000"/>
                </a:lnSpc>
                <a:spcBef>
                  <a:spcPct val="20000"/>
                </a:spcBef>
                <a:buClr>
                  <a:srgbClr val="33CC33"/>
                </a:buClr>
                <a:defRPr/>
              </a:pPr>
              <a:r>
                <a:rPr kumimoji="1" lang="zh-CN" altLang="en-US" sz="1600" b="1" dirty="0">
                  <a:solidFill>
                    <a:srgbClr val="000099"/>
                  </a:solidFill>
                  <a:effectLst>
                    <a:innerShdw blurRad="63500" dist="50800" dir="2700000">
                      <a:prstClr val="black">
                        <a:alpha val="50000"/>
                      </a:prstClr>
                    </a:innerShdw>
                  </a:effectLst>
                  <a:latin typeface="黑体" panose="02010609060101010101" pitchFamily="49" charset="-122"/>
                  <a:ea typeface="黑体" panose="02010609060101010101" pitchFamily="49" charset="-122"/>
                </a:rPr>
                <a:t>临床表现：心胸隐痛，心悸气短，倦怠乏力，声低气微，汗出，舌淡红，舌体胖有</a:t>
              </a:r>
              <a:endParaRPr kumimoji="1" lang="en-US" altLang="zh-CN" sz="1600" b="1" dirty="0">
                <a:solidFill>
                  <a:srgbClr val="000099"/>
                </a:solidFill>
                <a:effectLst>
                  <a:innerShdw blurRad="63500" dist="50800" dir="2700000">
                    <a:prstClr val="black">
                      <a:alpha val="50000"/>
                    </a:prstClr>
                  </a:innerShdw>
                </a:effectLst>
                <a:latin typeface="黑体" panose="02010609060101010101" pitchFamily="49" charset="-122"/>
                <a:ea typeface="黑体" panose="02010609060101010101" pitchFamily="49" charset="-122"/>
              </a:endParaRPr>
            </a:p>
            <a:p>
              <a:pPr marL="179705" lvl="1">
                <a:lnSpc>
                  <a:spcPct val="150000"/>
                </a:lnSpc>
                <a:spcBef>
                  <a:spcPct val="20000"/>
                </a:spcBef>
                <a:buClr>
                  <a:srgbClr val="33CC33"/>
                </a:buClr>
                <a:defRPr/>
              </a:pPr>
              <a:r>
                <a:rPr kumimoji="1" lang="en-US" altLang="zh-CN" sz="1600" b="1" dirty="0">
                  <a:solidFill>
                    <a:srgbClr val="000099"/>
                  </a:solidFill>
                  <a:effectLst>
                    <a:innerShdw blurRad="63500" dist="50800" dir="2700000">
                      <a:prstClr val="black">
                        <a:alpha val="50000"/>
                      </a:prstClr>
                    </a:innerShdw>
                  </a:effectLst>
                  <a:latin typeface="黑体" panose="02010609060101010101" pitchFamily="49" charset="-122"/>
                  <a:ea typeface="黑体" panose="02010609060101010101" pitchFamily="49" charset="-122"/>
                </a:rPr>
                <a:t>          </a:t>
              </a:r>
              <a:r>
                <a:rPr kumimoji="1" lang="zh-CN" altLang="en-US" sz="1600" b="1" dirty="0">
                  <a:solidFill>
                    <a:srgbClr val="000099"/>
                  </a:solidFill>
                  <a:effectLst>
                    <a:innerShdw blurRad="63500" dist="50800" dir="2700000">
                      <a:prstClr val="black">
                        <a:alpha val="50000"/>
                      </a:prstClr>
                    </a:innerShdw>
                  </a:effectLst>
                  <a:latin typeface="黑体" panose="02010609060101010101" pitchFamily="49" charset="-122"/>
                  <a:ea typeface="黑体" panose="02010609060101010101" pitchFamily="49" charset="-122"/>
                </a:rPr>
                <a:t>齿痕，脉细缓或结代</a:t>
              </a:r>
              <a:endParaRPr kumimoji="1" lang="en-US" altLang="zh-CN" sz="1600" b="1" dirty="0">
                <a:solidFill>
                  <a:srgbClr val="000099"/>
                </a:solidFill>
                <a:effectLst>
                  <a:innerShdw blurRad="63500" dist="50800" dir="2700000">
                    <a:prstClr val="black">
                      <a:alpha val="50000"/>
                    </a:prstClr>
                  </a:innerShdw>
                </a:effectLst>
                <a:latin typeface="黑体" panose="02010609060101010101" pitchFamily="49" charset="-122"/>
                <a:ea typeface="黑体" panose="02010609060101010101" pitchFamily="49" charset="-122"/>
              </a:endParaRPr>
            </a:p>
            <a:p>
              <a:pPr marL="179705" lvl="1">
                <a:lnSpc>
                  <a:spcPct val="150000"/>
                </a:lnSpc>
                <a:spcBef>
                  <a:spcPct val="20000"/>
                </a:spcBef>
                <a:buClr>
                  <a:srgbClr val="33CC33"/>
                </a:buClr>
                <a:defRPr/>
              </a:pPr>
              <a:r>
                <a:rPr kumimoji="1" lang="zh-CN" altLang="en-US" sz="1600" b="1" dirty="0">
                  <a:solidFill>
                    <a:srgbClr val="000099"/>
                  </a:solidFill>
                  <a:effectLst>
                    <a:innerShdw blurRad="63500" dist="50800" dir="2700000">
                      <a:prstClr val="black">
                        <a:alpha val="50000"/>
                      </a:prstClr>
                    </a:innerShdw>
                  </a:effectLst>
                  <a:latin typeface="黑体" panose="02010609060101010101" pitchFamily="49" charset="-122"/>
                  <a:ea typeface="黑体" panose="02010609060101010101" pitchFamily="49" charset="-122"/>
                </a:rPr>
                <a:t>治法：益气养阴，活血通脉</a:t>
              </a:r>
              <a:r>
                <a:rPr kumimoji="1" lang="en-US" altLang="zh-CN" sz="1600" b="1" dirty="0">
                  <a:solidFill>
                    <a:srgbClr val="000099"/>
                  </a:solidFill>
                  <a:effectLst>
                    <a:innerShdw blurRad="63500" dist="50800" dir="2700000">
                      <a:prstClr val="black">
                        <a:alpha val="50000"/>
                      </a:prstClr>
                    </a:innerShdw>
                  </a:effectLst>
                  <a:latin typeface="黑体" panose="02010609060101010101" pitchFamily="49" charset="-122"/>
                  <a:ea typeface="黑体" panose="02010609060101010101" pitchFamily="49" charset="-122"/>
                </a:rPr>
                <a:t>     </a:t>
              </a:r>
              <a:r>
                <a:rPr kumimoji="1" lang="zh-CN" altLang="en-US" sz="1600" b="1" dirty="0">
                  <a:solidFill>
                    <a:srgbClr val="000099"/>
                  </a:solidFill>
                  <a:effectLst>
                    <a:innerShdw blurRad="63500" dist="50800" dir="2700000">
                      <a:prstClr val="black">
                        <a:alpha val="50000"/>
                      </a:prstClr>
                    </a:innerShdw>
                  </a:effectLst>
                  <a:latin typeface="黑体" panose="02010609060101010101" pitchFamily="49" charset="-122"/>
                  <a:ea typeface="黑体" panose="02010609060101010101" pitchFamily="49" charset="-122"/>
                </a:rPr>
                <a:t>方药：生脉散合人参养荣汤加减</a:t>
              </a:r>
              <a:endParaRPr kumimoji="1" lang="en-US" altLang="zh-CN" sz="1600" b="1" dirty="0">
                <a:solidFill>
                  <a:srgbClr val="000099"/>
                </a:solidFill>
                <a:effectLst>
                  <a:innerShdw blurRad="63500" dist="50800" dir="2700000">
                    <a:prstClr val="black">
                      <a:alpha val="50000"/>
                    </a:prstClr>
                  </a:innerShdw>
                </a:effectLst>
                <a:latin typeface="黑体" panose="02010609060101010101" pitchFamily="49" charset="-122"/>
                <a:ea typeface="黑体" panose="02010609060101010101" pitchFamily="49" charset="-122"/>
              </a:endParaRPr>
            </a:p>
          </p:txBody>
        </p:sp>
      </p:grpSp>
      <p:grpSp>
        <p:nvGrpSpPr>
          <p:cNvPr id="3" name="Group 19"/>
          <p:cNvGrpSpPr/>
          <p:nvPr/>
        </p:nvGrpSpPr>
        <p:grpSpPr bwMode="auto">
          <a:xfrm>
            <a:off x="682625" y="142875"/>
            <a:ext cx="7777163" cy="1255713"/>
            <a:chOff x="912" y="1251"/>
            <a:chExt cx="4320" cy="791"/>
          </a:xfrm>
        </p:grpSpPr>
        <p:sp>
          <p:nvSpPr>
            <p:cNvPr id="10" name="Rectangle 15"/>
            <p:cNvSpPr>
              <a:spLocks noChangeArrowheads="1"/>
            </p:cNvSpPr>
            <p:nvPr/>
          </p:nvSpPr>
          <p:spPr bwMode="auto">
            <a:xfrm>
              <a:off x="912" y="1251"/>
              <a:ext cx="1715" cy="233"/>
            </a:xfrm>
            <a:prstGeom prst="rect">
              <a:avLst/>
            </a:prstGeom>
            <a:solidFill>
              <a:srgbClr val="C00000"/>
            </a:solidFill>
            <a:ln w="25400">
              <a:solidFill>
                <a:schemeClr val="bg1"/>
              </a:solidFill>
              <a:miter lim="800000"/>
            </a:ln>
            <a:effectLst/>
          </p:spPr>
          <p:txBody>
            <a:bodyPr anchor="ctr">
              <a:spAutoFit/>
            </a:bodyPr>
            <a:lstStyle/>
            <a:p>
              <a:pPr algn="ctr">
                <a:defRPr/>
              </a:pPr>
              <a:r>
                <a:rPr lang="zh-CN" altLang="en-US" b="1" kern="0" dirty="0">
                  <a:solidFill>
                    <a:schemeClr val="bg1"/>
                  </a:solidFill>
                  <a:effectLst>
                    <a:glow rad="63500">
                      <a:schemeClr val="accent1">
                        <a:satMod val="175000"/>
                        <a:alpha val="40000"/>
                      </a:schemeClr>
                    </a:glow>
                  </a:effectLst>
                  <a:ea typeface="华文细黑" pitchFamily="2" charset="-122"/>
                </a:rPr>
                <a:t>寒凝心脉证</a:t>
              </a:r>
              <a:endParaRPr lang="zh-CN" altLang="en-US" b="1" kern="0" dirty="0">
                <a:solidFill>
                  <a:schemeClr val="bg1"/>
                </a:solidFill>
                <a:effectLst>
                  <a:glow rad="63500">
                    <a:schemeClr val="accent1">
                      <a:satMod val="175000"/>
                      <a:alpha val="40000"/>
                    </a:schemeClr>
                  </a:glow>
                </a:effectLst>
                <a:ea typeface="华文细黑" pitchFamily="2" charset="-122"/>
              </a:endParaRPr>
            </a:p>
          </p:txBody>
        </p:sp>
        <p:sp>
          <p:nvSpPr>
            <p:cNvPr id="11" name="Text Box 16"/>
            <p:cNvSpPr txBox="1">
              <a:spLocks noChangeArrowheads="1"/>
            </p:cNvSpPr>
            <p:nvPr/>
          </p:nvSpPr>
          <p:spPr bwMode="auto">
            <a:xfrm>
              <a:off x="912" y="1488"/>
              <a:ext cx="4320" cy="554"/>
            </a:xfrm>
            <a:prstGeom prst="rect">
              <a:avLst/>
            </a:prstGeom>
            <a:noFill/>
            <a:ln w="38100">
              <a:solidFill>
                <a:schemeClr val="bg1"/>
              </a:solidFill>
              <a:miter lim="800000"/>
            </a:ln>
            <a:effectLst/>
          </p:spPr>
          <p:txBody>
            <a:bodyPr>
              <a:spAutoFit/>
            </a:bodyPr>
            <a:lstStyle/>
            <a:p>
              <a:pPr marL="179705" lvl="1">
                <a:lnSpc>
                  <a:spcPct val="150000"/>
                </a:lnSpc>
                <a:spcBef>
                  <a:spcPct val="20000"/>
                </a:spcBef>
                <a:buClr>
                  <a:srgbClr val="33CC33"/>
                </a:buClr>
                <a:defRPr/>
              </a:pPr>
              <a:r>
                <a:rPr kumimoji="1" lang="zh-CN" altLang="en-US" sz="1600" b="1" dirty="0">
                  <a:solidFill>
                    <a:srgbClr val="000099"/>
                  </a:solidFill>
                  <a:effectLst>
                    <a:innerShdw blurRad="63500" dist="50800" dir="2700000">
                      <a:prstClr val="black">
                        <a:alpha val="50000"/>
                      </a:prstClr>
                    </a:innerShdw>
                  </a:effectLst>
                  <a:latin typeface="黑体" panose="02010609060101010101" pitchFamily="49" charset="-122"/>
                  <a:ea typeface="黑体" panose="02010609060101010101" pitchFamily="49" charset="-122"/>
                </a:rPr>
                <a:t>临床表现：心痛彻背，喘不得卧，心悸，胸闷气短，手足不温，冷汗出，面色苍白</a:t>
              </a:r>
              <a:endParaRPr kumimoji="1" lang="en-US" altLang="zh-CN" sz="1600" b="1" dirty="0">
                <a:solidFill>
                  <a:srgbClr val="000099"/>
                </a:solidFill>
                <a:effectLst>
                  <a:innerShdw blurRad="63500" dist="50800" dir="2700000">
                    <a:prstClr val="black">
                      <a:alpha val="50000"/>
                    </a:prstClr>
                  </a:innerShdw>
                </a:effectLst>
                <a:latin typeface="黑体" panose="02010609060101010101" pitchFamily="49" charset="-122"/>
                <a:ea typeface="黑体" panose="02010609060101010101" pitchFamily="49" charset="-122"/>
              </a:endParaRPr>
            </a:p>
            <a:p>
              <a:pPr marL="179705" lvl="1">
                <a:lnSpc>
                  <a:spcPct val="150000"/>
                </a:lnSpc>
                <a:spcBef>
                  <a:spcPct val="20000"/>
                </a:spcBef>
                <a:buClr>
                  <a:srgbClr val="33CC33"/>
                </a:buClr>
                <a:defRPr/>
              </a:pPr>
              <a:r>
                <a:rPr kumimoji="1" lang="zh-CN" altLang="en-US" sz="1600" b="1" dirty="0">
                  <a:solidFill>
                    <a:srgbClr val="000099"/>
                  </a:solidFill>
                  <a:effectLst>
                    <a:innerShdw blurRad="63500" dist="50800" dir="2700000">
                      <a:prstClr val="black">
                        <a:alpha val="50000"/>
                      </a:prstClr>
                    </a:innerShdw>
                  </a:effectLst>
                  <a:latin typeface="黑体" panose="02010609060101010101" pitchFamily="49" charset="-122"/>
                  <a:ea typeface="黑体" panose="02010609060101010101" pitchFamily="49" charset="-122"/>
                </a:rPr>
                <a:t>治法：辛温散寒，宣通心阳</a:t>
              </a:r>
              <a:r>
                <a:rPr kumimoji="1" lang="en-US" altLang="zh-CN" sz="1600" b="1" dirty="0">
                  <a:solidFill>
                    <a:srgbClr val="000099"/>
                  </a:solidFill>
                  <a:effectLst>
                    <a:innerShdw blurRad="63500" dist="50800" dir="2700000">
                      <a:prstClr val="black">
                        <a:alpha val="50000"/>
                      </a:prstClr>
                    </a:innerShdw>
                  </a:effectLst>
                  <a:latin typeface="黑体" panose="02010609060101010101" pitchFamily="49" charset="-122"/>
                  <a:ea typeface="黑体" panose="02010609060101010101" pitchFamily="49" charset="-122"/>
                </a:rPr>
                <a:t>     </a:t>
              </a:r>
              <a:r>
                <a:rPr kumimoji="1" lang="zh-CN" altLang="en-US" sz="1600" b="1" dirty="0">
                  <a:solidFill>
                    <a:srgbClr val="000099"/>
                  </a:solidFill>
                  <a:effectLst>
                    <a:innerShdw blurRad="63500" dist="50800" dir="2700000">
                      <a:prstClr val="black">
                        <a:alpha val="50000"/>
                      </a:prstClr>
                    </a:innerShdw>
                  </a:effectLst>
                  <a:latin typeface="黑体" panose="02010609060101010101" pitchFamily="49" charset="-122"/>
                  <a:ea typeface="黑体" panose="02010609060101010101" pitchFamily="49" charset="-122"/>
                </a:rPr>
                <a:t>方药：枳实薤白桂枝汤合当归四逆汤加减 </a:t>
              </a:r>
              <a:endParaRPr kumimoji="1" lang="zh-CN" altLang="en-US" sz="1600" b="1" dirty="0">
                <a:solidFill>
                  <a:srgbClr val="000099"/>
                </a:solidFill>
                <a:effectLst>
                  <a:innerShdw blurRad="63500" dist="50800" dir="2700000">
                    <a:prstClr val="black">
                      <a:alpha val="50000"/>
                    </a:prstClr>
                  </a:innerShdw>
                </a:effectLst>
                <a:latin typeface="黑体" panose="02010609060101010101" pitchFamily="49" charset="-122"/>
                <a:ea typeface="黑体" panose="02010609060101010101" pitchFamily="49" charset="-122"/>
              </a:endParaRPr>
            </a:p>
          </p:txBody>
        </p:sp>
      </p:grpSp>
      <p:grpSp>
        <p:nvGrpSpPr>
          <p:cNvPr id="4" name="Group 19"/>
          <p:cNvGrpSpPr/>
          <p:nvPr/>
        </p:nvGrpSpPr>
        <p:grpSpPr bwMode="auto">
          <a:xfrm>
            <a:off x="682625" y="5000625"/>
            <a:ext cx="7777163" cy="1674813"/>
            <a:chOff x="912" y="1251"/>
            <a:chExt cx="4320" cy="1055"/>
          </a:xfrm>
        </p:grpSpPr>
        <p:sp>
          <p:nvSpPr>
            <p:cNvPr id="13" name="Rectangle 15"/>
            <p:cNvSpPr>
              <a:spLocks noChangeArrowheads="1"/>
            </p:cNvSpPr>
            <p:nvPr/>
          </p:nvSpPr>
          <p:spPr bwMode="auto">
            <a:xfrm>
              <a:off x="912" y="1251"/>
              <a:ext cx="1715" cy="233"/>
            </a:xfrm>
            <a:prstGeom prst="rect">
              <a:avLst/>
            </a:prstGeom>
            <a:solidFill>
              <a:srgbClr val="C00000"/>
            </a:solidFill>
            <a:ln w="25400">
              <a:solidFill>
                <a:schemeClr val="bg1"/>
              </a:solidFill>
              <a:miter lim="800000"/>
            </a:ln>
            <a:effectLst/>
          </p:spPr>
          <p:txBody>
            <a:bodyPr anchor="ctr">
              <a:spAutoFit/>
            </a:bodyPr>
            <a:lstStyle/>
            <a:p>
              <a:pPr algn="ctr">
                <a:defRPr/>
              </a:pPr>
              <a:r>
                <a:rPr lang="zh-CN" altLang="en-US" b="1" kern="0" dirty="0">
                  <a:solidFill>
                    <a:schemeClr val="bg1"/>
                  </a:solidFill>
                  <a:effectLst>
                    <a:glow rad="63500">
                      <a:schemeClr val="accent1">
                        <a:satMod val="175000"/>
                        <a:alpha val="40000"/>
                      </a:schemeClr>
                    </a:glow>
                  </a:effectLst>
                  <a:ea typeface="华文细黑" pitchFamily="2" charset="-122"/>
                </a:rPr>
                <a:t>心肾阳虚证</a:t>
              </a:r>
              <a:endParaRPr lang="zh-CN" altLang="en-US" b="1" kern="0" dirty="0">
                <a:solidFill>
                  <a:schemeClr val="bg1"/>
                </a:solidFill>
                <a:effectLst>
                  <a:glow rad="63500">
                    <a:schemeClr val="accent1">
                      <a:satMod val="175000"/>
                      <a:alpha val="40000"/>
                    </a:schemeClr>
                  </a:glow>
                </a:effectLst>
                <a:ea typeface="华文细黑" pitchFamily="2" charset="-122"/>
              </a:endParaRPr>
            </a:p>
          </p:txBody>
        </p:sp>
        <p:sp>
          <p:nvSpPr>
            <p:cNvPr id="14" name="Text Box 16"/>
            <p:cNvSpPr txBox="1">
              <a:spLocks noChangeArrowheads="1"/>
            </p:cNvSpPr>
            <p:nvPr/>
          </p:nvSpPr>
          <p:spPr bwMode="auto">
            <a:xfrm>
              <a:off x="912" y="1488"/>
              <a:ext cx="4320" cy="818"/>
            </a:xfrm>
            <a:prstGeom prst="rect">
              <a:avLst/>
            </a:prstGeom>
            <a:noFill/>
            <a:ln w="38100">
              <a:solidFill>
                <a:schemeClr val="bg1"/>
              </a:solidFill>
              <a:miter lim="800000"/>
            </a:ln>
            <a:effectLst/>
          </p:spPr>
          <p:txBody>
            <a:bodyPr>
              <a:spAutoFit/>
            </a:bodyPr>
            <a:lstStyle/>
            <a:p>
              <a:pPr marL="179705" lvl="1">
                <a:lnSpc>
                  <a:spcPct val="150000"/>
                </a:lnSpc>
                <a:spcBef>
                  <a:spcPct val="20000"/>
                </a:spcBef>
                <a:buClr>
                  <a:srgbClr val="33CC33"/>
                </a:buClr>
                <a:defRPr/>
              </a:pPr>
              <a:r>
                <a:rPr kumimoji="1" lang="zh-CN" altLang="en-US" sz="1600" b="1" dirty="0">
                  <a:solidFill>
                    <a:srgbClr val="000099"/>
                  </a:solidFill>
                  <a:effectLst>
                    <a:innerShdw blurRad="63500" dist="50800" dir="2700000">
                      <a:prstClr val="black">
                        <a:alpha val="50000"/>
                      </a:prstClr>
                    </a:innerShdw>
                  </a:effectLst>
                  <a:latin typeface="黑体" panose="02010609060101010101" pitchFamily="49" charset="-122"/>
                  <a:ea typeface="黑体" panose="02010609060101010101" pitchFamily="49" charset="-122"/>
                </a:rPr>
                <a:t>临床表现：胸闷气短，自汗，面色晄白，神倦怯寒，四肢欠温，舌质淡胖，边有齿</a:t>
              </a:r>
              <a:endParaRPr kumimoji="1" lang="en-US" altLang="zh-CN" sz="1600" b="1" dirty="0">
                <a:solidFill>
                  <a:srgbClr val="000099"/>
                </a:solidFill>
                <a:effectLst>
                  <a:innerShdw blurRad="63500" dist="50800" dir="2700000">
                    <a:prstClr val="black">
                      <a:alpha val="50000"/>
                    </a:prstClr>
                  </a:innerShdw>
                </a:effectLst>
                <a:latin typeface="黑体" panose="02010609060101010101" pitchFamily="49" charset="-122"/>
                <a:ea typeface="黑体" panose="02010609060101010101" pitchFamily="49" charset="-122"/>
              </a:endParaRPr>
            </a:p>
            <a:p>
              <a:pPr marL="179705" lvl="1">
                <a:lnSpc>
                  <a:spcPct val="150000"/>
                </a:lnSpc>
                <a:spcBef>
                  <a:spcPct val="20000"/>
                </a:spcBef>
                <a:buClr>
                  <a:srgbClr val="33CC33"/>
                </a:buClr>
                <a:defRPr/>
              </a:pPr>
              <a:r>
                <a:rPr kumimoji="1" lang="en-US" altLang="zh-CN" sz="1600" b="1" dirty="0">
                  <a:solidFill>
                    <a:srgbClr val="000099"/>
                  </a:solidFill>
                  <a:effectLst>
                    <a:innerShdw blurRad="63500" dist="50800" dir="2700000">
                      <a:prstClr val="black">
                        <a:alpha val="50000"/>
                      </a:prstClr>
                    </a:innerShdw>
                  </a:effectLst>
                  <a:latin typeface="黑体" panose="02010609060101010101" pitchFamily="49" charset="-122"/>
                  <a:ea typeface="黑体" panose="02010609060101010101" pitchFamily="49" charset="-122"/>
                </a:rPr>
                <a:t>          </a:t>
              </a:r>
              <a:r>
                <a:rPr kumimoji="1" lang="zh-CN" altLang="en-US" sz="1600" b="1" dirty="0">
                  <a:solidFill>
                    <a:srgbClr val="000099"/>
                  </a:solidFill>
                  <a:effectLst>
                    <a:innerShdw blurRad="63500" dist="50800" dir="2700000">
                      <a:prstClr val="black">
                        <a:alpha val="50000"/>
                      </a:prstClr>
                    </a:innerShdw>
                  </a:effectLst>
                  <a:latin typeface="黑体" panose="02010609060101010101" pitchFamily="49" charset="-122"/>
                  <a:ea typeface="黑体" panose="02010609060101010101" pitchFamily="49" charset="-122"/>
                </a:rPr>
                <a:t>痕，苔白腻，脉沉细而迟</a:t>
              </a:r>
              <a:endParaRPr kumimoji="1" lang="en-US" altLang="zh-CN" sz="1600" b="1" dirty="0">
                <a:solidFill>
                  <a:srgbClr val="000099"/>
                </a:solidFill>
                <a:effectLst>
                  <a:innerShdw blurRad="63500" dist="50800" dir="2700000">
                    <a:prstClr val="black">
                      <a:alpha val="50000"/>
                    </a:prstClr>
                  </a:innerShdw>
                </a:effectLst>
                <a:latin typeface="黑体" panose="02010609060101010101" pitchFamily="49" charset="-122"/>
                <a:ea typeface="黑体" panose="02010609060101010101" pitchFamily="49" charset="-122"/>
              </a:endParaRPr>
            </a:p>
            <a:p>
              <a:pPr marL="179705" lvl="1">
                <a:lnSpc>
                  <a:spcPct val="150000"/>
                </a:lnSpc>
                <a:spcBef>
                  <a:spcPct val="20000"/>
                </a:spcBef>
                <a:buClr>
                  <a:srgbClr val="33CC33"/>
                </a:buClr>
                <a:defRPr/>
              </a:pPr>
              <a:r>
                <a:rPr kumimoji="1" lang="zh-CN" altLang="en-US" sz="1600" b="1" dirty="0">
                  <a:solidFill>
                    <a:srgbClr val="000099"/>
                  </a:solidFill>
                  <a:effectLst>
                    <a:innerShdw blurRad="63500" dist="50800" dir="2700000">
                      <a:prstClr val="black">
                        <a:alpha val="50000"/>
                      </a:prstClr>
                    </a:innerShdw>
                  </a:effectLst>
                  <a:latin typeface="黑体" panose="02010609060101010101" pitchFamily="49" charset="-122"/>
                  <a:ea typeface="黑体" panose="02010609060101010101" pitchFamily="49" charset="-122"/>
                </a:rPr>
                <a:t>治法：温补阳气，振奋心阳</a:t>
              </a:r>
              <a:r>
                <a:rPr kumimoji="1" lang="en-US" altLang="zh-CN" sz="1600" b="1" dirty="0">
                  <a:solidFill>
                    <a:srgbClr val="000099"/>
                  </a:solidFill>
                  <a:effectLst>
                    <a:innerShdw blurRad="63500" dist="50800" dir="2700000">
                      <a:prstClr val="black">
                        <a:alpha val="50000"/>
                      </a:prstClr>
                    </a:innerShdw>
                  </a:effectLst>
                  <a:latin typeface="黑体" panose="02010609060101010101" pitchFamily="49" charset="-122"/>
                  <a:ea typeface="黑体" panose="02010609060101010101" pitchFamily="49" charset="-122"/>
                </a:rPr>
                <a:t>     </a:t>
              </a:r>
              <a:r>
                <a:rPr kumimoji="1" lang="zh-CN" altLang="en-US" sz="1600" b="1" dirty="0">
                  <a:solidFill>
                    <a:srgbClr val="000099"/>
                  </a:solidFill>
                  <a:effectLst>
                    <a:innerShdw blurRad="63500" dist="50800" dir="2700000">
                      <a:prstClr val="black">
                        <a:alpha val="50000"/>
                      </a:prstClr>
                    </a:innerShdw>
                  </a:effectLst>
                  <a:latin typeface="黑体" panose="02010609060101010101" pitchFamily="49" charset="-122"/>
                  <a:ea typeface="黑体" panose="02010609060101010101" pitchFamily="49" charset="-122"/>
                </a:rPr>
                <a:t>方药：参附汤合右归饮加减</a:t>
              </a:r>
              <a:endParaRPr kumimoji="1" lang="en-US" altLang="zh-CN" sz="1600" b="1" dirty="0">
                <a:solidFill>
                  <a:srgbClr val="000099"/>
                </a:solidFill>
                <a:effectLst>
                  <a:innerShdw blurRad="63500" dist="50800" dir="2700000">
                    <a:prstClr val="black">
                      <a:alpha val="50000"/>
                    </a:prstClr>
                  </a:innerShdw>
                </a:effectLst>
                <a:latin typeface="黑体" panose="02010609060101010101" pitchFamily="49" charset="-122"/>
                <a:ea typeface="黑体" panose="02010609060101010101" pitchFamily="49" charset="-122"/>
              </a:endParaRPr>
            </a:p>
          </p:txBody>
        </p:sp>
      </p:grpSp>
      <p:grpSp>
        <p:nvGrpSpPr>
          <p:cNvPr id="5" name="Group 19"/>
          <p:cNvGrpSpPr/>
          <p:nvPr/>
        </p:nvGrpSpPr>
        <p:grpSpPr bwMode="auto">
          <a:xfrm>
            <a:off x="682625" y="3571875"/>
            <a:ext cx="7777163" cy="1206500"/>
            <a:chOff x="912" y="1251"/>
            <a:chExt cx="4320" cy="760"/>
          </a:xfrm>
        </p:grpSpPr>
        <p:sp>
          <p:nvSpPr>
            <p:cNvPr id="16" name="Rectangle 15"/>
            <p:cNvSpPr>
              <a:spLocks noChangeArrowheads="1"/>
            </p:cNvSpPr>
            <p:nvPr/>
          </p:nvSpPr>
          <p:spPr bwMode="auto">
            <a:xfrm>
              <a:off x="912" y="1251"/>
              <a:ext cx="1715" cy="233"/>
            </a:xfrm>
            <a:prstGeom prst="rect">
              <a:avLst/>
            </a:prstGeom>
            <a:solidFill>
              <a:srgbClr val="C00000"/>
            </a:solidFill>
            <a:ln w="25400">
              <a:solidFill>
                <a:schemeClr val="bg1"/>
              </a:solidFill>
              <a:miter lim="800000"/>
            </a:ln>
            <a:effectLst/>
          </p:spPr>
          <p:txBody>
            <a:bodyPr anchor="ctr">
              <a:spAutoFit/>
            </a:bodyPr>
            <a:lstStyle/>
            <a:p>
              <a:pPr algn="ctr">
                <a:defRPr/>
              </a:pPr>
              <a:r>
                <a:rPr lang="zh-CN" altLang="en-US" b="1" kern="0" dirty="0">
                  <a:solidFill>
                    <a:schemeClr val="bg1"/>
                  </a:solidFill>
                  <a:effectLst>
                    <a:glow rad="63500">
                      <a:schemeClr val="accent1">
                        <a:satMod val="175000"/>
                        <a:alpha val="40000"/>
                      </a:schemeClr>
                    </a:glow>
                  </a:effectLst>
                  <a:ea typeface="华文细黑" pitchFamily="2" charset="-122"/>
                </a:rPr>
                <a:t>心肾阴虚证</a:t>
              </a:r>
              <a:endParaRPr lang="zh-CN" altLang="en-US" b="1" kern="0" dirty="0">
                <a:solidFill>
                  <a:schemeClr val="bg1"/>
                </a:solidFill>
                <a:effectLst>
                  <a:glow rad="63500">
                    <a:schemeClr val="accent1">
                      <a:satMod val="175000"/>
                      <a:alpha val="40000"/>
                    </a:schemeClr>
                  </a:glow>
                </a:effectLst>
                <a:ea typeface="华文细黑" pitchFamily="2" charset="-122"/>
              </a:endParaRPr>
            </a:p>
          </p:txBody>
        </p:sp>
        <p:sp>
          <p:nvSpPr>
            <p:cNvPr id="17" name="Text Box 16"/>
            <p:cNvSpPr txBox="1">
              <a:spLocks noChangeArrowheads="1"/>
            </p:cNvSpPr>
            <p:nvPr/>
          </p:nvSpPr>
          <p:spPr bwMode="auto">
            <a:xfrm>
              <a:off x="912" y="1488"/>
              <a:ext cx="4320" cy="523"/>
            </a:xfrm>
            <a:prstGeom prst="rect">
              <a:avLst/>
            </a:prstGeom>
            <a:noFill/>
            <a:ln w="38100">
              <a:solidFill>
                <a:schemeClr val="bg1"/>
              </a:solidFill>
              <a:miter lim="800000"/>
            </a:ln>
            <a:effectLst/>
          </p:spPr>
          <p:txBody>
            <a:bodyPr>
              <a:spAutoFit/>
            </a:bodyPr>
            <a:lstStyle/>
            <a:p>
              <a:pPr marL="179705" lvl="1">
                <a:lnSpc>
                  <a:spcPct val="150000"/>
                </a:lnSpc>
                <a:spcBef>
                  <a:spcPct val="20000"/>
                </a:spcBef>
                <a:buClr>
                  <a:srgbClr val="33CC33"/>
                </a:buClr>
                <a:defRPr/>
              </a:pPr>
              <a:r>
                <a:rPr kumimoji="1" lang="zh-CN" altLang="en-US" sz="1600" b="1" dirty="0">
                  <a:solidFill>
                    <a:srgbClr val="000099"/>
                  </a:solidFill>
                  <a:effectLst>
                    <a:innerShdw blurRad="63500" dist="50800" dir="2700000">
                      <a:prstClr val="black">
                        <a:alpha val="50000"/>
                      </a:prstClr>
                    </a:innerShdw>
                  </a:effectLst>
                  <a:latin typeface="黑体" panose="02010609060101010101" pitchFamily="49" charset="-122"/>
                  <a:ea typeface="黑体" panose="02010609060101010101" pitchFamily="49" charset="-122"/>
                </a:rPr>
                <a:t>临床表现：心痛憋闷时作，腰膝酸软，头晕耳鸣，口干便秘，舌红少津，苔薄脉细治法：滋阴清火，养心和络</a:t>
              </a:r>
              <a:r>
                <a:rPr kumimoji="1" lang="en-US" altLang="zh-CN" sz="1600" b="1" dirty="0">
                  <a:solidFill>
                    <a:srgbClr val="000099"/>
                  </a:solidFill>
                  <a:effectLst>
                    <a:innerShdw blurRad="63500" dist="50800" dir="2700000">
                      <a:prstClr val="black">
                        <a:alpha val="50000"/>
                      </a:prstClr>
                    </a:innerShdw>
                  </a:effectLst>
                  <a:latin typeface="黑体" panose="02010609060101010101" pitchFamily="49" charset="-122"/>
                  <a:ea typeface="黑体" panose="02010609060101010101" pitchFamily="49" charset="-122"/>
                </a:rPr>
                <a:t>     </a:t>
              </a:r>
              <a:r>
                <a:rPr kumimoji="1" lang="zh-CN" altLang="en-US" sz="1600" b="1" dirty="0">
                  <a:solidFill>
                    <a:srgbClr val="000099"/>
                  </a:solidFill>
                  <a:effectLst>
                    <a:innerShdw blurRad="63500" dist="50800" dir="2700000">
                      <a:prstClr val="black">
                        <a:alpha val="50000"/>
                      </a:prstClr>
                    </a:innerShdw>
                  </a:effectLst>
                  <a:latin typeface="黑体" panose="02010609060101010101" pitchFamily="49" charset="-122"/>
                  <a:ea typeface="黑体" panose="02010609060101010101" pitchFamily="49" charset="-122"/>
                </a:rPr>
                <a:t>方药：天王补心丹合炙甘草汤加减 </a:t>
              </a:r>
              <a:endParaRPr kumimoji="1" lang="zh-CN" altLang="en-US" sz="1600" b="1" dirty="0">
                <a:solidFill>
                  <a:srgbClr val="000099"/>
                </a:solidFill>
                <a:effectLst>
                  <a:innerShdw blurRad="63500" dist="50800" dir="2700000">
                    <a:prstClr val="black">
                      <a:alpha val="50000"/>
                    </a:prstClr>
                  </a:innerShdw>
                </a:effectLst>
                <a:latin typeface="黑体" panose="02010609060101010101" pitchFamily="49" charset="-122"/>
                <a:ea typeface="黑体" panose="02010609060101010101" pitchFamily="49" charset="-122"/>
              </a:endParaRPr>
            </a:p>
          </p:txBody>
        </p:sp>
      </p:gr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0258" name="Rectangle 2"/>
          <p:cNvSpPr>
            <a:spLocks noChangeArrowheads="1"/>
          </p:cNvSpPr>
          <p:nvPr/>
        </p:nvSpPr>
        <p:spPr bwMode="auto">
          <a:xfrm>
            <a:off x="2733675" y="332740"/>
            <a:ext cx="3382010" cy="706755"/>
          </a:xfrm>
          <a:prstGeom prst="rect">
            <a:avLst/>
          </a:prstGeom>
          <a:noFill/>
          <a:ln w="9525" algn="ctr">
            <a:noFill/>
            <a:miter lim="800000"/>
          </a:ln>
          <a:effectLst/>
        </p:spPr>
        <p:txBody>
          <a:bodyPr wrap="none">
            <a:spAutoFit/>
          </a:bodyPr>
          <a:lstStyle/>
          <a:p>
            <a:r>
              <a:rPr kumimoji="1" lang="zh-CN" altLang="en-US" sz="4000" b="1">
                <a:solidFill>
                  <a:srgbClr val="FF0000"/>
                </a:solidFill>
                <a:effectLst>
                  <a:outerShdw blurRad="38100" dist="38100" dir="2700000" algn="tl">
                    <a:srgbClr val="C0C0C0"/>
                  </a:outerShdw>
                </a:effectLst>
                <a:latin typeface="微软雅黑" panose="020B0503020204020204" pitchFamily="34" charset="-122"/>
                <a:ea typeface="微软雅黑" panose="020B0503020204020204" pitchFamily="34" charset="-122"/>
                <a:cs typeface="微软雅黑" panose="020B0503020204020204" pitchFamily="34" charset="-122"/>
              </a:rPr>
              <a:t>名医经验介绍 </a:t>
            </a:r>
            <a:endParaRPr kumimoji="1" lang="zh-CN" altLang="en-US" sz="4000" b="1">
              <a:solidFill>
                <a:srgbClr val="FF0000"/>
              </a:solidFill>
              <a:effectLst>
                <a:outerShdw blurRad="38100" dist="38100" dir="2700000" algn="tl">
                  <a:srgbClr val="C0C0C0"/>
                </a:outerShdw>
              </a:effectLst>
              <a:latin typeface="微软雅黑" panose="020B0503020204020204" pitchFamily="34" charset="-122"/>
              <a:ea typeface="微软雅黑" panose="020B0503020204020204" pitchFamily="34" charset="-122"/>
              <a:cs typeface="微软雅黑" panose="020B0503020204020204" pitchFamily="34" charset="-122"/>
            </a:endParaRPr>
          </a:p>
        </p:txBody>
      </p:sp>
      <p:pic>
        <p:nvPicPr>
          <p:cNvPr id="480259" name="Picture 3" descr="冉雪峰"/>
          <p:cNvPicPr>
            <a:picLocks noChangeAspect="1" noChangeArrowheads="1"/>
          </p:cNvPicPr>
          <p:nvPr/>
        </p:nvPicPr>
        <p:blipFill>
          <a:blip r:embed="rId1" cstate="print"/>
          <a:srcRect/>
          <a:stretch>
            <a:fillRect/>
          </a:stretch>
        </p:blipFill>
        <p:spPr bwMode="auto">
          <a:xfrm>
            <a:off x="428625" y="2062163"/>
            <a:ext cx="2990850" cy="3429000"/>
          </a:xfrm>
          <a:prstGeom prst="rect">
            <a:avLst/>
          </a:prstGeom>
          <a:noFill/>
        </p:spPr>
      </p:pic>
      <p:sp>
        <p:nvSpPr>
          <p:cNvPr id="480260" name="Rectangle 4"/>
          <p:cNvSpPr>
            <a:spLocks noChangeArrowheads="1"/>
          </p:cNvSpPr>
          <p:nvPr/>
        </p:nvSpPr>
        <p:spPr bwMode="auto">
          <a:xfrm>
            <a:off x="1004888" y="5662613"/>
            <a:ext cx="1728787" cy="503237"/>
          </a:xfrm>
          <a:prstGeom prst="rect">
            <a:avLst/>
          </a:prstGeom>
          <a:noFill/>
          <a:ln w="9525">
            <a:noFill/>
            <a:miter lim="800000"/>
          </a:ln>
          <a:effectLst/>
        </p:spPr>
        <p:txBody>
          <a:bodyPr wrap="none" anchor="ctr"/>
          <a:lstStyle/>
          <a:p>
            <a:pPr algn="ctr">
              <a:lnSpc>
                <a:spcPct val="100000"/>
              </a:lnSpc>
            </a:pPr>
            <a:r>
              <a:rPr lang="zh-CN" altLang="en-US" sz="3200">
                <a:solidFill>
                  <a:srgbClr val="003366"/>
                </a:solidFill>
                <a:latin typeface="Arial" panose="020B0604020202020204" pitchFamily="34" charset="0"/>
                <a:ea typeface="楷体" panose="02010609060101010101" pitchFamily="49" charset="-122"/>
              </a:rPr>
              <a:t>冉雪峰  </a:t>
            </a:r>
            <a:endParaRPr lang="zh-CN" altLang="en-US" sz="3200">
              <a:solidFill>
                <a:srgbClr val="003366"/>
              </a:solidFill>
              <a:latin typeface="Arial" panose="020B0604020202020204" pitchFamily="34" charset="0"/>
              <a:ea typeface="楷体" panose="02010609060101010101" pitchFamily="49" charset="-122"/>
            </a:endParaRPr>
          </a:p>
        </p:txBody>
      </p:sp>
      <p:sp>
        <p:nvSpPr>
          <p:cNvPr id="480261" name="Rectangle 5"/>
          <p:cNvSpPr/>
          <p:nvPr/>
        </p:nvSpPr>
        <p:spPr bwMode="auto">
          <a:xfrm>
            <a:off x="4032250" y="1773238"/>
            <a:ext cx="4932363" cy="4751387"/>
          </a:xfrm>
          <a:prstGeom prst="rect">
            <a:avLst/>
          </a:prstGeom>
          <a:noFill/>
          <a:ln w="9525">
            <a:noFill/>
            <a:miter lim="800000"/>
          </a:ln>
        </p:spPr>
        <p:txBody>
          <a:bodyPr/>
          <a:lstStyle/>
          <a:p>
            <a:pPr marL="342900" indent="-342900">
              <a:lnSpc>
                <a:spcPct val="130000"/>
              </a:lnSpc>
              <a:spcBef>
                <a:spcPct val="20000"/>
              </a:spcBef>
              <a:buClr>
                <a:schemeClr val="hlink"/>
              </a:buClr>
              <a:buFont typeface="Wingdings" panose="05000000000000000000" pitchFamily="2" charset="2"/>
              <a:buNone/>
            </a:pPr>
            <a:r>
              <a:rPr lang="zh-CN" altLang="en-US" sz="2800">
                <a:solidFill>
                  <a:srgbClr val="003366"/>
                </a:solidFill>
                <a:ea typeface="楷体" panose="02010609060101010101" pitchFamily="49" charset="-122"/>
              </a:rPr>
              <a:t>    心绞痛发作频繁者，主张</a:t>
            </a:r>
            <a:endParaRPr lang="zh-CN" altLang="en-US" sz="2800">
              <a:solidFill>
                <a:srgbClr val="003366"/>
              </a:solidFill>
              <a:ea typeface="楷体" panose="02010609060101010101" pitchFamily="49" charset="-122"/>
            </a:endParaRPr>
          </a:p>
          <a:p>
            <a:pPr marL="342900" indent="-342900">
              <a:lnSpc>
                <a:spcPct val="130000"/>
              </a:lnSpc>
              <a:spcBef>
                <a:spcPct val="20000"/>
              </a:spcBef>
              <a:buClr>
                <a:schemeClr val="hlink"/>
              </a:buClr>
              <a:buFont typeface="Wingdings" panose="05000000000000000000" pitchFamily="2" charset="2"/>
              <a:buNone/>
            </a:pPr>
            <a:r>
              <a:rPr lang="zh-CN" altLang="en-US" sz="2800">
                <a:solidFill>
                  <a:srgbClr val="003366"/>
                </a:solidFill>
                <a:ea typeface="楷体" panose="02010609060101010101" pitchFamily="49" charset="-122"/>
              </a:rPr>
              <a:t>先通后补，先治标定痛，后治</a:t>
            </a:r>
            <a:endParaRPr lang="zh-CN" altLang="en-US" sz="2800">
              <a:solidFill>
                <a:srgbClr val="003366"/>
              </a:solidFill>
              <a:ea typeface="楷体" panose="02010609060101010101" pitchFamily="49" charset="-122"/>
            </a:endParaRPr>
          </a:p>
          <a:p>
            <a:pPr marL="342900" indent="-342900">
              <a:lnSpc>
                <a:spcPct val="130000"/>
              </a:lnSpc>
              <a:spcBef>
                <a:spcPct val="20000"/>
              </a:spcBef>
              <a:buClr>
                <a:schemeClr val="hlink"/>
              </a:buClr>
              <a:buFont typeface="Wingdings" panose="05000000000000000000" pitchFamily="2" charset="2"/>
              <a:buNone/>
            </a:pPr>
            <a:r>
              <a:rPr lang="zh-CN" altLang="en-US" sz="2800">
                <a:solidFill>
                  <a:srgbClr val="003366"/>
                </a:solidFill>
                <a:ea typeface="楷体" panose="02010609060101010101" pitchFamily="49" charset="-122"/>
              </a:rPr>
              <a:t>本顾虚。</a:t>
            </a:r>
            <a:endParaRPr lang="zh-CN" altLang="en-US" sz="2800">
              <a:solidFill>
                <a:srgbClr val="003366"/>
              </a:solidFill>
              <a:ea typeface="楷体" panose="02010609060101010101" pitchFamily="49" charset="-122"/>
            </a:endParaRPr>
          </a:p>
          <a:p>
            <a:pPr marL="342900" indent="-342900">
              <a:lnSpc>
                <a:spcPct val="130000"/>
              </a:lnSpc>
              <a:spcBef>
                <a:spcPct val="20000"/>
              </a:spcBef>
              <a:buClr>
                <a:schemeClr val="hlink"/>
              </a:buClr>
              <a:buFont typeface="Wingdings" panose="05000000000000000000" pitchFamily="2" charset="2"/>
              <a:buNone/>
            </a:pPr>
            <a:r>
              <a:rPr lang="zh-CN" altLang="en-US" sz="2800">
                <a:solidFill>
                  <a:srgbClr val="003366"/>
                </a:solidFill>
                <a:ea typeface="楷体" panose="02010609060101010101" pitchFamily="49" charset="-122"/>
              </a:rPr>
              <a:t>    针对胸闷心痛，口干口</a:t>
            </a:r>
            <a:endParaRPr lang="zh-CN" altLang="en-US" sz="2800">
              <a:solidFill>
                <a:srgbClr val="003366"/>
              </a:solidFill>
              <a:ea typeface="楷体" panose="02010609060101010101" pitchFamily="49" charset="-122"/>
            </a:endParaRPr>
          </a:p>
          <a:p>
            <a:pPr marL="342900" indent="-342900">
              <a:lnSpc>
                <a:spcPct val="130000"/>
              </a:lnSpc>
              <a:spcBef>
                <a:spcPct val="20000"/>
              </a:spcBef>
              <a:buClr>
                <a:schemeClr val="hlink"/>
              </a:buClr>
              <a:buFont typeface="Wingdings" panose="05000000000000000000" pitchFamily="2" charset="2"/>
              <a:buNone/>
            </a:pPr>
            <a:r>
              <a:rPr lang="zh-CN" altLang="en-US" sz="2800">
                <a:solidFill>
                  <a:srgbClr val="003366"/>
                </a:solidFill>
                <a:ea typeface="楷体" panose="02010609060101010101" pitchFamily="49" charset="-122"/>
              </a:rPr>
              <a:t>苦，舌燥便秘，舌紫苔黄腻脉</a:t>
            </a:r>
            <a:endParaRPr lang="zh-CN" altLang="en-US" sz="2800">
              <a:solidFill>
                <a:srgbClr val="003366"/>
              </a:solidFill>
              <a:ea typeface="楷体" panose="02010609060101010101" pitchFamily="49" charset="-122"/>
            </a:endParaRPr>
          </a:p>
          <a:p>
            <a:pPr marL="342900" indent="-342900">
              <a:lnSpc>
                <a:spcPct val="130000"/>
              </a:lnSpc>
              <a:spcBef>
                <a:spcPct val="20000"/>
              </a:spcBef>
              <a:buClr>
                <a:schemeClr val="hlink"/>
              </a:buClr>
              <a:buFont typeface="Wingdings" panose="05000000000000000000" pitchFamily="2" charset="2"/>
              <a:buNone/>
            </a:pPr>
            <a:r>
              <a:rPr lang="zh-CN" altLang="en-US" sz="2800">
                <a:solidFill>
                  <a:srgbClr val="003366"/>
                </a:solidFill>
                <a:ea typeface="楷体" panose="02010609060101010101" pitchFamily="49" charset="-122"/>
              </a:rPr>
              <a:t>弦劲，多辨证为</a:t>
            </a:r>
            <a:r>
              <a:rPr lang="zh-CN" altLang="en-US" sz="2800">
                <a:solidFill>
                  <a:srgbClr val="FF3300"/>
                </a:solidFill>
                <a:ea typeface="楷体" panose="02010609060101010101" pitchFamily="49" charset="-122"/>
              </a:rPr>
              <a:t>痰热夹瘀</a:t>
            </a:r>
            <a:r>
              <a:rPr lang="zh-CN" altLang="en-US" sz="2800">
                <a:solidFill>
                  <a:srgbClr val="003366"/>
                </a:solidFill>
                <a:ea typeface="楷体" panose="02010609060101010101" pitchFamily="49" charset="-122"/>
              </a:rPr>
              <a:t>，常</a:t>
            </a:r>
            <a:endParaRPr lang="zh-CN" altLang="en-US" sz="2800">
              <a:solidFill>
                <a:srgbClr val="003366"/>
              </a:solidFill>
              <a:ea typeface="楷体" panose="02010609060101010101" pitchFamily="49" charset="-122"/>
            </a:endParaRPr>
          </a:p>
          <a:p>
            <a:pPr marL="342900" indent="-342900">
              <a:lnSpc>
                <a:spcPct val="130000"/>
              </a:lnSpc>
              <a:spcBef>
                <a:spcPct val="20000"/>
              </a:spcBef>
              <a:buClr>
                <a:schemeClr val="hlink"/>
              </a:buClr>
              <a:buFont typeface="Wingdings" panose="05000000000000000000" pitchFamily="2" charset="2"/>
              <a:buNone/>
            </a:pPr>
            <a:r>
              <a:rPr lang="zh-CN" altLang="en-US" sz="2800">
                <a:solidFill>
                  <a:srgbClr val="003366"/>
                </a:solidFill>
                <a:ea typeface="楷体" panose="02010609060101010101" pitchFamily="49" charset="-122"/>
              </a:rPr>
              <a:t>用</a:t>
            </a:r>
            <a:r>
              <a:rPr lang="zh-CN" altLang="en-US" sz="2800">
                <a:solidFill>
                  <a:srgbClr val="FF3300"/>
                </a:solidFill>
                <a:ea typeface="楷体" panose="02010609060101010101" pitchFamily="49" charset="-122"/>
              </a:rPr>
              <a:t>小陷胸汤合活血药</a:t>
            </a:r>
            <a:r>
              <a:rPr lang="zh-CN" altLang="en-US" sz="2800">
                <a:solidFill>
                  <a:srgbClr val="003366"/>
                </a:solidFill>
                <a:ea typeface="楷体" panose="02010609060101010101" pitchFamily="49" charset="-122"/>
              </a:rPr>
              <a:t>。</a:t>
            </a:r>
            <a:endParaRPr lang="zh-CN" altLang="en-US" sz="2800">
              <a:solidFill>
                <a:schemeClr val="tx1"/>
              </a:solidFill>
              <a:latin typeface="Verdana" panose="020B0604030504040204" pitchFamily="34" charset="0"/>
              <a:ea typeface="宋体" panose="02010600030101010101" pitchFamily="2" charset="-122"/>
            </a:endParaRPr>
          </a:p>
        </p:txBody>
      </p:sp>
      <p:sp>
        <p:nvSpPr>
          <p:cNvPr id="480262" name="AutoShape 6"/>
          <p:cNvSpPr>
            <a:spLocks noChangeArrowheads="1"/>
          </p:cNvSpPr>
          <p:nvPr/>
        </p:nvSpPr>
        <p:spPr bwMode="auto">
          <a:xfrm>
            <a:off x="3851275" y="1600200"/>
            <a:ext cx="5113338" cy="4924425"/>
          </a:xfrm>
          <a:prstGeom prst="roundRect">
            <a:avLst>
              <a:gd name="adj" fmla="val 16667"/>
            </a:avLst>
          </a:prstGeom>
          <a:noFill/>
          <a:ln w="9525">
            <a:solidFill>
              <a:schemeClr val="tx1"/>
            </a:solidFill>
            <a:round/>
          </a:ln>
          <a:effectLst/>
        </p:spPr>
        <p:txBody>
          <a:bodyPr wrap="none" anchor="ctr"/>
          <a:lstStyle/>
          <a:p>
            <a:endParaRPr lang="zh-CN" altLang="en-US"/>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283" name="Rectangle 3"/>
          <p:cNvSpPr>
            <a:spLocks noChangeArrowheads="1"/>
          </p:cNvSpPr>
          <p:nvPr/>
        </p:nvSpPr>
        <p:spPr bwMode="auto">
          <a:xfrm>
            <a:off x="827088" y="5516563"/>
            <a:ext cx="1728787" cy="503237"/>
          </a:xfrm>
          <a:prstGeom prst="rect">
            <a:avLst/>
          </a:prstGeom>
          <a:noFill/>
          <a:ln w="9525">
            <a:noFill/>
            <a:miter lim="800000"/>
          </a:ln>
          <a:effectLst/>
        </p:spPr>
        <p:txBody>
          <a:bodyPr wrap="none" anchor="ctr"/>
          <a:lstStyle/>
          <a:p>
            <a:pPr algn="ctr">
              <a:lnSpc>
                <a:spcPct val="100000"/>
              </a:lnSpc>
            </a:pPr>
            <a:r>
              <a:rPr lang="zh-CN" altLang="en-US" sz="3200">
                <a:solidFill>
                  <a:srgbClr val="003366"/>
                </a:solidFill>
                <a:latin typeface="Arial" panose="020B0604020202020204" pitchFamily="34" charset="0"/>
                <a:ea typeface="楷体" panose="02010609060101010101" pitchFamily="49" charset="-122"/>
              </a:rPr>
              <a:t>蒲辅周 </a:t>
            </a:r>
            <a:endParaRPr lang="zh-CN" altLang="en-US" sz="3200">
              <a:solidFill>
                <a:srgbClr val="003366"/>
              </a:solidFill>
              <a:latin typeface="Arial" panose="020B0604020202020204" pitchFamily="34" charset="0"/>
              <a:ea typeface="楷体" panose="02010609060101010101" pitchFamily="49" charset="-122"/>
            </a:endParaRPr>
          </a:p>
        </p:txBody>
      </p:sp>
      <p:sp>
        <p:nvSpPr>
          <p:cNvPr id="481284" name="Rectangle 4"/>
          <p:cNvSpPr/>
          <p:nvPr/>
        </p:nvSpPr>
        <p:spPr bwMode="auto">
          <a:xfrm>
            <a:off x="3348038" y="1268413"/>
            <a:ext cx="5545137" cy="4967287"/>
          </a:xfrm>
          <a:prstGeom prst="rect">
            <a:avLst/>
          </a:prstGeom>
          <a:noFill/>
          <a:ln w="9525">
            <a:noFill/>
            <a:miter lim="800000"/>
          </a:ln>
        </p:spPr>
        <p:txBody>
          <a:bodyPr/>
          <a:lstStyle/>
          <a:p>
            <a:pPr marL="342900" indent="-342900">
              <a:lnSpc>
                <a:spcPct val="130000"/>
              </a:lnSpc>
              <a:spcBef>
                <a:spcPct val="20000"/>
              </a:spcBef>
              <a:buClr>
                <a:schemeClr val="hlink"/>
              </a:buClr>
              <a:buFont typeface="Wingdings" panose="05000000000000000000" pitchFamily="2" charset="2"/>
              <a:buNone/>
            </a:pPr>
            <a:r>
              <a:rPr lang="zh-CN" altLang="en-US" sz="2800">
                <a:solidFill>
                  <a:schemeClr val="tx1"/>
                </a:solidFill>
                <a:latin typeface="楷体" panose="02010609060101010101" pitchFamily="49" charset="-122"/>
                <a:ea typeface="楷体" panose="02010609060101010101" pitchFamily="49" charset="-122"/>
              </a:rPr>
              <a:t>    认为本病是虚证，不是实证，</a:t>
            </a:r>
            <a:endParaRPr lang="zh-CN" altLang="en-US" sz="2800">
              <a:solidFill>
                <a:schemeClr val="tx1"/>
              </a:solidFill>
              <a:latin typeface="楷体" panose="02010609060101010101" pitchFamily="49" charset="-122"/>
              <a:ea typeface="楷体" panose="02010609060101010101" pitchFamily="49" charset="-122"/>
            </a:endParaRPr>
          </a:p>
          <a:p>
            <a:pPr marL="342900" indent="-342900">
              <a:lnSpc>
                <a:spcPct val="130000"/>
              </a:lnSpc>
              <a:spcBef>
                <a:spcPct val="20000"/>
              </a:spcBef>
              <a:buClr>
                <a:schemeClr val="hlink"/>
              </a:buClr>
              <a:buFont typeface="Wingdings" panose="05000000000000000000" pitchFamily="2" charset="2"/>
              <a:buNone/>
            </a:pPr>
            <a:r>
              <a:rPr lang="zh-CN" altLang="en-US" sz="2800">
                <a:solidFill>
                  <a:schemeClr val="tx1"/>
                </a:solidFill>
                <a:latin typeface="楷体" panose="02010609060101010101" pitchFamily="49" charset="-122"/>
                <a:ea typeface="楷体" panose="02010609060101010101" pitchFamily="49" charset="-122"/>
              </a:rPr>
              <a:t>虚多实少。病因是心气不足，营气</a:t>
            </a:r>
            <a:endParaRPr lang="zh-CN" altLang="en-US" sz="2800">
              <a:solidFill>
                <a:schemeClr val="tx1"/>
              </a:solidFill>
              <a:latin typeface="楷体" panose="02010609060101010101" pitchFamily="49" charset="-122"/>
              <a:ea typeface="楷体" panose="02010609060101010101" pitchFamily="49" charset="-122"/>
            </a:endParaRPr>
          </a:p>
          <a:p>
            <a:pPr marL="342900" indent="-342900">
              <a:lnSpc>
                <a:spcPct val="130000"/>
              </a:lnSpc>
              <a:spcBef>
                <a:spcPct val="20000"/>
              </a:spcBef>
              <a:buClr>
                <a:schemeClr val="hlink"/>
              </a:buClr>
              <a:buFont typeface="Wingdings" panose="05000000000000000000" pitchFamily="2" charset="2"/>
              <a:buNone/>
            </a:pPr>
            <a:r>
              <a:rPr lang="zh-CN" altLang="en-US" sz="2800">
                <a:solidFill>
                  <a:schemeClr val="tx1"/>
                </a:solidFill>
                <a:latin typeface="楷体" panose="02010609060101010101" pitchFamily="49" charset="-122"/>
                <a:ea typeface="楷体" panose="02010609060101010101" pitchFamily="49" charset="-122"/>
              </a:rPr>
              <a:t>不周，主张</a:t>
            </a:r>
            <a:r>
              <a:rPr lang="zh-CN" altLang="en-US" sz="2800">
                <a:solidFill>
                  <a:srgbClr val="FF3300"/>
                </a:solidFill>
                <a:latin typeface="楷体" panose="02010609060101010101" pitchFamily="49" charset="-122"/>
                <a:ea typeface="楷体" panose="02010609060101010101" pitchFamily="49" charset="-122"/>
              </a:rPr>
              <a:t>损其心者调其营卫</a:t>
            </a:r>
            <a:r>
              <a:rPr lang="zh-CN" altLang="en-US" sz="2800">
                <a:solidFill>
                  <a:schemeClr val="tx1"/>
                </a:solidFill>
                <a:latin typeface="楷体" panose="02010609060101010101" pitchFamily="49" charset="-122"/>
                <a:ea typeface="楷体" panose="02010609060101010101" pitchFamily="49" charset="-122"/>
              </a:rPr>
              <a:t>，以</a:t>
            </a:r>
            <a:endParaRPr lang="zh-CN" altLang="en-US" sz="2800">
              <a:solidFill>
                <a:schemeClr val="tx1"/>
              </a:solidFill>
              <a:latin typeface="楷体" panose="02010609060101010101" pitchFamily="49" charset="-122"/>
              <a:ea typeface="楷体" panose="02010609060101010101" pitchFamily="49" charset="-122"/>
            </a:endParaRPr>
          </a:p>
          <a:p>
            <a:pPr marL="342900" indent="-342900">
              <a:lnSpc>
                <a:spcPct val="130000"/>
              </a:lnSpc>
              <a:spcBef>
                <a:spcPct val="20000"/>
              </a:spcBef>
              <a:buClr>
                <a:schemeClr val="hlink"/>
              </a:buClr>
              <a:buFont typeface="Wingdings" panose="05000000000000000000" pitchFamily="2" charset="2"/>
              <a:buNone/>
            </a:pPr>
            <a:r>
              <a:rPr lang="zh-CN" altLang="en-US" sz="2800">
                <a:solidFill>
                  <a:schemeClr val="tx1"/>
                </a:solidFill>
                <a:latin typeface="楷体" panose="02010609060101010101" pitchFamily="49" charset="-122"/>
                <a:ea typeface="楷体" panose="02010609060101010101" pitchFamily="49" charset="-122"/>
              </a:rPr>
              <a:t>补为主，以通为用。</a:t>
            </a:r>
            <a:endParaRPr lang="zh-CN" altLang="en-US" sz="2800">
              <a:solidFill>
                <a:schemeClr val="tx1"/>
              </a:solidFill>
              <a:latin typeface="楷体" panose="02010609060101010101" pitchFamily="49" charset="-122"/>
              <a:ea typeface="楷体" panose="02010609060101010101" pitchFamily="49" charset="-122"/>
            </a:endParaRPr>
          </a:p>
          <a:p>
            <a:pPr marL="342900" indent="-342900">
              <a:lnSpc>
                <a:spcPct val="130000"/>
              </a:lnSpc>
              <a:spcBef>
                <a:spcPct val="20000"/>
              </a:spcBef>
              <a:buClr>
                <a:schemeClr val="hlink"/>
              </a:buClr>
              <a:buFont typeface="Wingdings" panose="05000000000000000000" pitchFamily="2" charset="2"/>
              <a:buNone/>
            </a:pPr>
            <a:r>
              <a:rPr lang="zh-CN" altLang="en-US" sz="2800">
                <a:solidFill>
                  <a:schemeClr val="tx1"/>
                </a:solidFill>
                <a:latin typeface="楷体" panose="02010609060101010101" pitchFamily="49" charset="-122"/>
                <a:ea typeface="楷体" panose="02010609060101010101" pitchFamily="49" charset="-122"/>
              </a:rPr>
              <a:t>    两和散：人参三两，丹参、茯</a:t>
            </a:r>
            <a:endParaRPr lang="zh-CN" altLang="en-US" sz="2800">
              <a:solidFill>
                <a:schemeClr val="tx1"/>
              </a:solidFill>
              <a:latin typeface="楷体" panose="02010609060101010101" pitchFamily="49" charset="-122"/>
              <a:ea typeface="楷体" panose="02010609060101010101" pitchFamily="49" charset="-122"/>
            </a:endParaRPr>
          </a:p>
          <a:p>
            <a:pPr marL="342900" indent="-342900">
              <a:lnSpc>
                <a:spcPct val="130000"/>
              </a:lnSpc>
              <a:spcBef>
                <a:spcPct val="20000"/>
              </a:spcBef>
              <a:buClr>
                <a:schemeClr val="hlink"/>
              </a:buClr>
              <a:buFont typeface="Wingdings" panose="05000000000000000000" pitchFamily="2" charset="2"/>
              <a:buNone/>
            </a:pPr>
            <a:r>
              <a:rPr lang="zh-CN" altLang="en-US" sz="2800">
                <a:solidFill>
                  <a:schemeClr val="tx1"/>
                </a:solidFill>
                <a:latin typeface="楷体" panose="02010609060101010101" pitchFamily="49" charset="-122"/>
                <a:ea typeface="楷体" panose="02010609060101010101" pitchFamily="49" charset="-122"/>
              </a:rPr>
              <a:t>神各一两，鸡血藤、琥珀、没药、</a:t>
            </a:r>
            <a:endParaRPr lang="zh-CN" altLang="en-US" sz="2800">
              <a:solidFill>
                <a:schemeClr val="tx1"/>
              </a:solidFill>
              <a:latin typeface="楷体" panose="02010609060101010101" pitchFamily="49" charset="-122"/>
              <a:ea typeface="楷体" panose="02010609060101010101" pitchFamily="49" charset="-122"/>
            </a:endParaRPr>
          </a:p>
          <a:p>
            <a:pPr marL="342900" indent="-342900">
              <a:lnSpc>
                <a:spcPct val="130000"/>
              </a:lnSpc>
              <a:spcBef>
                <a:spcPct val="20000"/>
              </a:spcBef>
              <a:buClr>
                <a:schemeClr val="hlink"/>
              </a:buClr>
              <a:buFont typeface="Wingdings" panose="05000000000000000000" pitchFamily="2" charset="2"/>
              <a:buNone/>
            </a:pPr>
            <a:r>
              <a:rPr lang="zh-CN" altLang="en-US" sz="2800">
                <a:solidFill>
                  <a:schemeClr val="tx1"/>
                </a:solidFill>
                <a:latin typeface="楷体" panose="02010609060101010101" pitchFamily="49" charset="-122"/>
                <a:ea typeface="楷体" panose="02010609060101010101" pitchFamily="49" charset="-122"/>
              </a:rPr>
              <a:t>远志、血竭（或藏红花）各五钱，</a:t>
            </a:r>
            <a:endParaRPr lang="zh-CN" altLang="en-US" sz="2800">
              <a:solidFill>
                <a:schemeClr val="tx1"/>
              </a:solidFill>
              <a:latin typeface="楷体" panose="02010609060101010101" pitchFamily="49" charset="-122"/>
              <a:ea typeface="楷体" panose="02010609060101010101" pitchFamily="49" charset="-122"/>
            </a:endParaRPr>
          </a:p>
          <a:p>
            <a:pPr marL="342900" indent="-342900">
              <a:lnSpc>
                <a:spcPct val="130000"/>
              </a:lnSpc>
              <a:spcBef>
                <a:spcPct val="20000"/>
              </a:spcBef>
              <a:buClr>
                <a:schemeClr val="hlink"/>
              </a:buClr>
              <a:buFont typeface="Wingdings" panose="05000000000000000000" pitchFamily="2" charset="2"/>
              <a:buNone/>
            </a:pPr>
            <a:r>
              <a:rPr lang="zh-CN" altLang="en-US" sz="2800">
                <a:solidFill>
                  <a:schemeClr val="tx1"/>
                </a:solidFill>
                <a:latin typeface="楷体" panose="02010609060101010101" pitchFamily="49" charset="-122"/>
                <a:ea typeface="楷体" panose="02010609060101010101" pitchFamily="49" charset="-122"/>
              </a:rPr>
              <a:t>菖蒲、香附各二两。</a:t>
            </a:r>
            <a:endParaRPr lang="zh-CN" altLang="en-US" sz="2800">
              <a:solidFill>
                <a:schemeClr val="tx1"/>
              </a:solidFill>
              <a:latin typeface="楷体" panose="02010609060101010101" pitchFamily="49" charset="-122"/>
              <a:ea typeface="楷体" panose="02010609060101010101" pitchFamily="49" charset="-122"/>
            </a:endParaRPr>
          </a:p>
        </p:txBody>
      </p:sp>
      <p:sp>
        <p:nvSpPr>
          <p:cNvPr id="481285" name="AutoShape 5"/>
          <p:cNvSpPr>
            <a:spLocks noChangeArrowheads="1"/>
          </p:cNvSpPr>
          <p:nvPr/>
        </p:nvSpPr>
        <p:spPr bwMode="auto">
          <a:xfrm>
            <a:off x="3203575" y="1341438"/>
            <a:ext cx="5761038" cy="5184775"/>
          </a:xfrm>
          <a:prstGeom prst="roundRect">
            <a:avLst>
              <a:gd name="adj" fmla="val 16667"/>
            </a:avLst>
          </a:prstGeom>
          <a:noFill/>
          <a:ln w="9525">
            <a:solidFill>
              <a:schemeClr val="tx1"/>
            </a:solidFill>
            <a:round/>
          </a:ln>
          <a:effectLst/>
        </p:spPr>
        <p:txBody>
          <a:bodyPr wrap="none" anchor="ctr"/>
          <a:lstStyle/>
          <a:p>
            <a:endParaRPr lang="zh-CN" altLang="en-US"/>
          </a:p>
        </p:txBody>
      </p:sp>
      <p:pic>
        <p:nvPicPr>
          <p:cNvPr id="481286" name="Picture 6" descr="01300000016998119684622008464"/>
          <p:cNvPicPr>
            <a:picLocks noChangeAspect="1" noChangeArrowheads="1"/>
          </p:cNvPicPr>
          <p:nvPr/>
        </p:nvPicPr>
        <p:blipFill>
          <a:blip r:embed="rId1" cstate="print"/>
          <a:srcRect/>
          <a:stretch>
            <a:fillRect/>
          </a:stretch>
        </p:blipFill>
        <p:spPr bwMode="auto">
          <a:xfrm>
            <a:off x="82550" y="2276475"/>
            <a:ext cx="3049588" cy="3094038"/>
          </a:xfrm>
          <a:prstGeom prst="rect">
            <a:avLst/>
          </a:prstGeom>
          <a:noFill/>
        </p:spPr>
      </p:pic>
      <p:sp>
        <p:nvSpPr>
          <p:cNvPr id="480258" name="Rectangle 2"/>
          <p:cNvSpPr>
            <a:spLocks noChangeArrowheads="1"/>
          </p:cNvSpPr>
          <p:nvPr/>
        </p:nvSpPr>
        <p:spPr bwMode="auto">
          <a:xfrm>
            <a:off x="2733675" y="332740"/>
            <a:ext cx="3382010" cy="706755"/>
          </a:xfrm>
          <a:prstGeom prst="rect">
            <a:avLst/>
          </a:prstGeom>
          <a:noFill/>
          <a:ln w="9525" algn="ctr">
            <a:noFill/>
            <a:miter lim="800000"/>
          </a:ln>
          <a:effectLst/>
        </p:spPr>
        <p:txBody>
          <a:bodyPr wrap="none">
            <a:spAutoFit/>
          </a:bodyPr>
          <a:p>
            <a:r>
              <a:rPr kumimoji="1" lang="zh-CN" altLang="en-US" sz="4000" b="1">
                <a:solidFill>
                  <a:srgbClr val="FF0000"/>
                </a:solidFill>
                <a:effectLst>
                  <a:outerShdw blurRad="38100" dist="38100" dir="2700000" algn="tl">
                    <a:srgbClr val="C0C0C0"/>
                  </a:outerShdw>
                </a:effectLst>
                <a:latin typeface="微软雅黑" panose="020B0503020204020204" pitchFamily="34" charset="-122"/>
                <a:ea typeface="微软雅黑" panose="020B0503020204020204" pitchFamily="34" charset="-122"/>
                <a:cs typeface="微软雅黑" panose="020B0503020204020204" pitchFamily="34" charset="-122"/>
              </a:rPr>
              <a:t>名医经验介绍 </a:t>
            </a:r>
            <a:endParaRPr kumimoji="1" lang="zh-CN" altLang="en-US" sz="4000" b="1">
              <a:solidFill>
                <a:srgbClr val="FF0000"/>
              </a:solidFill>
              <a:effectLst>
                <a:outerShdw blurRad="38100" dist="38100" dir="2700000" algn="tl">
                  <a:srgbClr val="C0C0C0"/>
                </a:outerShdw>
              </a:effectLst>
              <a:latin typeface="微软雅黑" panose="020B0503020204020204" pitchFamily="34" charset="-122"/>
              <a:ea typeface="微软雅黑" panose="020B0503020204020204" pitchFamily="34" charset="-122"/>
              <a:cs typeface="微软雅黑" panose="020B0503020204020204" pitchFamily="34" charset="-122"/>
            </a:endParaRPr>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2307" name="Rectangle 3"/>
          <p:cNvSpPr>
            <a:spLocks noChangeArrowheads="1"/>
          </p:cNvSpPr>
          <p:nvPr/>
        </p:nvSpPr>
        <p:spPr bwMode="auto">
          <a:xfrm>
            <a:off x="827088" y="5516563"/>
            <a:ext cx="1873250" cy="503237"/>
          </a:xfrm>
          <a:prstGeom prst="rect">
            <a:avLst/>
          </a:prstGeom>
          <a:noFill/>
          <a:ln w="9525">
            <a:noFill/>
            <a:miter lim="800000"/>
          </a:ln>
          <a:effectLst/>
        </p:spPr>
        <p:txBody>
          <a:bodyPr wrap="none" anchor="ctr"/>
          <a:lstStyle/>
          <a:p>
            <a:pPr algn="ctr">
              <a:lnSpc>
                <a:spcPct val="100000"/>
              </a:lnSpc>
            </a:pPr>
            <a:r>
              <a:rPr lang="zh-CN" altLang="en-US" sz="3200">
                <a:solidFill>
                  <a:srgbClr val="003366"/>
                </a:solidFill>
                <a:latin typeface="Arial" panose="020B0604020202020204" pitchFamily="34" charset="0"/>
                <a:ea typeface="楷体" panose="02010609060101010101" pitchFamily="49" charset="-122"/>
              </a:rPr>
              <a:t>岳美中</a:t>
            </a:r>
            <a:endParaRPr lang="zh-CN" altLang="en-US" sz="3200">
              <a:solidFill>
                <a:srgbClr val="003366"/>
              </a:solidFill>
              <a:latin typeface="Arial" panose="020B0604020202020204" pitchFamily="34" charset="0"/>
              <a:ea typeface="楷体" panose="02010609060101010101" pitchFamily="49" charset="-122"/>
            </a:endParaRPr>
          </a:p>
        </p:txBody>
      </p:sp>
      <p:sp>
        <p:nvSpPr>
          <p:cNvPr id="482308" name="Rectangle 4"/>
          <p:cNvSpPr/>
          <p:nvPr/>
        </p:nvSpPr>
        <p:spPr bwMode="auto">
          <a:xfrm>
            <a:off x="3311525" y="1268730"/>
            <a:ext cx="5545455" cy="3556635"/>
          </a:xfrm>
          <a:prstGeom prst="rect">
            <a:avLst/>
          </a:prstGeom>
          <a:noFill/>
          <a:ln w="9525">
            <a:noFill/>
            <a:miter lim="800000"/>
          </a:ln>
        </p:spPr>
        <p:txBody>
          <a:bodyPr/>
          <a:lstStyle/>
          <a:p>
            <a:pPr marL="342900" indent="-342900">
              <a:lnSpc>
                <a:spcPct val="130000"/>
              </a:lnSpc>
              <a:spcBef>
                <a:spcPct val="20000"/>
              </a:spcBef>
              <a:buClr>
                <a:schemeClr val="hlink"/>
              </a:buClr>
              <a:buFont typeface="Wingdings" panose="05000000000000000000" pitchFamily="2" charset="2"/>
              <a:buNone/>
            </a:pPr>
            <a:r>
              <a:rPr lang="zh-CN" altLang="en-US" sz="2800">
                <a:solidFill>
                  <a:schemeClr val="tx1"/>
                </a:solidFill>
                <a:latin typeface="楷体" panose="02010609060101010101" pitchFamily="49" charset="-122"/>
                <a:ea typeface="楷体" panose="02010609060101010101" pitchFamily="49" charset="-122"/>
              </a:rPr>
              <a:t>    十分强调“胸为清阳之府”、</a:t>
            </a:r>
            <a:endParaRPr lang="zh-CN" altLang="en-US" sz="2800">
              <a:solidFill>
                <a:schemeClr val="tx1"/>
              </a:solidFill>
              <a:latin typeface="楷体" panose="02010609060101010101" pitchFamily="49" charset="-122"/>
              <a:ea typeface="楷体" panose="02010609060101010101" pitchFamily="49" charset="-122"/>
            </a:endParaRPr>
          </a:p>
          <a:p>
            <a:pPr marL="342900" indent="-342900">
              <a:lnSpc>
                <a:spcPct val="130000"/>
              </a:lnSpc>
              <a:spcBef>
                <a:spcPct val="20000"/>
              </a:spcBef>
              <a:buClr>
                <a:schemeClr val="hlink"/>
              </a:buClr>
              <a:buFont typeface="Wingdings" panose="05000000000000000000" pitchFamily="2" charset="2"/>
              <a:buNone/>
            </a:pPr>
            <a:r>
              <a:rPr lang="zh-CN" altLang="en-US" sz="2800">
                <a:solidFill>
                  <a:schemeClr val="tx1"/>
                </a:solidFill>
                <a:latin typeface="楷体" panose="02010609060101010101" pitchFamily="49" charset="-122"/>
                <a:ea typeface="楷体" panose="02010609060101010101" pitchFamily="49" charset="-122"/>
              </a:rPr>
              <a:t>“心体阴而用阳”，治疗应以阳药</a:t>
            </a:r>
            <a:endParaRPr lang="zh-CN" altLang="en-US" sz="2800">
              <a:solidFill>
                <a:schemeClr val="tx1"/>
              </a:solidFill>
              <a:latin typeface="楷体" panose="02010609060101010101" pitchFamily="49" charset="-122"/>
              <a:ea typeface="楷体" panose="02010609060101010101" pitchFamily="49" charset="-122"/>
            </a:endParaRPr>
          </a:p>
          <a:p>
            <a:pPr marL="342900" indent="-342900">
              <a:lnSpc>
                <a:spcPct val="130000"/>
              </a:lnSpc>
              <a:spcBef>
                <a:spcPct val="20000"/>
              </a:spcBef>
              <a:buClr>
                <a:schemeClr val="hlink"/>
              </a:buClr>
              <a:buFont typeface="Wingdings" panose="05000000000000000000" pitchFamily="2" charset="2"/>
              <a:buNone/>
            </a:pPr>
            <a:r>
              <a:rPr lang="zh-CN" altLang="en-US" sz="2800">
                <a:solidFill>
                  <a:schemeClr val="tx1"/>
                </a:solidFill>
                <a:latin typeface="楷体" panose="02010609060101010101" pitchFamily="49" charset="-122"/>
                <a:ea typeface="楷体" panose="02010609060101010101" pitchFamily="49" charset="-122"/>
              </a:rPr>
              <a:t>及通药廓清阴邪，不可掺杂阴柔滋</a:t>
            </a:r>
            <a:endParaRPr lang="zh-CN" altLang="en-US" sz="2800">
              <a:solidFill>
                <a:schemeClr val="tx1"/>
              </a:solidFill>
              <a:latin typeface="楷体" panose="02010609060101010101" pitchFamily="49" charset="-122"/>
              <a:ea typeface="楷体" panose="02010609060101010101" pitchFamily="49" charset="-122"/>
            </a:endParaRPr>
          </a:p>
          <a:p>
            <a:pPr marL="342900" indent="-342900">
              <a:lnSpc>
                <a:spcPct val="130000"/>
              </a:lnSpc>
              <a:spcBef>
                <a:spcPct val="20000"/>
              </a:spcBef>
              <a:buClr>
                <a:schemeClr val="hlink"/>
              </a:buClr>
              <a:buFont typeface="Wingdings" panose="05000000000000000000" pitchFamily="2" charset="2"/>
              <a:buNone/>
            </a:pPr>
            <a:r>
              <a:rPr lang="zh-CN" altLang="en-US" sz="2800">
                <a:solidFill>
                  <a:schemeClr val="tx1"/>
                </a:solidFill>
                <a:latin typeface="楷体" panose="02010609060101010101" pitchFamily="49" charset="-122"/>
                <a:ea typeface="楷体" panose="02010609060101010101" pitchFamily="49" charset="-122"/>
              </a:rPr>
              <a:t>敛之品。常用</a:t>
            </a:r>
            <a:r>
              <a:rPr lang="zh-CN" altLang="en-US" sz="2800">
                <a:solidFill>
                  <a:srgbClr val="FF3300"/>
                </a:solidFill>
                <a:latin typeface="楷体" panose="02010609060101010101" pitchFamily="49" charset="-122"/>
                <a:ea typeface="楷体" panose="02010609060101010101" pitchFamily="49" charset="-122"/>
              </a:rPr>
              <a:t>通心阳</a:t>
            </a:r>
            <a:r>
              <a:rPr lang="zh-CN" altLang="en-US" sz="2800">
                <a:solidFill>
                  <a:schemeClr val="tx1"/>
                </a:solidFill>
                <a:latin typeface="楷体" panose="02010609060101010101" pitchFamily="49" charset="-122"/>
                <a:ea typeface="楷体" panose="02010609060101010101" pitchFamily="49" charset="-122"/>
              </a:rPr>
              <a:t>的枳实薤白桂</a:t>
            </a:r>
            <a:endParaRPr lang="zh-CN" altLang="en-US" sz="2800">
              <a:solidFill>
                <a:schemeClr val="tx1"/>
              </a:solidFill>
              <a:latin typeface="楷体" panose="02010609060101010101" pitchFamily="49" charset="-122"/>
              <a:ea typeface="楷体" panose="02010609060101010101" pitchFamily="49" charset="-122"/>
            </a:endParaRPr>
          </a:p>
          <a:p>
            <a:pPr marL="342900" indent="-342900">
              <a:lnSpc>
                <a:spcPct val="130000"/>
              </a:lnSpc>
              <a:spcBef>
                <a:spcPct val="20000"/>
              </a:spcBef>
              <a:buClr>
                <a:schemeClr val="hlink"/>
              </a:buClr>
              <a:buFont typeface="Wingdings" panose="05000000000000000000" pitchFamily="2" charset="2"/>
              <a:buNone/>
            </a:pPr>
            <a:r>
              <a:rPr lang="zh-CN" altLang="en-US" sz="2800">
                <a:solidFill>
                  <a:schemeClr val="tx1"/>
                </a:solidFill>
                <a:latin typeface="楷体" panose="02010609060101010101" pitchFamily="49" charset="-122"/>
                <a:ea typeface="楷体" panose="02010609060101010101" pitchFamily="49" charset="-122"/>
              </a:rPr>
              <a:t>枝汤，</a:t>
            </a:r>
            <a:r>
              <a:rPr lang="zh-CN" altLang="en-US" sz="2800">
                <a:solidFill>
                  <a:srgbClr val="FF3300"/>
                </a:solidFill>
                <a:latin typeface="楷体" panose="02010609060101010101" pitchFamily="49" charset="-122"/>
                <a:ea typeface="楷体" panose="02010609060101010101" pitchFamily="49" charset="-122"/>
              </a:rPr>
              <a:t>行血滞</a:t>
            </a:r>
            <a:r>
              <a:rPr lang="zh-CN" altLang="en-US" sz="2800">
                <a:solidFill>
                  <a:schemeClr val="tx1"/>
                </a:solidFill>
                <a:latin typeface="楷体" panose="02010609060101010101" pitchFamily="49" charset="-122"/>
                <a:ea typeface="楷体" panose="02010609060101010101" pitchFamily="49" charset="-122"/>
              </a:rPr>
              <a:t>的变通血府逐瘀汤，</a:t>
            </a:r>
            <a:endParaRPr lang="zh-CN" altLang="en-US" sz="2800">
              <a:solidFill>
                <a:schemeClr val="tx1"/>
              </a:solidFill>
              <a:latin typeface="楷体" panose="02010609060101010101" pitchFamily="49" charset="-122"/>
              <a:ea typeface="楷体" panose="02010609060101010101" pitchFamily="49" charset="-122"/>
            </a:endParaRPr>
          </a:p>
          <a:p>
            <a:pPr marL="342900" indent="-342900">
              <a:lnSpc>
                <a:spcPct val="130000"/>
              </a:lnSpc>
              <a:spcBef>
                <a:spcPct val="20000"/>
              </a:spcBef>
              <a:buClr>
                <a:schemeClr val="hlink"/>
              </a:buClr>
              <a:buFont typeface="Wingdings" panose="05000000000000000000" pitchFamily="2" charset="2"/>
              <a:buNone/>
            </a:pPr>
            <a:r>
              <a:rPr lang="zh-CN" altLang="en-US" sz="2800">
                <a:solidFill>
                  <a:srgbClr val="FF3300"/>
                </a:solidFill>
                <a:latin typeface="楷体" panose="02010609060101010101" pitchFamily="49" charset="-122"/>
                <a:ea typeface="楷体" panose="02010609060101010101" pitchFamily="49" charset="-122"/>
              </a:rPr>
              <a:t>开寒闭</a:t>
            </a:r>
            <a:r>
              <a:rPr lang="zh-CN" altLang="en-US" sz="2800">
                <a:solidFill>
                  <a:schemeClr val="tx1"/>
                </a:solidFill>
                <a:latin typeface="楷体" panose="02010609060101010101" pitchFamily="49" charset="-122"/>
                <a:ea typeface="楷体" panose="02010609060101010101" pitchFamily="49" charset="-122"/>
              </a:rPr>
              <a:t>的苏合香丸加减。</a:t>
            </a:r>
            <a:endParaRPr lang="zh-CN" altLang="en-US" sz="2800">
              <a:solidFill>
                <a:schemeClr val="tx1"/>
              </a:solidFill>
              <a:latin typeface="楷体" panose="02010609060101010101" pitchFamily="49" charset="-122"/>
              <a:ea typeface="楷体" panose="02010609060101010101" pitchFamily="49" charset="-122"/>
            </a:endParaRPr>
          </a:p>
          <a:p>
            <a:pPr marL="342900" indent="-342900">
              <a:lnSpc>
                <a:spcPct val="130000"/>
              </a:lnSpc>
              <a:spcBef>
                <a:spcPct val="20000"/>
              </a:spcBef>
              <a:buClr>
                <a:schemeClr val="hlink"/>
              </a:buClr>
              <a:buFont typeface="Wingdings" panose="05000000000000000000" pitchFamily="2" charset="2"/>
              <a:buNone/>
            </a:pPr>
            <a:r>
              <a:rPr lang="zh-CN" altLang="en-US" sz="2800">
                <a:solidFill>
                  <a:schemeClr val="tx1"/>
                </a:solidFill>
                <a:latin typeface="楷体" panose="02010609060101010101" pitchFamily="49" charset="-122"/>
                <a:ea typeface="楷体" panose="02010609060101010101" pitchFamily="49" charset="-122"/>
              </a:rPr>
              <a:t>    益心气通脉络经验方：人参、</a:t>
            </a:r>
            <a:endParaRPr lang="zh-CN" altLang="en-US" sz="2800">
              <a:solidFill>
                <a:schemeClr val="tx1"/>
              </a:solidFill>
              <a:latin typeface="楷体" panose="02010609060101010101" pitchFamily="49" charset="-122"/>
              <a:ea typeface="楷体" panose="02010609060101010101" pitchFamily="49" charset="-122"/>
            </a:endParaRPr>
          </a:p>
          <a:p>
            <a:pPr marL="342900" indent="-342900">
              <a:lnSpc>
                <a:spcPct val="130000"/>
              </a:lnSpc>
              <a:spcBef>
                <a:spcPct val="20000"/>
              </a:spcBef>
              <a:buClr>
                <a:schemeClr val="hlink"/>
              </a:buClr>
              <a:buFont typeface="Wingdings" panose="05000000000000000000" pitchFamily="2" charset="2"/>
              <a:buNone/>
            </a:pPr>
            <a:r>
              <a:rPr lang="zh-CN" altLang="en-US" sz="2800">
                <a:solidFill>
                  <a:schemeClr val="tx1"/>
                </a:solidFill>
                <a:latin typeface="楷体" panose="02010609060101010101" pitchFamily="49" charset="-122"/>
                <a:ea typeface="楷体" panose="02010609060101010101" pitchFamily="49" charset="-122"/>
              </a:rPr>
              <a:t>三七、琥珀（</a:t>
            </a:r>
            <a:r>
              <a:rPr lang="en-US" altLang="zh-CN" sz="2800">
                <a:solidFill>
                  <a:schemeClr val="tx1"/>
                </a:solidFill>
                <a:latin typeface="楷体" panose="02010609060101010101" pitchFamily="49" charset="-122"/>
                <a:ea typeface="楷体" panose="02010609060101010101" pitchFamily="49" charset="-122"/>
              </a:rPr>
              <a:t>2</a:t>
            </a:r>
            <a:r>
              <a:rPr lang="zh-CN" altLang="en-US" sz="2800">
                <a:solidFill>
                  <a:schemeClr val="tx1"/>
                </a:solidFill>
                <a:latin typeface="楷体" panose="02010609060101010101" pitchFamily="49" charset="-122"/>
                <a:ea typeface="楷体" panose="02010609060101010101" pitchFamily="49" charset="-122"/>
              </a:rPr>
              <a:t>：</a:t>
            </a:r>
            <a:r>
              <a:rPr lang="en-US" altLang="zh-CN" sz="2800">
                <a:solidFill>
                  <a:schemeClr val="tx1"/>
                </a:solidFill>
                <a:latin typeface="楷体" panose="02010609060101010101" pitchFamily="49" charset="-122"/>
                <a:ea typeface="楷体" panose="02010609060101010101" pitchFamily="49" charset="-122"/>
              </a:rPr>
              <a:t>2</a:t>
            </a:r>
            <a:r>
              <a:rPr lang="zh-CN" altLang="en-US" sz="2800">
                <a:solidFill>
                  <a:schemeClr val="tx1"/>
                </a:solidFill>
                <a:latin typeface="楷体" panose="02010609060101010101" pitchFamily="49" charset="-122"/>
                <a:ea typeface="楷体" panose="02010609060101010101" pitchFamily="49" charset="-122"/>
              </a:rPr>
              <a:t>：</a:t>
            </a:r>
            <a:r>
              <a:rPr lang="en-US" altLang="zh-CN" sz="2800">
                <a:solidFill>
                  <a:schemeClr val="tx1"/>
                </a:solidFill>
                <a:latin typeface="楷体" panose="02010609060101010101" pitchFamily="49" charset="-122"/>
                <a:ea typeface="楷体" panose="02010609060101010101" pitchFamily="49" charset="-122"/>
              </a:rPr>
              <a:t>1</a:t>
            </a:r>
            <a:r>
              <a:rPr lang="zh-CN" altLang="en-US" sz="2800">
                <a:solidFill>
                  <a:schemeClr val="tx1"/>
                </a:solidFill>
                <a:latin typeface="楷体" panose="02010609060101010101" pitchFamily="49" charset="-122"/>
                <a:ea typeface="楷体" panose="02010609060101010101" pitchFamily="49" charset="-122"/>
              </a:rPr>
              <a:t>）。</a:t>
            </a:r>
            <a:endParaRPr lang="zh-CN" altLang="en-US" sz="2800">
              <a:solidFill>
                <a:schemeClr val="tx1"/>
              </a:solidFill>
              <a:latin typeface="楷体" panose="02010609060101010101" pitchFamily="49" charset="-122"/>
              <a:ea typeface="楷体" panose="02010609060101010101" pitchFamily="49" charset="-122"/>
            </a:endParaRPr>
          </a:p>
        </p:txBody>
      </p:sp>
      <p:sp>
        <p:nvSpPr>
          <p:cNvPr id="482309" name="AutoShape 5"/>
          <p:cNvSpPr>
            <a:spLocks noChangeArrowheads="1"/>
          </p:cNvSpPr>
          <p:nvPr/>
        </p:nvSpPr>
        <p:spPr bwMode="auto">
          <a:xfrm>
            <a:off x="3203575" y="1196658"/>
            <a:ext cx="5761038" cy="5184775"/>
          </a:xfrm>
          <a:prstGeom prst="roundRect">
            <a:avLst>
              <a:gd name="adj" fmla="val 16667"/>
            </a:avLst>
          </a:prstGeom>
          <a:noFill/>
          <a:ln w="9525">
            <a:solidFill>
              <a:schemeClr val="tx1"/>
            </a:solidFill>
            <a:round/>
          </a:ln>
          <a:effectLst/>
        </p:spPr>
        <p:txBody>
          <a:bodyPr wrap="none" anchor="ctr"/>
          <a:lstStyle/>
          <a:p>
            <a:endParaRPr lang="zh-CN" altLang="en-US"/>
          </a:p>
        </p:txBody>
      </p:sp>
      <p:pic>
        <p:nvPicPr>
          <p:cNvPr id="482310" name="Picture 6" descr="岳美中2"/>
          <p:cNvPicPr>
            <a:picLocks noChangeAspect="1" noChangeArrowheads="1"/>
          </p:cNvPicPr>
          <p:nvPr/>
        </p:nvPicPr>
        <p:blipFill>
          <a:blip r:embed="rId1" cstate="print"/>
          <a:srcRect/>
          <a:stretch>
            <a:fillRect/>
          </a:stretch>
        </p:blipFill>
        <p:spPr bwMode="auto">
          <a:xfrm>
            <a:off x="323850" y="1984375"/>
            <a:ext cx="2508250" cy="3460750"/>
          </a:xfrm>
          <a:prstGeom prst="rect">
            <a:avLst/>
          </a:prstGeom>
          <a:noFill/>
        </p:spPr>
      </p:pic>
      <p:sp>
        <p:nvSpPr>
          <p:cNvPr id="480258" name="Rectangle 2"/>
          <p:cNvSpPr>
            <a:spLocks noChangeArrowheads="1"/>
          </p:cNvSpPr>
          <p:nvPr/>
        </p:nvSpPr>
        <p:spPr bwMode="auto">
          <a:xfrm>
            <a:off x="2733675" y="332740"/>
            <a:ext cx="3382010" cy="706755"/>
          </a:xfrm>
          <a:prstGeom prst="rect">
            <a:avLst/>
          </a:prstGeom>
          <a:noFill/>
          <a:ln w="9525" algn="ctr">
            <a:noFill/>
            <a:miter lim="800000"/>
          </a:ln>
          <a:effectLst/>
        </p:spPr>
        <p:txBody>
          <a:bodyPr wrap="none">
            <a:spAutoFit/>
          </a:bodyPr>
          <a:p>
            <a:r>
              <a:rPr kumimoji="1" lang="zh-CN" altLang="en-US" sz="4000" b="1">
                <a:solidFill>
                  <a:srgbClr val="FF0000"/>
                </a:solidFill>
                <a:effectLst>
                  <a:outerShdw blurRad="38100" dist="38100" dir="2700000" algn="tl">
                    <a:srgbClr val="C0C0C0"/>
                  </a:outerShdw>
                </a:effectLst>
                <a:latin typeface="微软雅黑" panose="020B0503020204020204" pitchFamily="34" charset="-122"/>
                <a:ea typeface="微软雅黑" panose="020B0503020204020204" pitchFamily="34" charset="-122"/>
                <a:cs typeface="微软雅黑" panose="020B0503020204020204" pitchFamily="34" charset="-122"/>
              </a:rPr>
              <a:t>名医经验介绍 </a:t>
            </a:r>
            <a:endParaRPr kumimoji="1" lang="zh-CN" altLang="en-US" sz="4000" b="1">
              <a:solidFill>
                <a:srgbClr val="FF0000"/>
              </a:solidFill>
              <a:effectLst>
                <a:outerShdw blurRad="38100" dist="38100" dir="2700000" algn="tl">
                  <a:srgbClr val="C0C0C0"/>
                </a:outerShdw>
              </a:effectLst>
              <a:latin typeface="微软雅黑" panose="020B0503020204020204" pitchFamily="34" charset="-122"/>
              <a:ea typeface="微软雅黑" panose="020B0503020204020204" pitchFamily="34" charset="-122"/>
              <a:cs typeface="微软雅黑" panose="020B0503020204020204" pitchFamily="34" charset="-122"/>
            </a:endParaRPr>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3331" name="Rectangle 3"/>
          <p:cNvSpPr/>
          <p:nvPr/>
        </p:nvSpPr>
        <p:spPr bwMode="auto">
          <a:xfrm>
            <a:off x="3708400" y="1412875"/>
            <a:ext cx="5256213" cy="4464050"/>
          </a:xfrm>
          <a:prstGeom prst="rect">
            <a:avLst/>
          </a:prstGeom>
          <a:noFill/>
          <a:ln w="9525">
            <a:noFill/>
            <a:miter lim="800000"/>
          </a:ln>
        </p:spPr>
        <p:txBody>
          <a:bodyPr/>
          <a:lstStyle/>
          <a:p>
            <a:pPr marL="342900" indent="-342900">
              <a:lnSpc>
                <a:spcPct val="130000"/>
              </a:lnSpc>
              <a:spcBef>
                <a:spcPct val="20000"/>
              </a:spcBef>
              <a:buClr>
                <a:schemeClr val="hlink"/>
              </a:buClr>
              <a:buFont typeface="Wingdings" panose="05000000000000000000" pitchFamily="2" charset="2"/>
              <a:buNone/>
            </a:pPr>
            <a:r>
              <a:rPr lang="zh-CN" altLang="en-US" sz="2800">
                <a:solidFill>
                  <a:schemeClr val="tx1"/>
                </a:solidFill>
                <a:latin typeface="楷体" panose="02010609060101010101" pitchFamily="49" charset="-122"/>
                <a:ea typeface="楷体" panose="02010609060101010101" pitchFamily="49" charset="-122"/>
              </a:rPr>
              <a:t>    认为“胸痹心痛”不同于</a:t>
            </a:r>
            <a:endParaRPr lang="zh-CN" altLang="en-US" sz="2800">
              <a:solidFill>
                <a:schemeClr val="tx1"/>
              </a:solidFill>
              <a:latin typeface="楷体" panose="02010609060101010101" pitchFamily="49" charset="-122"/>
              <a:ea typeface="楷体" panose="02010609060101010101" pitchFamily="49" charset="-122"/>
            </a:endParaRPr>
          </a:p>
          <a:p>
            <a:pPr marL="342900" indent="-342900">
              <a:lnSpc>
                <a:spcPct val="130000"/>
              </a:lnSpc>
              <a:spcBef>
                <a:spcPct val="20000"/>
              </a:spcBef>
              <a:buClr>
                <a:schemeClr val="hlink"/>
              </a:buClr>
              <a:buFont typeface="Wingdings" panose="05000000000000000000" pitchFamily="2" charset="2"/>
              <a:buNone/>
            </a:pPr>
            <a:r>
              <a:rPr lang="zh-CN" altLang="en-US" sz="2800">
                <a:solidFill>
                  <a:schemeClr val="tx1"/>
                </a:solidFill>
                <a:latin typeface="楷体" panose="02010609060101010101" pitchFamily="49" charset="-122"/>
                <a:ea typeface="楷体" panose="02010609060101010101" pitchFamily="49" charset="-122"/>
              </a:rPr>
              <a:t>“胸满瘀血”，一般不用活血</a:t>
            </a:r>
            <a:endParaRPr lang="zh-CN" altLang="en-US" sz="2800">
              <a:solidFill>
                <a:schemeClr val="tx1"/>
              </a:solidFill>
              <a:latin typeface="楷体" panose="02010609060101010101" pitchFamily="49" charset="-122"/>
              <a:ea typeface="楷体" panose="02010609060101010101" pitchFamily="49" charset="-122"/>
            </a:endParaRPr>
          </a:p>
          <a:p>
            <a:pPr marL="342900" indent="-342900">
              <a:lnSpc>
                <a:spcPct val="130000"/>
              </a:lnSpc>
              <a:spcBef>
                <a:spcPct val="20000"/>
              </a:spcBef>
              <a:buClr>
                <a:schemeClr val="hlink"/>
              </a:buClr>
              <a:buFont typeface="Wingdings" panose="05000000000000000000" pitchFamily="2" charset="2"/>
              <a:buNone/>
            </a:pPr>
            <a:r>
              <a:rPr lang="zh-CN" altLang="en-US" sz="2800">
                <a:solidFill>
                  <a:schemeClr val="tx1"/>
                </a:solidFill>
                <a:latin typeface="楷体" panose="02010609060101010101" pitchFamily="49" charset="-122"/>
                <a:ea typeface="楷体" panose="02010609060101010101" pitchFamily="49" charset="-122"/>
              </a:rPr>
              <a:t>药，而善用</a:t>
            </a:r>
            <a:r>
              <a:rPr lang="zh-CN" altLang="en-US" sz="2800">
                <a:solidFill>
                  <a:srgbClr val="FF3300"/>
                </a:solidFill>
                <a:latin typeface="楷体" panose="02010609060101010101" pitchFamily="49" charset="-122"/>
                <a:ea typeface="楷体" panose="02010609060101010101" pitchFamily="49" charset="-122"/>
              </a:rPr>
              <a:t>瓜蒌薤白半夏汤</a:t>
            </a:r>
            <a:r>
              <a:rPr lang="zh-CN" altLang="en-US" sz="2800">
                <a:solidFill>
                  <a:schemeClr val="tx1"/>
                </a:solidFill>
                <a:latin typeface="楷体" panose="02010609060101010101" pitchFamily="49" charset="-122"/>
                <a:ea typeface="楷体" panose="02010609060101010101" pitchFamily="49" charset="-122"/>
              </a:rPr>
              <a:t>为主</a:t>
            </a:r>
            <a:endParaRPr lang="zh-CN" altLang="en-US" sz="2800">
              <a:solidFill>
                <a:schemeClr val="tx1"/>
              </a:solidFill>
              <a:latin typeface="楷体" panose="02010609060101010101" pitchFamily="49" charset="-122"/>
              <a:ea typeface="楷体" panose="02010609060101010101" pitchFamily="49" charset="-122"/>
            </a:endParaRPr>
          </a:p>
          <a:p>
            <a:pPr marL="342900" indent="-342900">
              <a:lnSpc>
                <a:spcPct val="130000"/>
              </a:lnSpc>
              <a:spcBef>
                <a:spcPct val="20000"/>
              </a:spcBef>
              <a:buClr>
                <a:schemeClr val="hlink"/>
              </a:buClr>
              <a:buFont typeface="Wingdings" panose="05000000000000000000" pitchFamily="2" charset="2"/>
              <a:buNone/>
            </a:pPr>
            <a:r>
              <a:rPr lang="zh-CN" altLang="en-US" sz="2800">
                <a:solidFill>
                  <a:schemeClr val="tx1"/>
                </a:solidFill>
                <a:latin typeface="楷体" panose="02010609060101010101" pitchFamily="49" charset="-122"/>
                <a:ea typeface="楷体" panose="02010609060101010101" pitchFamily="49" charset="-122"/>
              </a:rPr>
              <a:t>方宣痹通阳。</a:t>
            </a:r>
            <a:endParaRPr lang="zh-CN" altLang="en-US" sz="2800">
              <a:solidFill>
                <a:schemeClr val="tx1"/>
              </a:solidFill>
              <a:latin typeface="楷体" panose="02010609060101010101" pitchFamily="49" charset="-122"/>
              <a:ea typeface="楷体" panose="02010609060101010101" pitchFamily="49" charset="-122"/>
            </a:endParaRPr>
          </a:p>
          <a:p>
            <a:pPr marL="342900" indent="-342900">
              <a:lnSpc>
                <a:spcPct val="130000"/>
              </a:lnSpc>
              <a:spcBef>
                <a:spcPct val="20000"/>
              </a:spcBef>
              <a:buClr>
                <a:schemeClr val="hlink"/>
              </a:buClr>
              <a:buFont typeface="Wingdings" panose="05000000000000000000" pitchFamily="2" charset="2"/>
              <a:buNone/>
            </a:pPr>
            <a:r>
              <a:rPr lang="zh-CN" altLang="en-US" sz="2800">
                <a:solidFill>
                  <a:schemeClr val="tx1"/>
                </a:solidFill>
                <a:latin typeface="楷体" panose="02010609060101010101" pitchFamily="49" charset="-122"/>
                <a:ea typeface="楷体" panose="02010609060101010101" pitchFamily="49" charset="-122"/>
              </a:rPr>
              <a:t>    只有病情严重发展至心功能</a:t>
            </a:r>
            <a:endParaRPr lang="zh-CN" altLang="en-US" sz="2800">
              <a:solidFill>
                <a:schemeClr val="tx1"/>
              </a:solidFill>
              <a:latin typeface="楷体" panose="02010609060101010101" pitchFamily="49" charset="-122"/>
              <a:ea typeface="楷体" panose="02010609060101010101" pitchFamily="49" charset="-122"/>
            </a:endParaRPr>
          </a:p>
          <a:p>
            <a:pPr marL="342900" indent="-342900">
              <a:lnSpc>
                <a:spcPct val="130000"/>
              </a:lnSpc>
              <a:spcBef>
                <a:spcPct val="20000"/>
              </a:spcBef>
              <a:buClr>
                <a:schemeClr val="hlink"/>
              </a:buClr>
              <a:buFont typeface="Wingdings" panose="05000000000000000000" pitchFamily="2" charset="2"/>
              <a:buNone/>
            </a:pPr>
            <a:r>
              <a:rPr lang="zh-CN" altLang="en-US" sz="2800">
                <a:solidFill>
                  <a:schemeClr val="tx1"/>
                </a:solidFill>
                <a:latin typeface="楷体" panose="02010609060101010101" pitchFamily="49" charset="-122"/>
                <a:ea typeface="楷体" panose="02010609060101010101" pitchFamily="49" charset="-122"/>
              </a:rPr>
              <a:t>不全才适当加当归芍药散等。方</a:t>
            </a:r>
            <a:endParaRPr lang="zh-CN" altLang="en-US" sz="2800">
              <a:solidFill>
                <a:schemeClr val="tx1"/>
              </a:solidFill>
              <a:latin typeface="楷体" panose="02010609060101010101" pitchFamily="49" charset="-122"/>
              <a:ea typeface="楷体" panose="02010609060101010101" pitchFamily="49" charset="-122"/>
            </a:endParaRPr>
          </a:p>
          <a:p>
            <a:pPr marL="342900" indent="-342900">
              <a:lnSpc>
                <a:spcPct val="130000"/>
              </a:lnSpc>
              <a:spcBef>
                <a:spcPct val="20000"/>
              </a:spcBef>
              <a:buClr>
                <a:schemeClr val="hlink"/>
              </a:buClr>
              <a:buFont typeface="Wingdings" panose="05000000000000000000" pitchFamily="2" charset="2"/>
              <a:buNone/>
            </a:pPr>
            <a:r>
              <a:rPr lang="zh-CN" altLang="en-US" sz="2800">
                <a:solidFill>
                  <a:schemeClr val="tx1"/>
                </a:solidFill>
                <a:latin typeface="楷体" panose="02010609060101010101" pitchFamily="49" charset="-122"/>
                <a:ea typeface="楷体" panose="02010609060101010101" pitchFamily="49" charset="-122"/>
              </a:rPr>
              <a:t>中瓜蒌、薤白用至一两以上效果</a:t>
            </a:r>
            <a:endParaRPr lang="zh-CN" altLang="en-US" sz="2800">
              <a:solidFill>
                <a:schemeClr val="tx1"/>
              </a:solidFill>
              <a:latin typeface="楷体" panose="02010609060101010101" pitchFamily="49" charset="-122"/>
              <a:ea typeface="楷体" panose="02010609060101010101" pitchFamily="49" charset="-122"/>
            </a:endParaRPr>
          </a:p>
          <a:p>
            <a:pPr marL="342900" indent="-342900">
              <a:lnSpc>
                <a:spcPct val="130000"/>
              </a:lnSpc>
              <a:spcBef>
                <a:spcPct val="20000"/>
              </a:spcBef>
              <a:buClr>
                <a:schemeClr val="hlink"/>
              </a:buClr>
              <a:buFont typeface="Wingdings" panose="05000000000000000000" pitchFamily="2" charset="2"/>
              <a:buNone/>
            </a:pPr>
            <a:r>
              <a:rPr lang="zh-CN" altLang="en-US" sz="2800">
                <a:solidFill>
                  <a:schemeClr val="tx1"/>
                </a:solidFill>
                <a:latin typeface="楷体" panose="02010609060101010101" pitchFamily="49" charset="-122"/>
                <a:ea typeface="楷体" panose="02010609060101010101" pitchFamily="49" charset="-122"/>
              </a:rPr>
              <a:t>更好。</a:t>
            </a:r>
            <a:endParaRPr lang="zh-CN" altLang="en-US" sz="2800">
              <a:solidFill>
                <a:schemeClr val="tx1"/>
              </a:solidFill>
              <a:latin typeface="楷体" panose="02010609060101010101" pitchFamily="49" charset="-122"/>
              <a:ea typeface="楷体" panose="02010609060101010101" pitchFamily="49" charset="-122"/>
            </a:endParaRPr>
          </a:p>
        </p:txBody>
      </p:sp>
      <p:sp>
        <p:nvSpPr>
          <p:cNvPr id="483332" name="AutoShape 4"/>
          <p:cNvSpPr>
            <a:spLocks noChangeArrowheads="1"/>
          </p:cNvSpPr>
          <p:nvPr/>
        </p:nvSpPr>
        <p:spPr bwMode="auto">
          <a:xfrm>
            <a:off x="3492500" y="1412875"/>
            <a:ext cx="5472113" cy="5113338"/>
          </a:xfrm>
          <a:prstGeom prst="roundRect">
            <a:avLst>
              <a:gd name="adj" fmla="val 16667"/>
            </a:avLst>
          </a:prstGeom>
          <a:noFill/>
          <a:ln w="9525">
            <a:solidFill>
              <a:schemeClr val="tx1"/>
            </a:solidFill>
            <a:round/>
          </a:ln>
          <a:effectLst/>
        </p:spPr>
        <p:txBody>
          <a:bodyPr wrap="none" anchor="ctr"/>
          <a:lstStyle/>
          <a:p>
            <a:endParaRPr lang="zh-CN" altLang="en-US"/>
          </a:p>
        </p:txBody>
      </p:sp>
      <p:sp>
        <p:nvSpPr>
          <p:cNvPr id="483333" name="Text Box 5"/>
          <p:cNvSpPr txBox="1">
            <a:spLocks noChangeArrowheads="1"/>
          </p:cNvSpPr>
          <p:nvPr/>
        </p:nvSpPr>
        <p:spPr bwMode="auto">
          <a:xfrm>
            <a:off x="611188" y="5740400"/>
            <a:ext cx="2054225" cy="641350"/>
          </a:xfrm>
          <a:prstGeom prst="rect">
            <a:avLst/>
          </a:prstGeom>
          <a:noFill/>
          <a:ln w="9525" algn="ctr">
            <a:noFill/>
            <a:miter lim="800000"/>
          </a:ln>
          <a:effectLst/>
        </p:spPr>
        <p:txBody>
          <a:bodyPr>
            <a:spAutoFit/>
          </a:bodyPr>
          <a:lstStyle/>
          <a:p>
            <a:pPr algn="ctr" eaLnBrk="0" hangingPunct="0">
              <a:lnSpc>
                <a:spcPct val="100000"/>
              </a:lnSpc>
            </a:pPr>
            <a:r>
              <a:rPr lang="zh-CN" altLang="en-US" sz="3200">
                <a:solidFill>
                  <a:srgbClr val="003366"/>
                </a:solidFill>
                <a:latin typeface="楷体" panose="02010609060101010101" pitchFamily="49" charset="-122"/>
                <a:ea typeface="楷体" panose="02010609060101010101" pitchFamily="49" charset="-122"/>
              </a:rPr>
              <a:t>赵锡武</a:t>
            </a:r>
            <a:r>
              <a:rPr lang="zh-CN" altLang="en-US" sz="3600">
                <a:solidFill>
                  <a:srgbClr val="003366"/>
                </a:solidFill>
                <a:latin typeface="楷体" panose="02010609060101010101" pitchFamily="49" charset="-122"/>
                <a:ea typeface="楷体" panose="02010609060101010101" pitchFamily="49" charset="-122"/>
              </a:rPr>
              <a:t> </a:t>
            </a:r>
            <a:endParaRPr lang="zh-CN" altLang="en-US" sz="3600">
              <a:solidFill>
                <a:srgbClr val="003366"/>
              </a:solidFill>
              <a:latin typeface="楷体" panose="02010609060101010101" pitchFamily="49" charset="-122"/>
              <a:ea typeface="楷体" panose="02010609060101010101" pitchFamily="49" charset="-122"/>
            </a:endParaRPr>
          </a:p>
        </p:txBody>
      </p:sp>
      <p:pic>
        <p:nvPicPr>
          <p:cNvPr id="483334" name="Picture 6" descr="01300000348703123529098294370"/>
          <p:cNvPicPr>
            <a:picLocks noChangeAspect="1" noChangeArrowheads="1"/>
          </p:cNvPicPr>
          <p:nvPr/>
        </p:nvPicPr>
        <p:blipFill>
          <a:blip r:embed="rId1" cstate="print"/>
          <a:srcRect/>
          <a:stretch>
            <a:fillRect/>
          </a:stretch>
        </p:blipFill>
        <p:spPr bwMode="auto">
          <a:xfrm>
            <a:off x="323850" y="1781175"/>
            <a:ext cx="2589213" cy="3887788"/>
          </a:xfrm>
          <a:prstGeom prst="rect">
            <a:avLst/>
          </a:prstGeom>
          <a:noFill/>
        </p:spPr>
      </p:pic>
      <p:sp>
        <p:nvSpPr>
          <p:cNvPr id="480258" name="Rectangle 2"/>
          <p:cNvSpPr>
            <a:spLocks noChangeArrowheads="1"/>
          </p:cNvSpPr>
          <p:nvPr/>
        </p:nvSpPr>
        <p:spPr bwMode="auto">
          <a:xfrm>
            <a:off x="2733675" y="332740"/>
            <a:ext cx="3382010" cy="706755"/>
          </a:xfrm>
          <a:prstGeom prst="rect">
            <a:avLst/>
          </a:prstGeom>
          <a:noFill/>
          <a:ln w="9525" algn="ctr">
            <a:noFill/>
            <a:miter lim="800000"/>
          </a:ln>
          <a:effectLst/>
        </p:spPr>
        <p:txBody>
          <a:bodyPr wrap="none">
            <a:spAutoFit/>
          </a:bodyPr>
          <a:p>
            <a:r>
              <a:rPr kumimoji="1" lang="zh-CN" altLang="en-US" sz="4000" b="1">
                <a:solidFill>
                  <a:srgbClr val="FF0000"/>
                </a:solidFill>
                <a:effectLst>
                  <a:outerShdw blurRad="38100" dist="38100" dir="2700000" algn="tl">
                    <a:srgbClr val="C0C0C0"/>
                  </a:outerShdw>
                </a:effectLst>
                <a:latin typeface="微软雅黑" panose="020B0503020204020204" pitchFamily="34" charset="-122"/>
                <a:ea typeface="微软雅黑" panose="020B0503020204020204" pitchFamily="34" charset="-122"/>
                <a:cs typeface="微软雅黑" panose="020B0503020204020204" pitchFamily="34" charset="-122"/>
              </a:rPr>
              <a:t>名医经验介绍 </a:t>
            </a:r>
            <a:endParaRPr kumimoji="1" lang="zh-CN" altLang="en-US" sz="4000" b="1">
              <a:solidFill>
                <a:srgbClr val="FF0000"/>
              </a:solidFill>
              <a:effectLst>
                <a:outerShdw blurRad="38100" dist="38100" dir="2700000" algn="tl">
                  <a:srgbClr val="C0C0C0"/>
                </a:outerShdw>
              </a:effectLst>
              <a:latin typeface="微软雅黑" panose="020B0503020204020204" pitchFamily="34" charset="-122"/>
              <a:ea typeface="微软雅黑" panose="020B0503020204020204" pitchFamily="34" charset="-122"/>
              <a:cs typeface="微软雅黑" panose="020B0503020204020204" pitchFamily="34" charset="-122"/>
            </a:endParaRPr>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4355" name="Rectangle 3"/>
          <p:cNvSpPr>
            <a:spLocks noChangeArrowheads="1"/>
          </p:cNvSpPr>
          <p:nvPr/>
        </p:nvSpPr>
        <p:spPr bwMode="auto">
          <a:xfrm>
            <a:off x="684213" y="5300663"/>
            <a:ext cx="1728787" cy="503237"/>
          </a:xfrm>
          <a:prstGeom prst="rect">
            <a:avLst/>
          </a:prstGeom>
          <a:noFill/>
          <a:ln w="9525">
            <a:noFill/>
            <a:miter lim="800000"/>
          </a:ln>
          <a:effectLst/>
        </p:spPr>
        <p:txBody>
          <a:bodyPr wrap="none" anchor="ctr"/>
          <a:lstStyle/>
          <a:p>
            <a:pPr algn="ctr">
              <a:lnSpc>
                <a:spcPct val="100000"/>
              </a:lnSpc>
            </a:pPr>
            <a:r>
              <a:rPr lang="zh-CN" altLang="en-US" sz="3200">
                <a:solidFill>
                  <a:srgbClr val="003366"/>
                </a:solidFill>
                <a:latin typeface="Arial" panose="020B0604020202020204" pitchFamily="34" charset="0"/>
                <a:ea typeface="楷体" panose="02010609060101010101" pitchFamily="49" charset="-122"/>
              </a:rPr>
              <a:t>郭士魁 </a:t>
            </a:r>
            <a:endParaRPr lang="zh-CN" altLang="en-US" sz="3200">
              <a:solidFill>
                <a:srgbClr val="003366"/>
              </a:solidFill>
              <a:latin typeface="Arial" panose="020B0604020202020204" pitchFamily="34" charset="0"/>
              <a:ea typeface="楷体" panose="02010609060101010101" pitchFamily="49" charset="-122"/>
            </a:endParaRPr>
          </a:p>
        </p:txBody>
      </p:sp>
      <p:sp>
        <p:nvSpPr>
          <p:cNvPr id="484356" name="Rectangle 4"/>
          <p:cNvSpPr/>
          <p:nvPr/>
        </p:nvSpPr>
        <p:spPr bwMode="auto">
          <a:xfrm>
            <a:off x="3348038" y="1412875"/>
            <a:ext cx="5545137" cy="4967288"/>
          </a:xfrm>
          <a:prstGeom prst="rect">
            <a:avLst/>
          </a:prstGeom>
          <a:noFill/>
          <a:ln w="9525">
            <a:noFill/>
            <a:miter lim="800000"/>
          </a:ln>
        </p:spPr>
        <p:txBody>
          <a:bodyPr/>
          <a:lstStyle/>
          <a:p>
            <a:pPr marL="342900" indent="-342900">
              <a:lnSpc>
                <a:spcPct val="130000"/>
              </a:lnSpc>
              <a:spcBef>
                <a:spcPct val="20000"/>
              </a:spcBef>
              <a:buClr>
                <a:schemeClr val="hlink"/>
              </a:buClr>
              <a:buFont typeface="Wingdings" panose="05000000000000000000" pitchFamily="2" charset="2"/>
              <a:buNone/>
            </a:pPr>
            <a:r>
              <a:rPr lang="zh-CN" altLang="en-US" sz="2800">
                <a:solidFill>
                  <a:schemeClr val="tx1"/>
                </a:solidFill>
                <a:latin typeface="楷体" panose="02010609060101010101" pitchFamily="49" charset="-122"/>
                <a:ea typeface="楷体" panose="02010609060101010101" pitchFamily="49" charset="-122"/>
              </a:rPr>
              <a:t>    认为本病存在不同程度的血瘀、</a:t>
            </a:r>
            <a:endParaRPr lang="zh-CN" altLang="en-US" sz="2800">
              <a:solidFill>
                <a:schemeClr val="tx1"/>
              </a:solidFill>
              <a:latin typeface="楷体" panose="02010609060101010101" pitchFamily="49" charset="-122"/>
              <a:ea typeface="楷体" panose="02010609060101010101" pitchFamily="49" charset="-122"/>
            </a:endParaRPr>
          </a:p>
          <a:p>
            <a:pPr marL="342900" indent="-342900">
              <a:lnSpc>
                <a:spcPct val="130000"/>
              </a:lnSpc>
              <a:spcBef>
                <a:spcPct val="20000"/>
              </a:spcBef>
              <a:buClr>
                <a:schemeClr val="hlink"/>
              </a:buClr>
              <a:buFont typeface="Wingdings" panose="05000000000000000000" pitchFamily="2" charset="2"/>
              <a:buNone/>
            </a:pPr>
            <a:r>
              <a:rPr lang="zh-CN" altLang="en-US" sz="2800">
                <a:solidFill>
                  <a:schemeClr val="tx1"/>
                </a:solidFill>
                <a:latin typeface="楷体" panose="02010609060101010101" pitchFamily="49" charset="-122"/>
                <a:ea typeface="楷体" panose="02010609060101010101" pitchFamily="49" charset="-122"/>
              </a:rPr>
              <a:t>气滞、痰浊，主张以通剂</a:t>
            </a:r>
            <a:r>
              <a:rPr lang="zh-CN" altLang="en-US" sz="2800">
                <a:solidFill>
                  <a:srgbClr val="FF3300"/>
                </a:solidFill>
                <a:latin typeface="楷体" panose="02010609060101010101" pitchFamily="49" charset="-122"/>
                <a:ea typeface="楷体" panose="02010609060101010101" pitchFamily="49" charset="-122"/>
              </a:rPr>
              <a:t>活血</a:t>
            </a:r>
            <a:r>
              <a:rPr lang="zh-CN" altLang="en-US" sz="2800">
                <a:solidFill>
                  <a:schemeClr val="tx1"/>
                </a:solidFill>
                <a:latin typeface="楷体" panose="02010609060101010101" pitchFamily="49" charset="-122"/>
                <a:ea typeface="楷体" panose="02010609060101010101" pitchFamily="49" charset="-122"/>
              </a:rPr>
              <a:t>、</a:t>
            </a:r>
            <a:r>
              <a:rPr lang="zh-CN" altLang="en-US" sz="2800">
                <a:solidFill>
                  <a:srgbClr val="FF3300"/>
                </a:solidFill>
                <a:latin typeface="楷体" panose="02010609060101010101" pitchFamily="49" charset="-122"/>
                <a:ea typeface="楷体" panose="02010609060101010101" pitchFamily="49" charset="-122"/>
              </a:rPr>
              <a:t>逐</a:t>
            </a:r>
            <a:endParaRPr lang="zh-CN" altLang="en-US" sz="2800">
              <a:solidFill>
                <a:srgbClr val="FF3300"/>
              </a:solidFill>
              <a:latin typeface="楷体" panose="02010609060101010101" pitchFamily="49" charset="-122"/>
              <a:ea typeface="楷体" panose="02010609060101010101" pitchFamily="49" charset="-122"/>
            </a:endParaRPr>
          </a:p>
          <a:p>
            <a:pPr marL="342900" indent="-342900">
              <a:lnSpc>
                <a:spcPct val="130000"/>
              </a:lnSpc>
              <a:spcBef>
                <a:spcPct val="20000"/>
              </a:spcBef>
              <a:buClr>
                <a:schemeClr val="hlink"/>
              </a:buClr>
              <a:buFont typeface="Wingdings" panose="05000000000000000000" pitchFamily="2" charset="2"/>
              <a:buNone/>
            </a:pPr>
            <a:r>
              <a:rPr lang="zh-CN" altLang="en-US" sz="2800">
                <a:solidFill>
                  <a:srgbClr val="FF3300"/>
                </a:solidFill>
                <a:latin typeface="楷体" panose="02010609060101010101" pitchFamily="49" charset="-122"/>
                <a:ea typeface="楷体" panose="02010609060101010101" pitchFamily="49" charset="-122"/>
              </a:rPr>
              <a:t>瘀</a:t>
            </a:r>
            <a:r>
              <a:rPr lang="zh-CN" altLang="en-US" sz="2800">
                <a:solidFill>
                  <a:schemeClr val="tx1"/>
                </a:solidFill>
                <a:latin typeface="楷体" panose="02010609060101010101" pitchFamily="49" charset="-122"/>
                <a:ea typeface="楷体" panose="02010609060101010101" pitchFamily="49" charset="-122"/>
              </a:rPr>
              <a:t>，</a:t>
            </a:r>
            <a:r>
              <a:rPr lang="zh-CN" altLang="en-US" sz="2800">
                <a:solidFill>
                  <a:srgbClr val="FF3300"/>
                </a:solidFill>
                <a:latin typeface="楷体" panose="02010609060101010101" pitchFamily="49" charset="-122"/>
                <a:ea typeface="楷体" panose="02010609060101010101" pitchFamily="49" charset="-122"/>
              </a:rPr>
              <a:t>行气豁痰</a:t>
            </a:r>
            <a:r>
              <a:rPr lang="zh-CN" altLang="en-US" sz="2800">
                <a:solidFill>
                  <a:schemeClr val="tx1"/>
                </a:solidFill>
                <a:latin typeface="楷体" panose="02010609060101010101" pitchFamily="49" charset="-122"/>
                <a:ea typeface="楷体" panose="02010609060101010101" pitchFamily="49" charset="-122"/>
              </a:rPr>
              <a:t>。治疗“忽然胸痛”</a:t>
            </a:r>
            <a:endParaRPr lang="zh-CN" altLang="en-US" sz="2800">
              <a:solidFill>
                <a:schemeClr val="tx1"/>
              </a:solidFill>
              <a:latin typeface="楷体" panose="02010609060101010101" pitchFamily="49" charset="-122"/>
              <a:ea typeface="楷体" panose="02010609060101010101" pitchFamily="49" charset="-122"/>
            </a:endParaRPr>
          </a:p>
          <a:p>
            <a:pPr marL="342900" indent="-342900">
              <a:lnSpc>
                <a:spcPct val="130000"/>
              </a:lnSpc>
              <a:spcBef>
                <a:spcPct val="20000"/>
              </a:spcBef>
              <a:buClr>
                <a:schemeClr val="hlink"/>
              </a:buClr>
              <a:buFont typeface="Wingdings" panose="05000000000000000000" pitchFamily="2" charset="2"/>
              <a:buNone/>
            </a:pPr>
            <a:r>
              <a:rPr lang="zh-CN" altLang="en-US" sz="2800">
                <a:solidFill>
                  <a:schemeClr val="tx1"/>
                </a:solidFill>
                <a:latin typeface="楷体" panose="02010609060101010101" pitchFamily="49" charset="-122"/>
                <a:ea typeface="楷体" panose="02010609060101010101" pitchFamily="49" charset="-122"/>
              </a:rPr>
              <a:t>的血府逐瘀汤颇资鉴戒。</a:t>
            </a:r>
            <a:endParaRPr lang="zh-CN" altLang="en-US" sz="2800">
              <a:solidFill>
                <a:schemeClr val="tx1"/>
              </a:solidFill>
              <a:latin typeface="楷体" panose="02010609060101010101" pitchFamily="49" charset="-122"/>
              <a:ea typeface="楷体" panose="02010609060101010101" pitchFamily="49" charset="-122"/>
            </a:endParaRPr>
          </a:p>
          <a:p>
            <a:pPr marL="342900" indent="-342900">
              <a:lnSpc>
                <a:spcPct val="130000"/>
              </a:lnSpc>
              <a:spcBef>
                <a:spcPct val="20000"/>
              </a:spcBef>
              <a:buClr>
                <a:schemeClr val="hlink"/>
              </a:buClr>
              <a:buFont typeface="Wingdings" panose="05000000000000000000" pitchFamily="2" charset="2"/>
              <a:buNone/>
            </a:pPr>
            <a:r>
              <a:rPr lang="zh-CN" altLang="en-US" sz="2800">
                <a:solidFill>
                  <a:schemeClr val="tx1"/>
                </a:solidFill>
                <a:latin typeface="楷体" panose="02010609060101010101" pitchFamily="49" charset="-122"/>
                <a:ea typeface="楷体" panose="02010609060101010101" pitchFamily="49" charset="-122"/>
              </a:rPr>
              <a:t>    常用方剂有：补阳还五汤、失</a:t>
            </a:r>
            <a:endParaRPr lang="zh-CN" altLang="en-US" sz="2800">
              <a:solidFill>
                <a:schemeClr val="tx1"/>
              </a:solidFill>
              <a:latin typeface="楷体" panose="02010609060101010101" pitchFamily="49" charset="-122"/>
              <a:ea typeface="楷体" panose="02010609060101010101" pitchFamily="49" charset="-122"/>
            </a:endParaRPr>
          </a:p>
          <a:p>
            <a:pPr marL="342900" indent="-342900">
              <a:lnSpc>
                <a:spcPct val="130000"/>
              </a:lnSpc>
              <a:spcBef>
                <a:spcPct val="20000"/>
              </a:spcBef>
              <a:buClr>
                <a:schemeClr val="hlink"/>
              </a:buClr>
              <a:buFont typeface="Wingdings" panose="05000000000000000000" pitchFamily="2" charset="2"/>
              <a:buNone/>
            </a:pPr>
            <a:r>
              <a:rPr lang="zh-CN" altLang="en-US" sz="2800">
                <a:solidFill>
                  <a:schemeClr val="tx1"/>
                </a:solidFill>
                <a:latin typeface="楷体" panose="02010609060101010101" pitchFamily="49" charset="-122"/>
                <a:ea typeface="楷体" panose="02010609060101010101" pitchFamily="49" charset="-122"/>
              </a:rPr>
              <a:t>笑散、丹参饮、活血通瘀膏、苏合</a:t>
            </a:r>
            <a:endParaRPr lang="zh-CN" altLang="en-US" sz="2800">
              <a:solidFill>
                <a:schemeClr val="tx1"/>
              </a:solidFill>
              <a:latin typeface="楷体" panose="02010609060101010101" pitchFamily="49" charset="-122"/>
              <a:ea typeface="楷体" panose="02010609060101010101" pitchFamily="49" charset="-122"/>
            </a:endParaRPr>
          </a:p>
          <a:p>
            <a:pPr marL="342900" indent="-342900">
              <a:lnSpc>
                <a:spcPct val="130000"/>
              </a:lnSpc>
              <a:spcBef>
                <a:spcPct val="20000"/>
              </a:spcBef>
              <a:buClr>
                <a:schemeClr val="hlink"/>
              </a:buClr>
              <a:buFont typeface="Wingdings" panose="05000000000000000000" pitchFamily="2" charset="2"/>
              <a:buNone/>
            </a:pPr>
            <a:r>
              <a:rPr lang="zh-CN" altLang="en-US" sz="2800">
                <a:solidFill>
                  <a:schemeClr val="tx1"/>
                </a:solidFill>
                <a:latin typeface="楷体" panose="02010609060101010101" pitchFamily="49" charset="-122"/>
                <a:ea typeface="楷体" panose="02010609060101010101" pitchFamily="49" charset="-122"/>
              </a:rPr>
              <a:t>香丸、宽胸丸、人参汤、炙甘草汤、</a:t>
            </a:r>
            <a:endParaRPr lang="zh-CN" altLang="en-US" sz="2800">
              <a:solidFill>
                <a:schemeClr val="tx1"/>
              </a:solidFill>
              <a:latin typeface="楷体" panose="02010609060101010101" pitchFamily="49" charset="-122"/>
              <a:ea typeface="楷体" panose="02010609060101010101" pitchFamily="49" charset="-122"/>
            </a:endParaRPr>
          </a:p>
          <a:p>
            <a:pPr marL="342900" indent="-342900">
              <a:lnSpc>
                <a:spcPct val="130000"/>
              </a:lnSpc>
              <a:spcBef>
                <a:spcPct val="20000"/>
              </a:spcBef>
              <a:buClr>
                <a:schemeClr val="hlink"/>
              </a:buClr>
              <a:buFont typeface="Wingdings" panose="05000000000000000000" pitchFamily="2" charset="2"/>
              <a:buNone/>
            </a:pPr>
            <a:r>
              <a:rPr lang="zh-CN" altLang="en-US" sz="2800">
                <a:solidFill>
                  <a:schemeClr val="tx1"/>
                </a:solidFill>
                <a:latin typeface="楷体" panose="02010609060101010101" pitchFamily="49" charset="-122"/>
                <a:ea typeface="楷体" panose="02010609060101010101" pitchFamily="49" charset="-122"/>
              </a:rPr>
              <a:t>瓜蒌薤白半夏汤。</a:t>
            </a:r>
            <a:endParaRPr lang="zh-CN" altLang="en-US" sz="2800">
              <a:solidFill>
                <a:schemeClr val="tx1"/>
              </a:solidFill>
              <a:latin typeface="楷体" panose="02010609060101010101" pitchFamily="49" charset="-122"/>
              <a:ea typeface="楷体" panose="02010609060101010101" pitchFamily="49" charset="-122"/>
            </a:endParaRPr>
          </a:p>
        </p:txBody>
      </p:sp>
      <p:sp>
        <p:nvSpPr>
          <p:cNvPr id="484357" name="AutoShape 5"/>
          <p:cNvSpPr>
            <a:spLocks noChangeArrowheads="1"/>
          </p:cNvSpPr>
          <p:nvPr/>
        </p:nvSpPr>
        <p:spPr bwMode="auto">
          <a:xfrm>
            <a:off x="3276600" y="1412875"/>
            <a:ext cx="5794375" cy="5184775"/>
          </a:xfrm>
          <a:prstGeom prst="roundRect">
            <a:avLst>
              <a:gd name="adj" fmla="val 16667"/>
            </a:avLst>
          </a:prstGeom>
          <a:noFill/>
          <a:ln w="9525">
            <a:solidFill>
              <a:schemeClr val="tx1"/>
            </a:solidFill>
            <a:round/>
          </a:ln>
          <a:effectLst/>
        </p:spPr>
        <p:txBody>
          <a:bodyPr wrap="none" anchor="ctr"/>
          <a:lstStyle/>
          <a:p>
            <a:endParaRPr lang="zh-CN" altLang="en-US"/>
          </a:p>
        </p:txBody>
      </p:sp>
      <p:pic>
        <p:nvPicPr>
          <p:cNvPr id="484358" name="Picture 6" descr="1981"/>
          <p:cNvPicPr>
            <a:picLocks noChangeAspect="1" noChangeArrowheads="1"/>
          </p:cNvPicPr>
          <p:nvPr/>
        </p:nvPicPr>
        <p:blipFill>
          <a:blip r:embed="rId1" cstate="print"/>
          <a:srcRect l="5182" r="3091"/>
          <a:stretch>
            <a:fillRect/>
          </a:stretch>
        </p:blipFill>
        <p:spPr bwMode="auto">
          <a:xfrm>
            <a:off x="34925" y="2565400"/>
            <a:ext cx="3203575" cy="2463800"/>
          </a:xfrm>
          <a:prstGeom prst="rect">
            <a:avLst/>
          </a:prstGeom>
          <a:noFill/>
        </p:spPr>
      </p:pic>
      <p:sp>
        <p:nvSpPr>
          <p:cNvPr id="480258" name="Rectangle 2"/>
          <p:cNvSpPr>
            <a:spLocks noChangeArrowheads="1"/>
          </p:cNvSpPr>
          <p:nvPr/>
        </p:nvSpPr>
        <p:spPr bwMode="auto">
          <a:xfrm>
            <a:off x="2733675" y="332740"/>
            <a:ext cx="3382010" cy="706755"/>
          </a:xfrm>
          <a:prstGeom prst="rect">
            <a:avLst/>
          </a:prstGeom>
          <a:noFill/>
          <a:ln w="9525" algn="ctr">
            <a:noFill/>
            <a:miter lim="800000"/>
          </a:ln>
          <a:effectLst/>
        </p:spPr>
        <p:txBody>
          <a:bodyPr wrap="none">
            <a:spAutoFit/>
          </a:bodyPr>
          <a:p>
            <a:r>
              <a:rPr kumimoji="1" lang="zh-CN" altLang="en-US" sz="4000" b="1">
                <a:solidFill>
                  <a:srgbClr val="FF0000"/>
                </a:solidFill>
                <a:effectLst>
                  <a:outerShdw blurRad="38100" dist="38100" dir="2700000" algn="tl">
                    <a:srgbClr val="C0C0C0"/>
                  </a:outerShdw>
                </a:effectLst>
                <a:latin typeface="微软雅黑" panose="020B0503020204020204" pitchFamily="34" charset="-122"/>
                <a:ea typeface="微软雅黑" panose="020B0503020204020204" pitchFamily="34" charset="-122"/>
                <a:cs typeface="微软雅黑" panose="020B0503020204020204" pitchFamily="34" charset="-122"/>
              </a:rPr>
              <a:t>名医经验介绍 </a:t>
            </a:r>
            <a:endParaRPr kumimoji="1" lang="zh-CN" altLang="en-US" sz="4000" b="1">
              <a:solidFill>
                <a:srgbClr val="FF0000"/>
              </a:solidFill>
              <a:effectLst>
                <a:outerShdw blurRad="38100" dist="38100" dir="2700000" algn="tl">
                  <a:srgbClr val="C0C0C0"/>
                </a:outerShdw>
              </a:effectLst>
              <a:latin typeface="微软雅黑" panose="020B0503020204020204" pitchFamily="34" charset="-122"/>
              <a:ea typeface="微软雅黑" panose="020B0503020204020204" pitchFamily="34" charset="-122"/>
              <a:cs typeface="微软雅黑" panose="020B0503020204020204" pitchFamily="34" charset="-122"/>
            </a:endParaRPr>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5379" name="Rectangle 3"/>
          <p:cNvSpPr/>
          <p:nvPr/>
        </p:nvSpPr>
        <p:spPr bwMode="auto">
          <a:xfrm>
            <a:off x="611188" y="1557338"/>
            <a:ext cx="7993062" cy="2808287"/>
          </a:xfrm>
          <a:prstGeom prst="rect">
            <a:avLst/>
          </a:prstGeom>
          <a:noFill/>
          <a:ln w="9525">
            <a:noFill/>
            <a:miter lim="800000"/>
          </a:ln>
        </p:spPr>
        <p:txBody>
          <a:bodyPr/>
          <a:lstStyle/>
          <a:p>
            <a:pPr marL="342900" indent="-342900">
              <a:lnSpc>
                <a:spcPct val="130000"/>
              </a:lnSpc>
              <a:spcBef>
                <a:spcPct val="20000"/>
              </a:spcBef>
              <a:buClr>
                <a:schemeClr val="hlink"/>
              </a:buClr>
              <a:buFont typeface="Wingdings" panose="05000000000000000000" pitchFamily="2" charset="2"/>
              <a:buNone/>
            </a:pPr>
            <a:r>
              <a:rPr lang="zh-CN" altLang="en-US" sz="2800">
                <a:solidFill>
                  <a:schemeClr val="tx1"/>
                </a:solidFill>
                <a:latin typeface="楷体" panose="02010609060101010101" pitchFamily="49" charset="-122"/>
                <a:ea typeface="楷体" panose="02010609060101010101" pitchFamily="49" charset="-122"/>
              </a:rPr>
              <a:t>陈可冀院士“</a:t>
            </a:r>
            <a:r>
              <a:rPr lang="zh-CN" altLang="en-US" sz="2800" b="1">
                <a:solidFill>
                  <a:srgbClr val="FF3300"/>
                </a:solidFill>
                <a:latin typeface="楷体" panose="02010609060101010101" pitchFamily="49" charset="-122"/>
                <a:ea typeface="楷体" panose="02010609060101010101" pitchFamily="49" charset="-122"/>
              </a:rPr>
              <a:t>两补三通</a:t>
            </a:r>
            <a:r>
              <a:rPr lang="zh-CN" altLang="en-US" sz="2800">
                <a:solidFill>
                  <a:schemeClr val="tx1"/>
                </a:solidFill>
                <a:latin typeface="楷体" panose="02010609060101010101" pitchFamily="49" charset="-122"/>
                <a:ea typeface="楷体" panose="02010609060101010101" pitchFamily="49" charset="-122"/>
              </a:rPr>
              <a:t>”理论：</a:t>
            </a:r>
            <a:endParaRPr lang="zh-CN" altLang="en-US" sz="2800">
              <a:solidFill>
                <a:schemeClr val="tx1"/>
              </a:solidFill>
              <a:latin typeface="楷体" panose="02010609060101010101" pitchFamily="49" charset="-122"/>
              <a:ea typeface="楷体" panose="02010609060101010101" pitchFamily="49" charset="-122"/>
            </a:endParaRPr>
          </a:p>
          <a:p>
            <a:pPr marL="342900" indent="-342900">
              <a:lnSpc>
                <a:spcPct val="130000"/>
              </a:lnSpc>
              <a:spcBef>
                <a:spcPct val="20000"/>
              </a:spcBef>
              <a:buClr>
                <a:schemeClr val="hlink"/>
              </a:buClr>
              <a:buFont typeface="Wingdings" panose="05000000000000000000" pitchFamily="2" charset="2"/>
              <a:buNone/>
            </a:pPr>
            <a:r>
              <a:rPr lang="zh-CN" altLang="en-US" sz="2800">
                <a:solidFill>
                  <a:schemeClr val="tx1"/>
                </a:solidFill>
                <a:latin typeface="楷体" panose="02010609060101010101" pitchFamily="49" charset="-122"/>
                <a:ea typeface="楷体" panose="02010609060101010101" pitchFamily="49" charset="-122"/>
              </a:rPr>
              <a:t>三通：芳香温通、宣痹通阳、活血化瘀三法，</a:t>
            </a:r>
            <a:endParaRPr lang="zh-CN" altLang="en-US" sz="2800">
              <a:solidFill>
                <a:schemeClr val="tx1"/>
              </a:solidFill>
              <a:latin typeface="楷体" panose="02010609060101010101" pitchFamily="49" charset="-122"/>
              <a:ea typeface="楷体" panose="02010609060101010101" pitchFamily="49" charset="-122"/>
            </a:endParaRPr>
          </a:p>
          <a:p>
            <a:pPr marL="342900" indent="-342900">
              <a:lnSpc>
                <a:spcPct val="130000"/>
              </a:lnSpc>
              <a:spcBef>
                <a:spcPct val="20000"/>
              </a:spcBef>
              <a:buClr>
                <a:schemeClr val="hlink"/>
              </a:buClr>
              <a:buFont typeface="Wingdings" panose="05000000000000000000" pitchFamily="2" charset="2"/>
              <a:buNone/>
            </a:pPr>
            <a:r>
              <a:rPr lang="zh-CN" altLang="en-US" sz="2800">
                <a:solidFill>
                  <a:schemeClr val="tx1"/>
                </a:solidFill>
                <a:latin typeface="楷体" panose="02010609060101010101" pitchFamily="49" charset="-122"/>
                <a:ea typeface="楷体" panose="02010609060101010101" pitchFamily="49" charset="-122"/>
              </a:rPr>
              <a:t>      通法收效较快</a:t>
            </a:r>
            <a:endParaRPr lang="zh-CN" altLang="en-US" sz="2800">
              <a:solidFill>
                <a:schemeClr val="tx1"/>
              </a:solidFill>
              <a:latin typeface="楷体" panose="02010609060101010101" pitchFamily="49" charset="-122"/>
              <a:ea typeface="楷体" panose="02010609060101010101" pitchFamily="49" charset="-122"/>
            </a:endParaRPr>
          </a:p>
          <a:p>
            <a:pPr marL="342900" indent="-342900">
              <a:lnSpc>
                <a:spcPct val="130000"/>
              </a:lnSpc>
              <a:spcBef>
                <a:spcPct val="20000"/>
              </a:spcBef>
              <a:buClr>
                <a:schemeClr val="hlink"/>
              </a:buClr>
              <a:buFont typeface="Wingdings" panose="05000000000000000000" pitchFamily="2" charset="2"/>
              <a:buNone/>
            </a:pPr>
            <a:r>
              <a:rPr lang="zh-CN" altLang="en-US" sz="2800">
                <a:solidFill>
                  <a:schemeClr val="tx1"/>
                </a:solidFill>
                <a:latin typeface="楷体" panose="02010609060101010101" pitchFamily="49" charset="-122"/>
                <a:ea typeface="楷体" panose="02010609060101010101" pitchFamily="49" charset="-122"/>
              </a:rPr>
              <a:t>两补：补肾、补气血</a:t>
            </a:r>
            <a:endParaRPr lang="zh-CN" altLang="en-US" sz="2800">
              <a:solidFill>
                <a:schemeClr val="tx1"/>
              </a:solidFill>
              <a:latin typeface="楷体" panose="02010609060101010101" pitchFamily="49" charset="-122"/>
              <a:ea typeface="楷体" panose="02010609060101010101" pitchFamily="49" charset="-122"/>
            </a:endParaRPr>
          </a:p>
        </p:txBody>
      </p:sp>
      <p:pic>
        <p:nvPicPr>
          <p:cNvPr id="485380" name="Picture 4" descr="81_1"/>
          <p:cNvPicPr>
            <a:picLocks noChangeAspect="1" noChangeArrowheads="1"/>
          </p:cNvPicPr>
          <p:nvPr/>
        </p:nvPicPr>
        <p:blipFill>
          <a:blip r:embed="rId1" cstate="print"/>
          <a:srcRect/>
          <a:stretch>
            <a:fillRect/>
          </a:stretch>
        </p:blipFill>
        <p:spPr bwMode="auto">
          <a:xfrm>
            <a:off x="5651500" y="3716338"/>
            <a:ext cx="3203575" cy="2293937"/>
          </a:xfrm>
          <a:prstGeom prst="rect">
            <a:avLst/>
          </a:prstGeom>
          <a:noFill/>
        </p:spPr>
      </p:pic>
      <p:sp>
        <p:nvSpPr>
          <p:cNvPr id="480258" name="Rectangle 2"/>
          <p:cNvSpPr>
            <a:spLocks noChangeArrowheads="1"/>
          </p:cNvSpPr>
          <p:nvPr/>
        </p:nvSpPr>
        <p:spPr bwMode="auto">
          <a:xfrm>
            <a:off x="2733675" y="332740"/>
            <a:ext cx="3382010" cy="706755"/>
          </a:xfrm>
          <a:prstGeom prst="rect">
            <a:avLst/>
          </a:prstGeom>
          <a:noFill/>
          <a:ln w="9525" algn="ctr">
            <a:noFill/>
            <a:miter lim="800000"/>
          </a:ln>
          <a:effectLst/>
        </p:spPr>
        <p:txBody>
          <a:bodyPr wrap="none">
            <a:spAutoFit/>
          </a:bodyPr>
          <a:p>
            <a:r>
              <a:rPr kumimoji="1" lang="zh-CN" altLang="en-US" sz="4000" b="1">
                <a:solidFill>
                  <a:srgbClr val="FF0000"/>
                </a:solidFill>
                <a:effectLst>
                  <a:outerShdw blurRad="38100" dist="38100" dir="2700000" algn="tl">
                    <a:srgbClr val="C0C0C0"/>
                  </a:outerShdw>
                </a:effectLst>
                <a:latin typeface="微软雅黑" panose="020B0503020204020204" pitchFamily="34" charset="-122"/>
                <a:ea typeface="微软雅黑" panose="020B0503020204020204" pitchFamily="34" charset="-122"/>
                <a:cs typeface="微软雅黑" panose="020B0503020204020204" pitchFamily="34" charset="-122"/>
              </a:rPr>
              <a:t>名医经验介绍 </a:t>
            </a:r>
            <a:endParaRPr kumimoji="1" lang="zh-CN" altLang="en-US" sz="4000" b="1">
              <a:solidFill>
                <a:srgbClr val="FF0000"/>
              </a:solidFill>
              <a:effectLst>
                <a:outerShdw blurRad="38100" dist="38100" dir="2700000" algn="tl">
                  <a:srgbClr val="C0C0C0"/>
                </a:outerShdw>
              </a:effectLst>
              <a:latin typeface="微软雅黑" panose="020B0503020204020204" pitchFamily="34" charset="-122"/>
              <a:ea typeface="微软雅黑" panose="020B0503020204020204" pitchFamily="34" charset="-122"/>
              <a:cs typeface="微软雅黑" panose="020B0503020204020204" pitchFamily="34" charset="-122"/>
            </a:endParaRPr>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6402" name="Rectangle 2"/>
          <p:cNvSpPr>
            <a:spLocks noChangeArrowheads="1"/>
          </p:cNvSpPr>
          <p:nvPr/>
        </p:nvSpPr>
        <p:spPr bwMode="auto">
          <a:xfrm>
            <a:off x="3773488" y="492125"/>
            <a:ext cx="2339975" cy="706755"/>
          </a:xfrm>
          <a:prstGeom prst="rect">
            <a:avLst/>
          </a:prstGeom>
          <a:noFill/>
          <a:ln w="9525" algn="ctr">
            <a:noFill/>
            <a:miter lim="800000"/>
          </a:ln>
          <a:effectLst/>
        </p:spPr>
        <p:txBody>
          <a:bodyPr wrap="none">
            <a:spAutoFit/>
          </a:bodyPr>
          <a:lstStyle/>
          <a:p>
            <a:r>
              <a:rPr kumimoji="1" lang="zh-CN" altLang="en-US" sz="4000" b="1">
                <a:solidFill>
                  <a:srgbClr val="FF0000"/>
                </a:solidFill>
                <a:effectLst>
                  <a:outerShdw blurRad="38100" dist="38100" dir="2700000" algn="tl">
                    <a:srgbClr val="C0C0C0"/>
                  </a:outerShdw>
                </a:effectLst>
                <a:latin typeface="微软雅黑" panose="020B0503020204020204" pitchFamily="34" charset="-122"/>
                <a:ea typeface="微软雅黑" panose="020B0503020204020204" pitchFamily="34" charset="-122"/>
                <a:cs typeface="微软雅黑" panose="020B0503020204020204" pitchFamily="34" charset="-122"/>
              </a:rPr>
              <a:t>三通理论</a:t>
            </a:r>
            <a:r>
              <a:rPr kumimoji="1" lang="zh-CN" altLang="en-US" sz="2800">
                <a:solidFill>
                  <a:schemeClr val="bg1"/>
                </a:solidFill>
                <a:effectLst>
                  <a:outerShdw blurRad="38100" dist="38100" dir="2700000" algn="tl">
                    <a:srgbClr val="C0C0C0"/>
                  </a:outerShdw>
                </a:effectLst>
                <a:latin typeface="Verdana" panose="020B0604030504040204" pitchFamily="34" charset="0"/>
              </a:rPr>
              <a:t> </a:t>
            </a:r>
            <a:endParaRPr kumimoji="1" lang="zh-CN" altLang="en-US" sz="2800">
              <a:solidFill>
                <a:schemeClr val="bg1"/>
              </a:solidFill>
              <a:effectLst>
                <a:outerShdw blurRad="38100" dist="38100" dir="2700000" algn="tl">
                  <a:srgbClr val="C0C0C0"/>
                </a:outerShdw>
              </a:effectLst>
              <a:latin typeface="Verdana" panose="020B0604030504040204" pitchFamily="34" charset="0"/>
            </a:endParaRPr>
          </a:p>
        </p:txBody>
      </p:sp>
      <p:sp>
        <p:nvSpPr>
          <p:cNvPr id="486403" name="Rectangle 3"/>
          <p:cNvSpPr/>
          <p:nvPr/>
        </p:nvSpPr>
        <p:spPr bwMode="auto">
          <a:xfrm>
            <a:off x="611188" y="1557338"/>
            <a:ext cx="8064500" cy="5040312"/>
          </a:xfrm>
          <a:prstGeom prst="rect">
            <a:avLst/>
          </a:prstGeom>
          <a:noFill/>
          <a:ln w="9525">
            <a:noFill/>
            <a:miter lim="800000"/>
          </a:ln>
        </p:spPr>
        <p:txBody>
          <a:bodyPr/>
          <a:lstStyle/>
          <a:p>
            <a:pPr marL="342900" indent="-342900">
              <a:lnSpc>
                <a:spcPct val="130000"/>
              </a:lnSpc>
              <a:spcBef>
                <a:spcPct val="20000"/>
              </a:spcBef>
              <a:buClr>
                <a:schemeClr val="hlink"/>
              </a:buClr>
              <a:buFont typeface="Wingdings" panose="05000000000000000000" pitchFamily="2" charset="2"/>
              <a:buNone/>
            </a:pPr>
            <a:r>
              <a:rPr lang="zh-CN" altLang="en-US" sz="2800">
                <a:solidFill>
                  <a:schemeClr val="tx1"/>
                </a:solidFill>
                <a:latin typeface="楷体" panose="02010609060101010101" pitchFamily="49" charset="-122"/>
                <a:ea typeface="楷体" panose="02010609060101010101" pitchFamily="49" charset="-122"/>
              </a:rPr>
              <a:t>  芳香温通：“</a:t>
            </a:r>
            <a:r>
              <a:rPr lang="zh-CN" altLang="en-US" sz="2800">
                <a:solidFill>
                  <a:srgbClr val="FF3300"/>
                </a:solidFill>
                <a:latin typeface="楷体" panose="02010609060101010101" pitchFamily="49" charset="-122"/>
                <a:ea typeface="楷体" panose="02010609060101010101" pitchFamily="49" charset="-122"/>
              </a:rPr>
              <a:t>心得炅则痛止</a:t>
            </a:r>
            <a:r>
              <a:rPr lang="zh-CN" altLang="en-US" sz="2800">
                <a:solidFill>
                  <a:schemeClr val="tx1"/>
                </a:solidFill>
                <a:latin typeface="楷体" panose="02010609060101010101" pitchFamily="49" charset="-122"/>
                <a:ea typeface="楷体" panose="02010609060101010101" pitchFamily="49" charset="-122"/>
              </a:rPr>
              <a:t>”，“</a:t>
            </a:r>
            <a:r>
              <a:rPr lang="zh-CN" altLang="en-US" sz="2800">
                <a:solidFill>
                  <a:srgbClr val="FF3300"/>
                </a:solidFill>
                <a:latin typeface="楷体" panose="02010609060101010101" pitchFamily="49" charset="-122"/>
                <a:ea typeface="楷体" panose="02010609060101010101" pitchFamily="49" charset="-122"/>
              </a:rPr>
              <a:t>寒则凝温则行</a:t>
            </a:r>
            <a:r>
              <a:rPr lang="zh-CN" altLang="en-US" sz="2800">
                <a:solidFill>
                  <a:schemeClr val="tx1"/>
                </a:solidFill>
                <a:latin typeface="楷体" panose="02010609060101010101" pitchFamily="49" charset="-122"/>
                <a:ea typeface="楷体" panose="02010609060101010101" pitchFamily="49" charset="-122"/>
              </a:rPr>
              <a:t>”，常用苏合香丸、宽胸丸、心痛丸、冠心苏合丸、宽胸气雾剂，对亚硝酸盐类药物不耐受者尤宜。</a:t>
            </a:r>
            <a:endParaRPr lang="zh-CN" altLang="en-US" sz="2800">
              <a:solidFill>
                <a:schemeClr val="tx1"/>
              </a:solidFill>
              <a:latin typeface="楷体" panose="02010609060101010101" pitchFamily="49" charset="-122"/>
              <a:ea typeface="楷体" panose="02010609060101010101" pitchFamily="49" charset="-122"/>
            </a:endParaRPr>
          </a:p>
          <a:p>
            <a:pPr marL="342900" indent="-342900">
              <a:lnSpc>
                <a:spcPct val="130000"/>
              </a:lnSpc>
              <a:spcBef>
                <a:spcPct val="20000"/>
              </a:spcBef>
              <a:buClr>
                <a:schemeClr val="hlink"/>
              </a:buClr>
              <a:buFont typeface="Wingdings" panose="05000000000000000000" pitchFamily="2" charset="2"/>
              <a:buNone/>
            </a:pPr>
            <a:r>
              <a:rPr lang="zh-CN" altLang="en-US" sz="2800">
                <a:solidFill>
                  <a:schemeClr val="tx1"/>
                </a:solidFill>
                <a:latin typeface="楷体" panose="02010609060101010101" pitchFamily="49" charset="-122"/>
                <a:ea typeface="楷体" panose="02010609060101010101" pitchFamily="49" charset="-122"/>
              </a:rPr>
              <a:t>  宣痹通阳：胸阳不振，心阳不宣，用瓜蒌薤白三方，或进食葱蒜薤定痛。</a:t>
            </a:r>
            <a:endParaRPr lang="zh-CN" altLang="en-US" sz="2800">
              <a:solidFill>
                <a:schemeClr val="tx1"/>
              </a:solidFill>
              <a:latin typeface="楷体" panose="02010609060101010101" pitchFamily="49" charset="-122"/>
              <a:ea typeface="楷体" panose="02010609060101010101" pitchFamily="49" charset="-122"/>
            </a:endParaRPr>
          </a:p>
          <a:p>
            <a:pPr marL="342900" indent="-342900">
              <a:lnSpc>
                <a:spcPct val="130000"/>
              </a:lnSpc>
              <a:spcBef>
                <a:spcPct val="20000"/>
              </a:spcBef>
              <a:buClr>
                <a:schemeClr val="hlink"/>
              </a:buClr>
              <a:buFont typeface="Wingdings" panose="05000000000000000000" pitchFamily="2" charset="2"/>
              <a:buNone/>
            </a:pPr>
            <a:r>
              <a:rPr lang="zh-CN" altLang="en-US" sz="2800">
                <a:solidFill>
                  <a:schemeClr val="tx1"/>
                </a:solidFill>
                <a:latin typeface="楷体" panose="02010609060101010101" pitchFamily="49" charset="-122"/>
                <a:ea typeface="楷体" panose="02010609060101010101" pitchFamily="49" charset="-122"/>
              </a:rPr>
              <a:t>  </a:t>
            </a:r>
            <a:r>
              <a:rPr lang="zh-CN" altLang="en-US" sz="2800">
                <a:latin typeface="楷体" panose="02010609060101010101" pitchFamily="49" charset="-122"/>
                <a:ea typeface="楷体" panose="02010609060101010101" pitchFamily="49" charset="-122"/>
              </a:rPr>
              <a:t>薤蒜</a:t>
            </a:r>
            <a:r>
              <a:rPr lang="zh-CN" altLang="en-US" sz="2800">
                <a:solidFill>
                  <a:schemeClr val="tx1"/>
                </a:solidFill>
                <a:latin typeface="楷体" panose="02010609060101010101" pitchFamily="49" charset="-122"/>
                <a:ea typeface="楷体" panose="02010609060101010101" pitchFamily="49" charset="-122"/>
              </a:rPr>
              <a:t>：“走上焦，通心阳，泄浊阴，开胸痹，散结气”，平素胃寒者更适合。</a:t>
            </a:r>
            <a:endParaRPr lang="zh-CN" altLang="en-US" sz="2800">
              <a:solidFill>
                <a:schemeClr val="tx1"/>
              </a:solidFill>
              <a:latin typeface="楷体" panose="02010609060101010101" pitchFamily="49" charset="-122"/>
              <a:ea typeface="楷体" panose="02010609060101010101" pitchFamily="49" charset="-122"/>
            </a:endParaRPr>
          </a:p>
        </p:txBody>
      </p:sp>
      <p:sp>
        <p:nvSpPr>
          <p:cNvPr id="486404" name="Oval 4"/>
          <p:cNvSpPr>
            <a:spLocks noChangeArrowheads="1"/>
          </p:cNvSpPr>
          <p:nvPr/>
        </p:nvSpPr>
        <p:spPr bwMode="auto">
          <a:xfrm>
            <a:off x="684213" y="1844675"/>
            <a:ext cx="215900" cy="215900"/>
          </a:xfrm>
          <a:prstGeom prst="ellipse">
            <a:avLst/>
          </a:prstGeom>
          <a:solidFill>
            <a:srgbClr val="FFFF66"/>
          </a:solidFill>
          <a:ln w="9525">
            <a:solidFill>
              <a:schemeClr val="tx1"/>
            </a:solidFill>
            <a:round/>
          </a:ln>
          <a:effectLst/>
        </p:spPr>
        <p:txBody>
          <a:bodyPr wrap="none" anchor="ctr"/>
          <a:lstStyle/>
          <a:p>
            <a:endParaRPr lang="zh-CN" altLang="en-US"/>
          </a:p>
        </p:txBody>
      </p:sp>
      <p:sp>
        <p:nvSpPr>
          <p:cNvPr id="486405" name="Oval 5"/>
          <p:cNvSpPr>
            <a:spLocks noChangeArrowheads="1"/>
          </p:cNvSpPr>
          <p:nvPr/>
        </p:nvSpPr>
        <p:spPr bwMode="auto">
          <a:xfrm>
            <a:off x="684213" y="4149725"/>
            <a:ext cx="215900" cy="215900"/>
          </a:xfrm>
          <a:prstGeom prst="ellipse">
            <a:avLst/>
          </a:prstGeom>
          <a:solidFill>
            <a:srgbClr val="FFFF66"/>
          </a:solidFill>
          <a:ln w="9525">
            <a:solidFill>
              <a:schemeClr val="tx1"/>
            </a:solidFill>
            <a:round/>
          </a:ln>
          <a:effectLst/>
        </p:spPr>
        <p:txBody>
          <a:bodyPr wrap="none" anchor="ctr"/>
          <a:lstStyle/>
          <a:p>
            <a:endParaRPr lang="zh-CN" altLang="en-US"/>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103" name="图片 102"/>
          <p:cNvPicPr/>
          <p:nvPr/>
        </p:nvPicPr>
        <p:blipFill>
          <a:blip r:embed="rId1"/>
          <a:stretch>
            <a:fillRect/>
          </a:stretch>
        </p:blipFill>
        <p:spPr>
          <a:xfrm>
            <a:off x="323215" y="1447800"/>
            <a:ext cx="4385945" cy="3846195"/>
          </a:xfrm>
          <a:prstGeom prst="rect">
            <a:avLst/>
          </a:prstGeom>
          <a:noFill/>
          <a:ln w="9525">
            <a:noFill/>
          </a:ln>
        </p:spPr>
      </p:pic>
      <p:pic>
        <p:nvPicPr>
          <p:cNvPr id="104" name="图片 103"/>
          <p:cNvPicPr/>
          <p:nvPr/>
        </p:nvPicPr>
        <p:blipFill>
          <a:blip r:embed="rId2"/>
          <a:stretch>
            <a:fillRect/>
          </a:stretch>
        </p:blipFill>
        <p:spPr>
          <a:xfrm>
            <a:off x="4836160" y="1414780"/>
            <a:ext cx="3850640" cy="3860165"/>
          </a:xfrm>
          <a:prstGeom prst="rect">
            <a:avLst/>
          </a:prstGeom>
          <a:noFill/>
          <a:ln w="9525">
            <a:noFill/>
          </a:ln>
        </p:spPr>
      </p:pic>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7426" name="Rectangle 2"/>
          <p:cNvSpPr/>
          <p:nvPr/>
        </p:nvSpPr>
        <p:spPr bwMode="auto">
          <a:xfrm>
            <a:off x="611188" y="1557338"/>
            <a:ext cx="8064500" cy="5040312"/>
          </a:xfrm>
          <a:prstGeom prst="rect">
            <a:avLst/>
          </a:prstGeom>
          <a:noFill/>
          <a:ln w="9525">
            <a:noFill/>
            <a:miter lim="800000"/>
          </a:ln>
        </p:spPr>
        <p:txBody>
          <a:bodyPr/>
          <a:lstStyle/>
          <a:p>
            <a:pPr marL="342900" indent="-342900">
              <a:lnSpc>
                <a:spcPct val="110000"/>
              </a:lnSpc>
              <a:spcBef>
                <a:spcPct val="20000"/>
              </a:spcBef>
              <a:buClr>
                <a:schemeClr val="hlink"/>
              </a:buClr>
              <a:buFont typeface="Wingdings" panose="05000000000000000000" pitchFamily="2" charset="2"/>
              <a:buNone/>
            </a:pPr>
            <a:r>
              <a:rPr lang="zh-CN" altLang="en-US" sz="2800">
                <a:solidFill>
                  <a:schemeClr val="tx1"/>
                </a:solidFill>
                <a:latin typeface="楷体" panose="02010609060101010101" pitchFamily="49" charset="-122"/>
                <a:ea typeface="楷体" panose="02010609060101010101" pitchFamily="49" charset="-122"/>
              </a:rPr>
              <a:t>  活血化瘀：“疏其血气，令其调达”，以活血化瘀方药通痹行滞止痛。常用血府逐瘀汤、失笑散、乳没片、元胡沉香末、沉香郁金粉、三七粉。</a:t>
            </a:r>
            <a:endParaRPr lang="zh-CN" altLang="en-US" sz="2800">
              <a:solidFill>
                <a:schemeClr val="tx1"/>
              </a:solidFill>
              <a:latin typeface="楷体" panose="02010609060101010101" pitchFamily="49" charset="-122"/>
              <a:ea typeface="楷体" panose="02010609060101010101" pitchFamily="49" charset="-122"/>
            </a:endParaRPr>
          </a:p>
          <a:p>
            <a:pPr marL="342900" indent="-342900">
              <a:lnSpc>
                <a:spcPct val="120000"/>
              </a:lnSpc>
              <a:spcBef>
                <a:spcPct val="20000"/>
              </a:spcBef>
              <a:buClr>
                <a:schemeClr val="hlink"/>
              </a:buClr>
              <a:buFont typeface="Wingdings" panose="05000000000000000000" pitchFamily="2" charset="2"/>
              <a:buNone/>
            </a:pPr>
            <a:r>
              <a:rPr lang="zh-CN" altLang="en-US" sz="2800">
                <a:solidFill>
                  <a:schemeClr val="tx1"/>
                </a:solidFill>
                <a:latin typeface="楷体" panose="02010609060101010101" pitchFamily="49" charset="-122"/>
                <a:ea typeface="楷体" panose="02010609060101010101" pitchFamily="49" charset="-122"/>
              </a:rPr>
              <a:t>  活血药具有抗血小板聚集，有类似溶栓作用，还可增加心肌营养性血流量，降低冠脉阻力。</a:t>
            </a:r>
            <a:endParaRPr lang="zh-CN" altLang="en-US" sz="2800">
              <a:solidFill>
                <a:schemeClr val="tx1"/>
              </a:solidFill>
              <a:latin typeface="楷体" panose="02010609060101010101" pitchFamily="49" charset="-122"/>
              <a:ea typeface="楷体" panose="02010609060101010101" pitchFamily="49" charset="-122"/>
            </a:endParaRPr>
          </a:p>
          <a:p>
            <a:pPr marL="342900" indent="-342900">
              <a:lnSpc>
                <a:spcPct val="120000"/>
              </a:lnSpc>
              <a:spcBef>
                <a:spcPct val="20000"/>
              </a:spcBef>
              <a:buClr>
                <a:schemeClr val="hlink"/>
              </a:buClr>
              <a:buFont typeface="Wingdings" panose="05000000000000000000" pitchFamily="2" charset="2"/>
              <a:buNone/>
            </a:pPr>
            <a:r>
              <a:rPr lang="zh-CN" altLang="en-US" sz="2800">
                <a:solidFill>
                  <a:schemeClr val="tx1"/>
                </a:solidFill>
                <a:latin typeface="楷体" panose="02010609060101010101" pitchFamily="49" charset="-122"/>
                <a:ea typeface="楷体" panose="02010609060101010101" pitchFamily="49" charset="-122"/>
              </a:rPr>
              <a:t>  注意：温通药不宜过用久用，以免耗伤心气心阴，必要时佐以保元汤或养血活血药。  </a:t>
            </a:r>
            <a:endParaRPr lang="zh-CN" altLang="en-US" sz="2800">
              <a:solidFill>
                <a:schemeClr val="tx1"/>
              </a:solidFill>
              <a:latin typeface="楷体" panose="02010609060101010101" pitchFamily="49" charset="-122"/>
              <a:ea typeface="楷体" panose="02010609060101010101" pitchFamily="49" charset="-122"/>
            </a:endParaRPr>
          </a:p>
        </p:txBody>
      </p:sp>
      <p:sp>
        <p:nvSpPr>
          <p:cNvPr id="487427" name="Oval 3"/>
          <p:cNvSpPr>
            <a:spLocks noChangeArrowheads="1"/>
          </p:cNvSpPr>
          <p:nvPr/>
        </p:nvSpPr>
        <p:spPr bwMode="auto">
          <a:xfrm>
            <a:off x="611188" y="1773238"/>
            <a:ext cx="215900" cy="215900"/>
          </a:xfrm>
          <a:prstGeom prst="ellipse">
            <a:avLst/>
          </a:prstGeom>
          <a:solidFill>
            <a:srgbClr val="FFFF66"/>
          </a:solidFill>
          <a:ln w="9525">
            <a:solidFill>
              <a:schemeClr val="tx1"/>
            </a:solidFill>
            <a:round/>
          </a:ln>
          <a:effectLst/>
        </p:spPr>
        <p:txBody>
          <a:bodyPr wrap="none" anchor="ctr"/>
          <a:lstStyle/>
          <a:p>
            <a:endParaRPr lang="zh-CN" altLang="en-US"/>
          </a:p>
        </p:txBody>
      </p:sp>
      <p:sp>
        <p:nvSpPr>
          <p:cNvPr id="487428" name="Rectangle 4"/>
          <p:cNvSpPr>
            <a:spLocks noChangeArrowheads="1"/>
          </p:cNvSpPr>
          <p:nvPr/>
        </p:nvSpPr>
        <p:spPr bwMode="auto">
          <a:xfrm>
            <a:off x="3473450" y="476885"/>
            <a:ext cx="2339975" cy="706755"/>
          </a:xfrm>
          <a:prstGeom prst="rect">
            <a:avLst/>
          </a:prstGeom>
          <a:noFill/>
          <a:ln w="9525" algn="ctr">
            <a:noFill/>
            <a:miter lim="800000"/>
          </a:ln>
          <a:effectLst/>
        </p:spPr>
        <p:txBody>
          <a:bodyPr wrap="none">
            <a:spAutoFit/>
          </a:bodyPr>
          <a:lstStyle/>
          <a:p>
            <a:r>
              <a:rPr kumimoji="1" lang="zh-CN" altLang="en-US" sz="4000" b="1">
                <a:solidFill>
                  <a:srgbClr val="FF0000"/>
                </a:solidFill>
                <a:effectLst>
                  <a:outerShdw blurRad="38100" dist="38100" dir="2700000" algn="tl">
                    <a:srgbClr val="C0C0C0"/>
                  </a:outerShdw>
                </a:effectLst>
                <a:latin typeface="微软雅黑" panose="020B0503020204020204" pitchFamily="34" charset="-122"/>
                <a:ea typeface="微软雅黑" panose="020B0503020204020204" pitchFamily="34" charset="-122"/>
                <a:cs typeface="微软雅黑" panose="020B0503020204020204" pitchFamily="34" charset="-122"/>
              </a:rPr>
              <a:t>三通理论</a:t>
            </a:r>
            <a:r>
              <a:rPr kumimoji="1" lang="zh-CN" altLang="en-US" sz="2800">
                <a:solidFill>
                  <a:schemeClr val="bg1"/>
                </a:solidFill>
                <a:effectLst>
                  <a:outerShdw blurRad="38100" dist="38100" dir="2700000" algn="tl">
                    <a:srgbClr val="C0C0C0"/>
                  </a:outerShdw>
                </a:effectLst>
                <a:latin typeface="Verdana" panose="020B0604030504040204" pitchFamily="34" charset="0"/>
              </a:rPr>
              <a:t> </a:t>
            </a:r>
            <a:endParaRPr kumimoji="1" lang="zh-CN" altLang="en-US" sz="2800">
              <a:solidFill>
                <a:schemeClr val="bg1"/>
              </a:solidFill>
              <a:effectLst>
                <a:outerShdw blurRad="38100" dist="38100" dir="2700000" algn="tl">
                  <a:srgbClr val="C0C0C0"/>
                </a:outerShdw>
              </a:effectLst>
              <a:latin typeface="Verdana" panose="020B0604030504040204" pitchFamily="34" charset="0"/>
            </a:endParaRPr>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7" name="Rectangle 41"/>
          <p:cNvSpPr/>
          <p:nvPr/>
        </p:nvSpPr>
        <p:spPr bwMode="auto">
          <a:xfrm>
            <a:off x="71089" y="2709223"/>
            <a:ext cx="9001156" cy="685800"/>
          </a:xfrm>
          <a:prstGeom prst="rect">
            <a:avLst/>
          </a:prstGeom>
          <a:noFill/>
          <a:ln w="9525">
            <a:noFill/>
            <a:miter lim="800000"/>
          </a:ln>
        </p:spPr>
        <p:txBody>
          <a:bodyPr anchor="ctr"/>
          <a:p>
            <a:pPr algn="ctr" fontAlgn="auto">
              <a:spcBef>
                <a:spcPts val="0"/>
              </a:spcBef>
              <a:spcAft>
                <a:spcPts val="0"/>
              </a:spcAft>
              <a:defRPr/>
            </a:pPr>
            <a:r>
              <a:rPr kumimoji="1" lang="zh-CN" altLang="en-US" sz="4400" b="1" dirty="0">
                <a:solidFill>
                  <a:srgbClr val="C00000"/>
                </a:solidFill>
                <a:effectLst>
                  <a:innerShdw blurRad="63500" dist="50800" dir="2700000">
                    <a:prstClr val="black">
                      <a:alpha val="50000"/>
                    </a:prstClr>
                  </a:innerShdw>
                </a:effectLst>
                <a:latin typeface="微软雅黑" panose="020B0503020204020204" pitchFamily="34" charset="-122"/>
                <a:ea typeface="微软雅黑" panose="020B0503020204020204" pitchFamily="34" charset="-122"/>
              </a:rPr>
              <a:t>注：活血化瘀法做相应的扩展</a:t>
            </a:r>
            <a:endParaRPr kumimoji="1" lang="zh-CN" altLang="en-US" sz="4400" b="1" dirty="0">
              <a:solidFill>
                <a:srgbClr val="C00000"/>
              </a:solidFill>
              <a:effectLst>
                <a:innerShdw blurRad="63500" dist="50800" dir="2700000">
                  <a:prstClr val="black">
                    <a:alpha val="50000"/>
                  </a:prstClr>
                </a:innerShdw>
              </a:effectLst>
              <a:latin typeface="微软雅黑" panose="020B0503020204020204" pitchFamily="34" charset="-122"/>
              <a:ea typeface="微软雅黑" panose="020B0503020204020204" pitchFamily="34" charset="-122"/>
            </a:endParaRP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Rectangle 2"/>
          <p:cNvSpPr>
            <a:spLocks noChangeArrowheads="1"/>
          </p:cNvSpPr>
          <p:nvPr/>
        </p:nvSpPr>
        <p:spPr bwMode="auto">
          <a:xfrm>
            <a:off x="0" y="0"/>
            <a:ext cx="9144000" cy="6858000"/>
          </a:xfrm>
          <a:prstGeom prst="rect">
            <a:avLst/>
          </a:prstGeom>
          <a:solidFill>
            <a:schemeClr val="bg1">
              <a:lumMod val="95000"/>
            </a:schemeClr>
          </a:solidFill>
          <a:ln w="9525">
            <a:noFill/>
            <a:miter lim="800000"/>
          </a:ln>
          <a:effectLst/>
        </p:spPr>
        <p:txBody>
          <a:bodyPr wrap="none" anchor="ctr"/>
          <a:lstStyle/>
          <a:p>
            <a:pPr algn="ctr">
              <a:defRPr/>
            </a:pPr>
            <a:endParaRPr lang="zh-CN" altLang="en-US" dirty="0">
              <a:latin typeface="Arial" panose="020B0604020202020204" pitchFamily="34" charset="0"/>
            </a:endParaRPr>
          </a:p>
        </p:txBody>
      </p:sp>
      <p:sp>
        <p:nvSpPr>
          <p:cNvPr id="34819" name="Text Box 5"/>
          <p:cNvSpPr txBox="1">
            <a:spLocks noChangeArrowheads="1"/>
          </p:cNvSpPr>
          <p:nvPr/>
        </p:nvSpPr>
        <p:spPr bwMode="auto">
          <a:xfrm>
            <a:off x="5788025" y="1547813"/>
            <a:ext cx="3070225" cy="523875"/>
          </a:xfrm>
          <a:prstGeom prst="rect">
            <a:avLst/>
          </a:prstGeom>
          <a:noFill/>
          <a:ln w="9525">
            <a:noFill/>
            <a:miter lim="800000"/>
          </a:ln>
        </p:spPr>
        <p:txBody>
          <a:bodyPr wrap="none">
            <a:spAutoFit/>
          </a:bodyPr>
          <a:lstStyle/>
          <a:p>
            <a:r>
              <a:rPr lang="zh-CN" altLang="en-US" sz="2800" b="1">
                <a:solidFill>
                  <a:srgbClr val="000000"/>
                </a:solidFill>
                <a:latin typeface="黑体" panose="02010609060101010101" pitchFamily="49" charset="-122"/>
                <a:ea typeface="黑体" panose="02010609060101010101" pitchFamily="49" charset="-122"/>
              </a:rPr>
              <a:t>血瘀证的历史沿革</a:t>
            </a:r>
            <a:endParaRPr lang="zh-CN" altLang="en-US" sz="2800" b="1">
              <a:solidFill>
                <a:srgbClr val="000000"/>
              </a:solidFill>
              <a:latin typeface="黑体" panose="02010609060101010101" pitchFamily="49" charset="-122"/>
              <a:ea typeface="黑体" panose="02010609060101010101" pitchFamily="49" charset="-122"/>
            </a:endParaRPr>
          </a:p>
        </p:txBody>
      </p:sp>
      <p:sp>
        <p:nvSpPr>
          <p:cNvPr id="3" name="矩形 2"/>
          <p:cNvSpPr/>
          <p:nvPr/>
        </p:nvSpPr>
        <p:spPr>
          <a:xfrm>
            <a:off x="331788" y="1776413"/>
            <a:ext cx="8429625" cy="5724525"/>
          </a:xfrm>
          <a:prstGeom prst="rect">
            <a:avLst/>
          </a:prstGeom>
        </p:spPr>
        <p:txBody>
          <a:bodyPr>
            <a:spAutoFit/>
          </a:bodyPr>
          <a:lstStyle/>
          <a:p>
            <a:pPr marL="342900" indent="-342900">
              <a:lnSpc>
                <a:spcPct val="165000"/>
              </a:lnSpc>
              <a:spcBef>
                <a:spcPct val="20000"/>
              </a:spcBef>
              <a:defRPr/>
            </a:pPr>
            <a:r>
              <a:rPr lang="en-US" altLang="zh-CN" sz="2000" b="1" kern="0" dirty="0">
                <a:solidFill>
                  <a:srgbClr val="1C1C58"/>
                </a:solidFill>
                <a:latin typeface="黑体" panose="02010609060101010101" pitchFamily="49" charset="-122"/>
                <a:ea typeface="黑体" panose="02010609060101010101" pitchFamily="49" charset="-122"/>
              </a:rPr>
              <a:t>《</a:t>
            </a:r>
            <a:r>
              <a:rPr lang="zh-CN" altLang="en-US" sz="2000" b="1" kern="0" dirty="0">
                <a:solidFill>
                  <a:srgbClr val="1C1C58"/>
                </a:solidFill>
                <a:latin typeface="黑体" panose="02010609060101010101" pitchFamily="49" charset="-122"/>
                <a:ea typeface="黑体" panose="02010609060101010101" pitchFamily="49" charset="-122"/>
              </a:rPr>
              <a:t>楚辞</a:t>
            </a:r>
            <a:r>
              <a:rPr lang="en-US" altLang="zh-CN" sz="2000" b="1" kern="0" dirty="0">
                <a:solidFill>
                  <a:srgbClr val="1C1C58"/>
                </a:solidFill>
                <a:latin typeface="黑体" panose="02010609060101010101" pitchFamily="49" charset="-122"/>
                <a:ea typeface="黑体" panose="02010609060101010101" pitchFamily="49" charset="-122"/>
              </a:rPr>
              <a:t>》</a:t>
            </a:r>
            <a:r>
              <a:rPr lang="zh-CN" altLang="en-US" sz="2000" b="1" kern="0" dirty="0">
                <a:solidFill>
                  <a:srgbClr val="1C1C58"/>
                </a:solidFill>
                <a:latin typeface="黑体" panose="02010609060101010101" pitchFamily="49" charset="-122"/>
                <a:ea typeface="黑体" panose="02010609060101010101" pitchFamily="49" charset="-122"/>
              </a:rPr>
              <a:t>    </a:t>
            </a:r>
            <a:r>
              <a:rPr lang="zh-CN" altLang="en-US" sz="2000" b="1" kern="0" dirty="0">
                <a:solidFill>
                  <a:srgbClr val="000000"/>
                </a:solidFill>
                <a:latin typeface="Arial" panose="020B0604020202020204"/>
                <a:ea typeface="黑体" panose="02010609060101010101" pitchFamily="49" charset="-122"/>
              </a:rPr>
              <a:t>“</a:t>
            </a:r>
            <a:r>
              <a:rPr lang="zh-CN" altLang="en-US" sz="2000" b="1" kern="0" dirty="0">
                <a:solidFill>
                  <a:srgbClr val="000000"/>
                </a:solidFill>
                <a:latin typeface="黑体" panose="02010609060101010101" pitchFamily="49" charset="-122"/>
                <a:ea typeface="黑体" panose="02010609060101010101" pitchFamily="49" charset="-122"/>
              </a:rPr>
              <a:t>形销铄而瘀伤”</a:t>
            </a:r>
            <a:endParaRPr lang="en-US" altLang="zh-CN" sz="2000" b="1" kern="0" dirty="0">
              <a:solidFill>
                <a:srgbClr val="000000"/>
              </a:solidFill>
              <a:latin typeface="黑体" panose="02010609060101010101" pitchFamily="49" charset="-122"/>
              <a:ea typeface="黑体" panose="02010609060101010101" pitchFamily="49" charset="-122"/>
            </a:endParaRPr>
          </a:p>
          <a:p>
            <a:pPr marL="342900" indent="-342900">
              <a:lnSpc>
                <a:spcPct val="165000"/>
              </a:lnSpc>
              <a:spcBef>
                <a:spcPct val="20000"/>
              </a:spcBef>
              <a:defRPr/>
            </a:pPr>
            <a:r>
              <a:rPr lang="en-US" altLang="zh-CN" sz="2000" b="1" kern="0" dirty="0">
                <a:solidFill>
                  <a:srgbClr val="1C1C58"/>
                </a:solidFill>
                <a:latin typeface="黑体" panose="02010609060101010101" pitchFamily="49" charset="-122"/>
                <a:ea typeface="黑体" panose="02010609060101010101" pitchFamily="49" charset="-122"/>
              </a:rPr>
              <a:t>《</a:t>
            </a:r>
            <a:r>
              <a:rPr lang="zh-CN" altLang="en-US" sz="2000" b="1" kern="0" dirty="0">
                <a:solidFill>
                  <a:srgbClr val="1C1C58"/>
                </a:solidFill>
                <a:latin typeface="黑体" panose="02010609060101010101" pitchFamily="49" charset="-122"/>
                <a:ea typeface="黑体" panose="02010609060101010101" pitchFamily="49" charset="-122"/>
              </a:rPr>
              <a:t>说文解字</a:t>
            </a:r>
            <a:r>
              <a:rPr lang="en-US" altLang="zh-CN" sz="2000" b="1" kern="0" dirty="0">
                <a:solidFill>
                  <a:srgbClr val="1C1C58"/>
                </a:solidFill>
                <a:latin typeface="黑体" panose="02010609060101010101" pitchFamily="49" charset="-122"/>
                <a:ea typeface="黑体" panose="02010609060101010101" pitchFamily="49" charset="-122"/>
              </a:rPr>
              <a:t>》</a:t>
            </a:r>
            <a:r>
              <a:rPr lang="zh-CN" altLang="en-US" sz="2000" b="1" kern="0" dirty="0">
                <a:solidFill>
                  <a:srgbClr val="000000"/>
                </a:solidFill>
                <a:latin typeface="Arial" panose="020B0604020202020204"/>
                <a:ea typeface="黑体" panose="02010609060101010101" pitchFamily="49" charset="-122"/>
              </a:rPr>
              <a:t>“</a:t>
            </a:r>
            <a:r>
              <a:rPr lang="zh-CN" altLang="en-US" sz="2000" b="1" kern="0" dirty="0">
                <a:solidFill>
                  <a:srgbClr val="000000"/>
                </a:solidFill>
                <a:latin typeface="黑体" panose="02010609060101010101" pitchFamily="49" charset="-122"/>
                <a:ea typeface="黑体" panose="02010609060101010101" pitchFamily="49" charset="-122"/>
              </a:rPr>
              <a:t>瘀，积血也</a:t>
            </a:r>
            <a:r>
              <a:rPr lang="zh-CN" altLang="en-US" sz="2000" b="1" kern="0" dirty="0">
                <a:solidFill>
                  <a:srgbClr val="000000"/>
                </a:solidFill>
                <a:latin typeface="Arial" panose="020B0604020202020204"/>
                <a:ea typeface="黑体" panose="02010609060101010101" pitchFamily="49" charset="-122"/>
              </a:rPr>
              <a:t>”；</a:t>
            </a:r>
            <a:endParaRPr lang="en-US" altLang="zh-CN" sz="2000" b="1" kern="0" dirty="0">
              <a:solidFill>
                <a:srgbClr val="000000"/>
              </a:solidFill>
              <a:latin typeface="Arial" panose="020B0604020202020204"/>
              <a:ea typeface="黑体" panose="02010609060101010101" pitchFamily="49" charset="-122"/>
            </a:endParaRPr>
          </a:p>
          <a:p>
            <a:pPr marL="342900" indent="-342900">
              <a:lnSpc>
                <a:spcPct val="165000"/>
              </a:lnSpc>
              <a:spcBef>
                <a:spcPct val="20000"/>
              </a:spcBef>
              <a:defRPr/>
            </a:pPr>
            <a:r>
              <a:rPr lang="en-US" altLang="zh-CN" sz="2000" b="1" kern="0" dirty="0">
                <a:solidFill>
                  <a:srgbClr val="000000"/>
                </a:solidFill>
                <a:latin typeface="Arial" panose="020B0604020202020204"/>
                <a:ea typeface="黑体" panose="02010609060101010101" pitchFamily="49" charset="-122"/>
              </a:rPr>
              <a:t>                         </a:t>
            </a:r>
            <a:r>
              <a:rPr lang="zh-CN" altLang="en-US" sz="2000" b="1" kern="0" dirty="0">
                <a:solidFill>
                  <a:srgbClr val="000000"/>
                </a:solidFill>
                <a:latin typeface="Arial" panose="020B0604020202020204"/>
                <a:ea typeface="黑体" panose="02010609060101010101" pitchFamily="49" charset="-122"/>
              </a:rPr>
              <a:t>段注</a:t>
            </a:r>
            <a:r>
              <a:rPr lang="en-US" altLang="zh-CN" sz="2000" b="1" kern="0" dirty="0">
                <a:solidFill>
                  <a:srgbClr val="000000"/>
                </a:solidFill>
                <a:latin typeface="黑体" panose="02010609060101010101" pitchFamily="49" charset="-122"/>
                <a:ea typeface="黑体" panose="02010609060101010101" pitchFamily="49" charset="-122"/>
              </a:rPr>
              <a:t>“</a:t>
            </a:r>
            <a:r>
              <a:rPr lang="zh-CN" altLang="en-US" sz="2000" b="1" kern="0" dirty="0">
                <a:solidFill>
                  <a:srgbClr val="000000"/>
                </a:solidFill>
                <a:latin typeface="黑体" panose="02010609060101010101" pitchFamily="49" charset="-122"/>
                <a:ea typeface="黑体" panose="02010609060101010101" pitchFamily="49" charset="-122"/>
              </a:rPr>
              <a:t>血积于中之病也”</a:t>
            </a:r>
            <a:endParaRPr lang="en-US" altLang="zh-CN" sz="2000" b="1" kern="0" dirty="0">
              <a:solidFill>
                <a:srgbClr val="000000"/>
              </a:solidFill>
              <a:latin typeface="黑体" panose="02010609060101010101" pitchFamily="49" charset="-122"/>
              <a:ea typeface="黑体" panose="02010609060101010101" pitchFamily="49" charset="-122"/>
            </a:endParaRPr>
          </a:p>
          <a:p>
            <a:pPr marL="342900" indent="-342900">
              <a:lnSpc>
                <a:spcPct val="165000"/>
              </a:lnSpc>
              <a:spcBef>
                <a:spcPct val="20000"/>
              </a:spcBef>
              <a:defRPr/>
            </a:pPr>
            <a:r>
              <a:rPr lang="en-US" altLang="zh-CN" sz="2000" b="1" kern="0" dirty="0">
                <a:solidFill>
                  <a:srgbClr val="1C1C58"/>
                </a:solidFill>
                <a:latin typeface="黑体" panose="02010609060101010101" pitchFamily="49" charset="-122"/>
                <a:ea typeface="黑体" panose="02010609060101010101" pitchFamily="49" charset="-122"/>
              </a:rPr>
              <a:t>《</a:t>
            </a:r>
            <a:r>
              <a:rPr lang="zh-CN" altLang="en-US" sz="2000" b="1" kern="0" dirty="0">
                <a:solidFill>
                  <a:srgbClr val="1C1C58"/>
                </a:solidFill>
                <a:latin typeface="黑体" panose="02010609060101010101" pitchFamily="49" charset="-122"/>
                <a:ea typeface="黑体" panose="02010609060101010101" pitchFamily="49" charset="-122"/>
              </a:rPr>
              <a:t>黄帝内经</a:t>
            </a:r>
            <a:r>
              <a:rPr lang="en-US" altLang="zh-CN" sz="2000" b="1" kern="0" dirty="0">
                <a:solidFill>
                  <a:srgbClr val="1C1C58"/>
                </a:solidFill>
                <a:latin typeface="黑体" panose="02010609060101010101" pitchFamily="49" charset="-122"/>
                <a:ea typeface="黑体" panose="02010609060101010101" pitchFamily="49" charset="-122"/>
              </a:rPr>
              <a:t>》</a:t>
            </a:r>
            <a:r>
              <a:rPr lang="zh-CN" altLang="en-US" sz="2000" b="1" kern="0" dirty="0">
                <a:solidFill>
                  <a:srgbClr val="000000"/>
                </a:solidFill>
                <a:latin typeface="黑体" panose="02010609060101010101" pitchFamily="49" charset="-122"/>
                <a:ea typeface="黑体" panose="02010609060101010101" pitchFamily="49" charset="-122"/>
              </a:rPr>
              <a:t>“恶血”、“留血” </a:t>
            </a:r>
            <a:endParaRPr lang="en-US" altLang="zh-CN" sz="2000" b="1" kern="0" dirty="0">
              <a:solidFill>
                <a:srgbClr val="000000"/>
              </a:solidFill>
              <a:latin typeface="Arial" panose="020B0604020202020204"/>
              <a:ea typeface="黑体" panose="02010609060101010101" pitchFamily="49" charset="-122"/>
            </a:endParaRPr>
          </a:p>
          <a:p>
            <a:pPr marL="342900" indent="-342900">
              <a:lnSpc>
                <a:spcPct val="165000"/>
              </a:lnSpc>
              <a:spcBef>
                <a:spcPct val="20000"/>
              </a:spcBef>
              <a:defRPr/>
            </a:pPr>
            <a:r>
              <a:rPr lang="en-US" altLang="zh-CN" sz="2000" b="1" kern="0" dirty="0">
                <a:solidFill>
                  <a:srgbClr val="1C1C58"/>
                </a:solidFill>
                <a:latin typeface="黑体" panose="02010609060101010101" pitchFamily="49" charset="-122"/>
                <a:ea typeface="黑体" panose="02010609060101010101" pitchFamily="49" charset="-122"/>
              </a:rPr>
              <a:t>《</a:t>
            </a:r>
            <a:r>
              <a:rPr lang="zh-CN" altLang="en-US" sz="2000" b="1" kern="0" dirty="0">
                <a:solidFill>
                  <a:srgbClr val="1C1C58"/>
                </a:solidFill>
                <a:latin typeface="黑体" panose="02010609060101010101" pitchFamily="49" charset="-122"/>
                <a:ea typeface="黑体" panose="02010609060101010101" pitchFamily="49" charset="-122"/>
              </a:rPr>
              <a:t>金匮要略</a:t>
            </a:r>
            <a:r>
              <a:rPr lang="en-US" altLang="zh-CN" sz="2000" b="1" kern="0" dirty="0">
                <a:solidFill>
                  <a:srgbClr val="1C1C58"/>
                </a:solidFill>
                <a:latin typeface="黑体" panose="02010609060101010101" pitchFamily="49" charset="-122"/>
                <a:ea typeface="黑体" panose="02010609060101010101" pitchFamily="49" charset="-122"/>
              </a:rPr>
              <a:t>》</a:t>
            </a:r>
            <a:r>
              <a:rPr lang="zh-CN" altLang="en-US" sz="2000" b="1" kern="0" dirty="0">
                <a:solidFill>
                  <a:srgbClr val="000000"/>
                </a:solidFill>
                <a:latin typeface="黑体" panose="02010609060101010101" pitchFamily="49" charset="-122"/>
                <a:ea typeface="黑体" panose="02010609060101010101" pitchFamily="49" charset="-122"/>
              </a:rPr>
              <a:t>“病者如热状</a:t>
            </a:r>
            <a:r>
              <a:rPr lang="en-US" altLang="zh-CN" sz="2000" b="1" kern="0" dirty="0">
                <a:solidFill>
                  <a:srgbClr val="000000"/>
                </a:solidFill>
                <a:latin typeface="黑体" panose="02010609060101010101" pitchFamily="49" charset="-122"/>
                <a:ea typeface="黑体" panose="02010609060101010101" pitchFamily="49" charset="-122"/>
              </a:rPr>
              <a:t>……</a:t>
            </a:r>
            <a:endParaRPr lang="en-US" altLang="zh-CN" sz="2000" b="1" kern="0" dirty="0">
              <a:solidFill>
                <a:srgbClr val="000000"/>
              </a:solidFill>
              <a:latin typeface="黑体" panose="02010609060101010101" pitchFamily="49" charset="-122"/>
              <a:ea typeface="黑体" panose="02010609060101010101" pitchFamily="49" charset="-122"/>
            </a:endParaRPr>
          </a:p>
          <a:p>
            <a:pPr marL="342900" indent="-342900">
              <a:lnSpc>
                <a:spcPct val="165000"/>
              </a:lnSpc>
              <a:spcBef>
                <a:spcPct val="20000"/>
              </a:spcBef>
              <a:defRPr/>
            </a:pPr>
            <a:r>
              <a:rPr lang="en-US" altLang="zh-CN" sz="2000" b="1" kern="0" dirty="0">
                <a:solidFill>
                  <a:srgbClr val="000000"/>
                </a:solidFill>
                <a:latin typeface="黑体" panose="02010609060101010101" pitchFamily="49" charset="-122"/>
                <a:ea typeface="黑体" panose="02010609060101010101" pitchFamily="49" charset="-122"/>
              </a:rPr>
              <a:t>             </a:t>
            </a:r>
            <a:r>
              <a:rPr lang="zh-CN" altLang="en-US" sz="2000" b="1" kern="0" dirty="0">
                <a:solidFill>
                  <a:srgbClr val="000000"/>
                </a:solidFill>
                <a:latin typeface="黑体" panose="02010609060101010101" pitchFamily="49" charset="-122"/>
                <a:ea typeface="黑体" panose="02010609060101010101" pitchFamily="49" charset="-122"/>
              </a:rPr>
              <a:t>是瘀血也，当下之”</a:t>
            </a:r>
            <a:endParaRPr lang="en-US" altLang="zh-CN" sz="2000" b="1" kern="0" dirty="0">
              <a:solidFill>
                <a:srgbClr val="000000"/>
              </a:solidFill>
              <a:latin typeface="黑体" panose="02010609060101010101" pitchFamily="49" charset="-122"/>
              <a:ea typeface="黑体" panose="02010609060101010101" pitchFamily="49" charset="-122"/>
            </a:endParaRPr>
          </a:p>
          <a:p>
            <a:pPr marL="342900" indent="-342900">
              <a:lnSpc>
                <a:spcPct val="165000"/>
              </a:lnSpc>
              <a:spcBef>
                <a:spcPct val="20000"/>
              </a:spcBef>
              <a:defRPr/>
            </a:pPr>
            <a:r>
              <a:rPr lang="en-US" altLang="zh-CN" sz="2000" b="1" dirty="0">
                <a:solidFill>
                  <a:srgbClr val="1C1C58"/>
                </a:solidFill>
                <a:latin typeface="黑体" panose="02010609060101010101" pitchFamily="49" charset="-122"/>
                <a:ea typeface="黑体" panose="02010609060101010101" pitchFamily="49" charset="-122"/>
              </a:rPr>
              <a:t>《</a:t>
            </a:r>
            <a:r>
              <a:rPr lang="zh-CN" altLang="en-US" sz="2000" b="1" dirty="0">
                <a:solidFill>
                  <a:srgbClr val="1C1C58"/>
                </a:solidFill>
                <a:latin typeface="黑体" panose="02010609060101010101" pitchFamily="49" charset="-122"/>
                <a:ea typeface="黑体" panose="02010609060101010101" pitchFamily="49" charset="-122"/>
              </a:rPr>
              <a:t>血证论</a:t>
            </a:r>
            <a:r>
              <a:rPr lang="en-US" altLang="zh-CN" sz="2000" b="1" dirty="0">
                <a:solidFill>
                  <a:srgbClr val="1C1C58"/>
                </a:solidFill>
                <a:latin typeface="黑体" panose="02010609060101010101" pitchFamily="49" charset="-122"/>
                <a:ea typeface="黑体" panose="02010609060101010101" pitchFamily="49" charset="-122"/>
              </a:rPr>
              <a:t>》   </a:t>
            </a:r>
            <a:r>
              <a:rPr lang="zh-CN" altLang="en-US" sz="2000" b="1" dirty="0">
                <a:latin typeface="黑体" panose="02010609060101010101" pitchFamily="49" charset="-122"/>
                <a:ea typeface="黑体" panose="02010609060101010101" pitchFamily="49" charset="-122"/>
              </a:rPr>
              <a:t>将失血瘀血诸证加以总结。</a:t>
            </a:r>
            <a:endParaRPr lang="en-US" altLang="zh-CN" sz="2000" b="1" dirty="0">
              <a:latin typeface="黑体" panose="02010609060101010101" pitchFamily="49" charset="-122"/>
              <a:ea typeface="黑体" panose="02010609060101010101" pitchFamily="49" charset="-122"/>
            </a:endParaRPr>
          </a:p>
          <a:p>
            <a:pPr marL="342900" indent="-342900">
              <a:lnSpc>
                <a:spcPct val="165000"/>
              </a:lnSpc>
              <a:spcBef>
                <a:spcPct val="20000"/>
              </a:spcBef>
              <a:defRPr/>
            </a:pPr>
            <a:r>
              <a:rPr lang="en-US" altLang="zh-CN" sz="2000" b="1" dirty="0">
                <a:solidFill>
                  <a:srgbClr val="1C1C58"/>
                </a:solidFill>
                <a:latin typeface="黑体" panose="02010609060101010101" pitchFamily="49" charset="-122"/>
                <a:ea typeface="黑体" panose="02010609060101010101" pitchFamily="49" charset="-122"/>
              </a:rPr>
              <a:t>《</a:t>
            </a:r>
            <a:r>
              <a:rPr lang="zh-CN" altLang="en-US" sz="2000" b="1" dirty="0">
                <a:solidFill>
                  <a:srgbClr val="1C1C58"/>
                </a:solidFill>
                <a:latin typeface="黑体" panose="02010609060101010101" pitchFamily="49" charset="-122"/>
                <a:ea typeface="黑体" panose="02010609060101010101" pitchFamily="49" charset="-122"/>
              </a:rPr>
              <a:t>医林改错</a:t>
            </a:r>
            <a:r>
              <a:rPr lang="en-US" altLang="zh-CN" sz="2000" b="1" dirty="0">
                <a:solidFill>
                  <a:srgbClr val="1C1C58"/>
                </a:solidFill>
                <a:latin typeface="黑体" panose="02010609060101010101" pitchFamily="49" charset="-122"/>
                <a:ea typeface="黑体" panose="02010609060101010101" pitchFamily="49" charset="-122"/>
              </a:rPr>
              <a:t>》 </a:t>
            </a:r>
            <a:r>
              <a:rPr lang="zh-CN" altLang="en-US" sz="2000" b="1" dirty="0">
                <a:latin typeface="黑体" panose="02010609060101010101" pitchFamily="49" charset="-122"/>
                <a:ea typeface="黑体" panose="02010609060101010101" pitchFamily="49" charset="-122"/>
              </a:rPr>
              <a:t>创立了血府逐瘀、少腹逐瘀、</a:t>
            </a:r>
            <a:endParaRPr lang="en-US" altLang="zh-CN" sz="2000" b="1" dirty="0">
              <a:latin typeface="黑体" panose="02010609060101010101" pitchFamily="49" charset="-122"/>
              <a:ea typeface="黑体" panose="02010609060101010101" pitchFamily="49" charset="-122"/>
            </a:endParaRPr>
          </a:p>
          <a:p>
            <a:pPr marL="342900" indent="-342900">
              <a:lnSpc>
                <a:spcPct val="165000"/>
              </a:lnSpc>
              <a:spcBef>
                <a:spcPct val="20000"/>
              </a:spcBef>
              <a:defRPr/>
            </a:pPr>
            <a:r>
              <a:rPr lang="en-US" altLang="zh-CN" sz="2000" b="1" dirty="0">
                <a:latin typeface="黑体" panose="02010609060101010101" pitchFamily="49" charset="-122"/>
                <a:ea typeface="黑体" panose="02010609060101010101" pitchFamily="49" charset="-122"/>
              </a:rPr>
              <a:t>             </a:t>
            </a:r>
            <a:r>
              <a:rPr lang="zh-CN" altLang="en-US" sz="2000" b="1" dirty="0">
                <a:latin typeface="黑体" panose="02010609060101010101" pitchFamily="49" charset="-122"/>
                <a:ea typeface="黑体" panose="02010609060101010101" pitchFamily="49" charset="-122"/>
              </a:rPr>
              <a:t>膈下逐瘀等逐瘀汤。</a:t>
            </a:r>
            <a:endParaRPr lang="en-US" altLang="zh-CN" sz="2000" b="1" dirty="0">
              <a:latin typeface="黑体" panose="02010609060101010101" pitchFamily="49" charset="-122"/>
              <a:ea typeface="黑体" panose="02010609060101010101" pitchFamily="49" charset="-122"/>
            </a:endParaRPr>
          </a:p>
          <a:p>
            <a:pPr marL="342900" indent="-342900">
              <a:lnSpc>
                <a:spcPct val="165000"/>
              </a:lnSpc>
              <a:spcBef>
                <a:spcPct val="20000"/>
              </a:spcBef>
              <a:defRPr/>
            </a:pPr>
            <a:endParaRPr lang="zh-CN" altLang="en-US" sz="2000" b="1" kern="0" dirty="0">
              <a:solidFill>
                <a:srgbClr val="000000"/>
              </a:solidFill>
              <a:latin typeface="黑体" panose="02010609060101010101" pitchFamily="49" charset="-122"/>
              <a:ea typeface="黑体" panose="02010609060101010101" pitchFamily="49" charset="-122"/>
            </a:endParaRPr>
          </a:p>
        </p:txBody>
      </p:sp>
      <p:sp>
        <p:nvSpPr>
          <p:cNvPr id="34821" name="Freeform 4"/>
          <p:cNvSpPr/>
          <p:nvPr/>
        </p:nvSpPr>
        <p:spPr bwMode="auto">
          <a:xfrm>
            <a:off x="6094413" y="1911350"/>
            <a:ext cx="2906712" cy="5232400"/>
          </a:xfrm>
          <a:custGeom>
            <a:avLst/>
            <a:gdLst>
              <a:gd name="T0" fmla="*/ 0 w 2404"/>
              <a:gd name="T1" fmla="*/ 2147483647 h 2767"/>
              <a:gd name="T2" fmla="*/ 2147483647 w 2404"/>
              <a:gd name="T3" fmla="*/ 2147483647 h 2767"/>
              <a:gd name="T4" fmla="*/ 2147483647 w 2404"/>
              <a:gd name="T5" fmla="*/ 0 h 2767"/>
              <a:gd name="T6" fmla="*/ 0 60000 65536"/>
              <a:gd name="T7" fmla="*/ 0 60000 65536"/>
              <a:gd name="T8" fmla="*/ 0 60000 65536"/>
              <a:gd name="T9" fmla="*/ 0 w 2404"/>
              <a:gd name="T10" fmla="*/ 0 h 2767"/>
              <a:gd name="T11" fmla="*/ 2404 w 2404"/>
              <a:gd name="T12" fmla="*/ 2767 h 2767"/>
            </a:gdLst>
            <a:ahLst/>
            <a:cxnLst>
              <a:cxn ang="T6">
                <a:pos x="T0" y="T1"/>
              </a:cxn>
              <a:cxn ang="T7">
                <a:pos x="T2" y="T3"/>
              </a:cxn>
              <a:cxn ang="T8">
                <a:pos x="T4" y="T5"/>
              </a:cxn>
            </a:cxnLst>
            <a:rect l="T9" t="T10" r="T11" b="T12"/>
            <a:pathLst>
              <a:path w="2404" h="2767">
                <a:moveTo>
                  <a:pt x="0" y="2767"/>
                </a:moveTo>
                <a:cubicBezTo>
                  <a:pt x="412" y="2566"/>
                  <a:pt x="824" y="2366"/>
                  <a:pt x="1225" y="1905"/>
                </a:cubicBezTo>
                <a:cubicBezTo>
                  <a:pt x="1626" y="1444"/>
                  <a:pt x="2015" y="722"/>
                  <a:pt x="2404" y="0"/>
                </a:cubicBezTo>
              </a:path>
            </a:pathLst>
          </a:custGeom>
          <a:noFill/>
          <a:ln w="9525">
            <a:solidFill>
              <a:srgbClr val="00CCFF"/>
            </a:solidFill>
            <a:round/>
          </a:ln>
          <a:scene3d>
            <a:camera prst="legacyObliqueBottomLeft"/>
            <a:lightRig rig="legacyFlat3" dir="r"/>
          </a:scene3d>
          <a:sp3d extrusionH="430200" prstMaterial="legacyMetal">
            <a:bevelT w="13500" h="13500" prst="angle"/>
            <a:bevelB w="13500" h="13500" prst="angle"/>
            <a:extrusionClr>
              <a:srgbClr val="00CCFF"/>
            </a:extrusionClr>
          </a:sp3d>
        </p:spPr>
        <p:txBody>
          <a:bodyPr>
            <a:flatTx/>
          </a:bodyPr>
          <a:lstStyle/>
          <a:p>
            <a:endParaRPr lang="zh-CN" altLang="en-US"/>
          </a:p>
        </p:txBody>
      </p:sp>
      <p:pic>
        <p:nvPicPr>
          <p:cNvPr id="34822" name="Picture 7" descr="1"/>
          <p:cNvPicPr>
            <a:picLocks noChangeAspect="1" noChangeArrowheads="1"/>
          </p:cNvPicPr>
          <p:nvPr/>
        </p:nvPicPr>
        <p:blipFill>
          <a:blip r:embed="rId1" cstate="print"/>
          <a:srcRect/>
          <a:stretch>
            <a:fillRect/>
          </a:stretch>
        </p:blipFill>
        <p:spPr bwMode="auto">
          <a:xfrm>
            <a:off x="5475288" y="5332413"/>
            <a:ext cx="1336675" cy="1495425"/>
          </a:xfrm>
          <a:prstGeom prst="rect">
            <a:avLst/>
          </a:prstGeom>
          <a:noFill/>
          <a:ln w="9525">
            <a:noFill/>
            <a:miter lim="800000"/>
            <a:headEnd/>
            <a:tailEnd/>
          </a:ln>
        </p:spPr>
      </p:pic>
      <p:pic>
        <p:nvPicPr>
          <p:cNvPr id="34823" name="Picture 8" descr="2"/>
          <p:cNvPicPr>
            <a:picLocks noChangeAspect="1" noChangeArrowheads="1"/>
          </p:cNvPicPr>
          <p:nvPr/>
        </p:nvPicPr>
        <p:blipFill>
          <a:blip r:embed="rId2" cstate="print"/>
          <a:srcRect/>
          <a:stretch>
            <a:fillRect/>
          </a:stretch>
        </p:blipFill>
        <p:spPr bwMode="auto">
          <a:xfrm rot="-743029">
            <a:off x="5865813" y="4632325"/>
            <a:ext cx="1358900" cy="1389063"/>
          </a:xfrm>
          <a:prstGeom prst="rect">
            <a:avLst/>
          </a:prstGeom>
          <a:noFill/>
          <a:ln w="9525">
            <a:noFill/>
            <a:miter lim="800000"/>
            <a:headEnd/>
            <a:tailEnd/>
          </a:ln>
        </p:spPr>
      </p:pic>
      <p:pic>
        <p:nvPicPr>
          <p:cNvPr id="34824" name="Picture 10" descr="3"/>
          <p:cNvPicPr>
            <a:picLocks noChangeAspect="1" noChangeArrowheads="1"/>
          </p:cNvPicPr>
          <p:nvPr/>
        </p:nvPicPr>
        <p:blipFill>
          <a:blip r:embed="rId3" cstate="print"/>
          <a:srcRect/>
          <a:stretch>
            <a:fillRect/>
          </a:stretch>
        </p:blipFill>
        <p:spPr bwMode="auto">
          <a:xfrm rot="180299">
            <a:off x="6589713" y="4084638"/>
            <a:ext cx="1114425" cy="1246187"/>
          </a:xfrm>
          <a:prstGeom prst="rect">
            <a:avLst/>
          </a:prstGeom>
          <a:noFill/>
          <a:ln w="9525">
            <a:noFill/>
            <a:miter lim="800000"/>
            <a:headEnd/>
            <a:tailEnd/>
          </a:ln>
        </p:spPr>
      </p:pic>
      <p:pic>
        <p:nvPicPr>
          <p:cNvPr id="34825" name="Picture 12" descr="4"/>
          <p:cNvPicPr>
            <a:picLocks noChangeAspect="1" noChangeArrowheads="1"/>
          </p:cNvPicPr>
          <p:nvPr/>
        </p:nvPicPr>
        <p:blipFill>
          <a:blip r:embed="rId4" cstate="print"/>
          <a:srcRect/>
          <a:stretch>
            <a:fillRect/>
          </a:stretch>
        </p:blipFill>
        <p:spPr bwMode="auto">
          <a:xfrm rot="-849898">
            <a:off x="6664325" y="3152775"/>
            <a:ext cx="1508125" cy="1290638"/>
          </a:xfrm>
          <a:prstGeom prst="rect">
            <a:avLst/>
          </a:prstGeom>
          <a:noFill/>
          <a:ln w="9525">
            <a:noFill/>
            <a:miter lim="800000"/>
            <a:headEnd/>
            <a:tailEnd/>
          </a:ln>
        </p:spPr>
      </p:pic>
      <p:pic>
        <p:nvPicPr>
          <p:cNvPr id="34826" name="Picture 14" descr="5"/>
          <p:cNvPicPr>
            <a:picLocks noChangeAspect="1" noChangeArrowheads="1"/>
          </p:cNvPicPr>
          <p:nvPr/>
        </p:nvPicPr>
        <p:blipFill>
          <a:blip r:embed="rId5" cstate="print"/>
          <a:srcRect/>
          <a:stretch>
            <a:fillRect/>
          </a:stretch>
        </p:blipFill>
        <p:spPr bwMode="auto">
          <a:xfrm>
            <a:off x="7092950" y="1852613"/>
            <a:ext cx="1592263" cy="1781175"/>
          </a:xfrm>
          <a:prstGeom prst="rect">
            <a:avLst/>
          </a:prstGeom>
          <a:noFill/>
          <a:ln w="9525">
            <a:noFill/>
            <a:miter lim="800000"/>
            <a:headEnd/>
            <a:tailEnd/>
          </a:ln>
        </p:spPr>
      </p:pic>
      <p:pic>
        <p:nvPicPr>
          <p:cNvPr id="34827" name="Picture 13" descr="54353453543"/>
          <p:cNvPicPr>
            <a:picLocks noChangeAspect="1" noChangeArrowheads="1"/>
          </p:cNvPicPr>
          <p:nvPr/>
        </p:nvPicPr>
        <p:blipFill>
          <a:blip r:embed="rId6" cstate="print"/>
          <a:srcRect/>
          <a:stretch>
            <a:fillRect/>
          </a:stretch>
        </p:blipFill>
        <p:spPr bwMode="auto">
          <a:xfrm>
            <a:off x="7524750" y="4805363"/>
            <a:ext cx="371475" cy="447675"/>
          </a:xfrm>
          <a:prstGeom prst="rect">
            <a:avLst/>
          </a:prstGeom>
          <a:noFill/>
          <a:ln w="9525">
            <a:noFill/>
            <a:miter lim="800000"/>
            <a:headEnd/>
            <a:tailEnd/>
          </a:ln>
        </p:spPr>
      </p:pic>
      <p:pic>
        <p:nvPicPr>
          <p:cNvPr id="34828" name="Picture 13" descr="54353453543"/>
          <p:cNvPicPr>
            <a:picLocks noChangeAspect="1" noChangeArrowheads="1"/>
          </p:cNvPicPr>
          <p:nvPr/>
        </p:nvPicPr>
        <p:blipFill>
          <a:blip r:embed="rId6" cstate="print"/>
          <a:srcRect/>
          <a:stretch>
            <a:fillRect/>
          </a:stretch>
        </p:blipFill>
        <p:spPr bwMode="auto">
          <a:xfrm>
            <a:off x="7092950" y="5740400"/>
            <a:ext cx="371475" cy="447675"/>
          </a:xfrm>
          <a:prstGeom prst="rect">
            <a:avLst/>
          </a:prstGeom>
          <a:noFill/>
          <a:ln w="9525">
            <a:noFill/>
            <a:miter lim="800000"/>
            <a:headEnd/>
            <a:tailEnd/>
          </a:ln>
        </p:spPr>
      </p:pic>
      <p:pic>
        <p:nvPicPr>
          <p:cNvPr id="34829" name="Picture 13" descr="54353453543"/>
          <p:cNvPicPr>
            <a:picLocks noChangeAspect="1" noChangeArrowheads="1"/>
          </p:cNvPicPr>
          <p:nvPr/>
        </p:nvPicPr>
        <p:blipFill>
          <a:blip r:embed="rId6" cstate="print"/>
          <a:srcRect/>
          <a:stretch>
            <a:fillRect/>
          </a:stretch>
        </p:blipFill>
        <p:spPr bwMode="auto">
          <a:xfrm>
            <a:off x="6445250" y="6461125"/>
            <a:ext cx="371475" cy="447675"/>
          </a:xfrm>
          <a:prstGeom prst="rect">
            <a:avLst/>
          </a:prstGeom>
          <a:noFill/>
          <a:ln w="9525">
            <a:noFill/>
            <a:miter lim="800000"/>
            <a:headEnd/>
            <a:tailEnd/>
          </a:ln>
        </p:spPr>
      </p:pic>
      <p:pic>
        <p:nvPicPr>
          <p:cNvPr id="34830" name="Picture 13" descr="54353453543"/>
          <p:cNvPicPr>
            <a:picLocks noChangeAspect="1" noChangeArrowheads="1"/>
          </p:cNvPicPr>
          <p:nvPr/>
        </p:nvPicPr>
        <p:blipFill>
          <a:blip r:embed="rId6" cstate="print"/>
          <a:srcRect/>
          <a:stretch>
            <a:fillRect/>
          </a:stretch>
        </p:blipFill>
        <p:spPr bwMode="auto">
          <a:xfrm>
            <a:off x="7885113" y="3940175"/>
            <a:ext cx="371475" cy="447675"/>
          </a:xfrm>
          <a:prstGeom prst="rect">
            <a:avLst/>
          </a:prstGeom>
          <a:noFill/>
          <a:ln w="9525">
            <a:noFill/>
            <a:miter lim="800000"/>
            <a:headEnd/>
            <a:tailEnd/>
          </a:ln>
        </p:spPr>
      </p:pic>
      <p:pic>
        <p:nvPicPr>
          <p:cNvPr id="34831" name="Picture 13" descr="54353453543"/>
          <p:cNvPicPr>
            <a:picLocks noChangeAspect="1" noChangeArrowheads="1"/>
          </p:cNvPicPr>
          <p:nvPr/>
        </p:nvPicPr>
        <p:blipFill>
          <a:blip r:embed="rId6" cstate="print"/>
          <a:srcRect/>
          <a:stretch>
            <a:fillRect/>
          </a:stretch>
        </p:blipFill>
        <p:spPr bwMode="auto">
          <a:xfrm>
            <a:off x="8316913" y="2932113"/>
            <a:ext cx="371475" cy="447675"/>
          </a:xfrm>
          <a:prstGeom prst="rect">
            <a:avLst/>
          </a:prstGeom>
          <a:noFill/>
          <a:ln w="9525">
            <a:noFill/>
            <a:miter lim="800000"/>
            <a:headEnd/>
            <a:tailEnd/>
          </a:ln>
        </p:spPr>
      </p:pic>
      <p:grpSp>
        <p:nvGrpSpPr>
          <p:cNvPr id="2" name="Group 7"/>
          <p:cNvGrpSpPr/>
          <p:nvPr/>
        </p:nvGrpSpPr>
        <p:grpSpPr bwMode="auto">
          <a:xfrm>
            <a:off x="228600" y="1311275"/>
            <a:ext cx="8639175" cy="46038"/>
            <a:chOff x="131" y="799"/>
            <a:chExt cx="5442" cy="29"/>
          </a:xfrm>
        </p:grpSpPr>
        <p:sp>
          <p:nvSpPr>
            <p:cNvPr id="34834" name="Line 8"/>
            <p:cNvSpPr>
              <a:spLocks noChangeShapeType="1"/>
            </p:cNvSpPr>
            <p:nvPr/>
          </p:nvSpPr>
          <p:spPr bwMode="gray">
            <a:xfrm>
              <a:off x="131" y="799"/>
              <a:ext cx="5386" cy="0"/>
            </a:xfrm>
            <a:prstGeom prst="line">
              <a:avLst/>
            </a:prstGeom>
            <a:noFill/>
            <a:ln w="19050">
              <a:solidFill>
                <a:srgbClr val="18185E"/>
              </a:solidFill>
              <a:round/>
            </a:ln>
          </p:spPr>
          <p:txBody>
            <a:bodyPr rot="10800000" wrap="none" anchor="ctr"/>
            <a:lstStyle/>
            <a:p>
              <a:endParaRPr lang="zh-CN" altLang="en-US"/>
            </a:p>
          </p:txBody>
        </p:sp>
        <p:sp>
          <p:nvSpPr>
            <p:cNvPr id="34835" name="Line 9"/>
            <p:cNvSpPr>
              <a:spLocks noChangeShapeType="1"/>
            </p:cNvSpPr>
            <p:nvPr/>
          </p:nvSpPr>
          <p:spPr bwMode="gray">
            <a:xfrm>
              <a:off x="187" y="828"/>
              <a:ext cx="5386" cy="0"/>
            </a:xfrm>
            <a:prstGeom prst="line">
              <a:avLst/>
            </a:prstGeom>
            <a:noFill/>
            <a:ln w="38100">
              <a:solidFill>
                <a:srgbClr val="18185E"/>
              </a:solidFill>
              <a:round/>
            </a:ln>
          </p:spPr>
          <p:txBody>
            <a:bodyPr rot="10800000" wrap="none" anchor="ctr"/>
            <a:lstStyle/>
            <a:p>
              <a:endParaRPr lang="zh-CN" altLang="en-US"/>
            </a:p>
          </p:txBody>
        </p:sp>
      </p:grpSp>
      <p:sp>
        <p:nvSpPr>
          <p:cNvPr id="20" name="Rectangle 15"/>
          <p:cNvSpPr/>
          <p:nvPr/>
        </p:nvSpPr>
        <p:spPr bwMode="auto">
          <a:xfrm>
            <a:off x="285750" y="439738"/>
            <a:ext cx="8572500" cy="685800"/>
          </a:xfrm>
          <a:prstGeom prst="rect">
            <a:avLst/>
          </a:prstGeom>
          <a:noFill/>
          <a:ln w="9525">
            <a:noFill/>
            <a:miter lim="800000"/>
          </a:ln>
        </p:spPr>
        <p:txBody>
          <a:bodyPr anchor="ctr"/>
          <a:lstStyle/>
          <a:p>
            <a:pPr algn="ctr" eaLnBrk="0" hangingPunct="0">
              <a:defRPr/>
            </a:pPr>
            <a:r>
              <a:rPr kumimoji="1" lang="zh-CN" altLang="en-US" sz="4000" b="1">
                <a:solidFill>
                  <a:srgbClr val="151A4D"/>
                </a:solidFill>
                <a:effectLst>
                  <a:outerShdw blurRad="38100" dist="38100" dir="2700000" algn="tl">
                    <a:srgbClr val="C0C0C0"/>
                  </a:outerShdw>
                </a:effectLst>
                <a:latin typeface="黑体" panose="02010609060101010101" pitchFamily="49" charset="-122"/>
                <a:ea typeface="黑体" panose="02010609060101010101" pitchFamily="49" charset="-122"/>
              </a:rPr>
              <a:t>活血化瘀治疗冠心病研究</a:t>
            </a:r>
            <a:endParaRPr kumimoji="1" lang="zh-CN" altLang="en-US" sz="4000" b="1">
              <a:solidFill>
                <a:srgbClr val="151A4D"/>
              </a:solidFill>
              <a:effectLst>
                <a:outerShdw blurRad="38100" dist="38100" dir="2700000" algn="tl">
                  <a:srgbClr val="C0C0C0"/>
                </a:outerShdw>
              </a:effectLst>
              <a:latin typeface="黑体" panose="02010609060101010101" pitchFamily="49" charset="-122"/>
              <a:ea typeface="黑体" panose="02010609060101010101" pitchFamily="49" charset="-122"/>
            </a:endParaRPr>
          </a:p>
        </p:txBody>
      </p:sp>
    </p:spTree>
  </p:cSld>
  <p:clrMapOvr>
    <a:masterClrMapping/>
  </p:clrMapOvr>
  <p:transition/>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Rectangle 2"/>
          <p:cNvSpPr>
            <a:spLocks noChangeArrowheads="1"/>
          </p:cNvSpPr>
          <p:nvPr/>
        </p:nvSpPr>
        <p:spPr bwMode="auto">
          <a:xfrm>
            <a:off x="0" y="0"/>
            <a:ext cx="9144000" cy="6858000"/>
          </a:xfrm>
          <a:prstGeom prst="rect">
            <a:avLst/>
          </a:prstGeom>
          <a:solidFill>
            <a:schemeClr val="bg1">
              <a:lumMod val="95000"/>
            </a:schemeClr>
          </a:solidFill>
          <a:ln w="9525">
            <a:noFill/>
            <a:miter lim="800000"/>
          </a:ln>
          <a:effectLst/>
        </p:spPr>
        <p:txBody>
          <a:bodyPr wrap="none" anchor="ctr"/>
          <a:lstStyle/>
          <a:p>
            <a:pPr algn="ctr">
              <a:defRPr/>
            </a:pPr>
            <a:endParaRPr lang="zh-CN" altLang="en-US" dirty="0">
              <a:latin typeface="Arial" panose="020B0604020202020204" pitchFamily="34" charset="0"/>
            </a:endParaRPr>
          </a:p>
        </p:txBody>
      </p:sp>
      <p:sp>
        <p:nvSpPr>
          <p:cNvPr id="4" name="Text Box 3"/>
          <p:cNvSpPr txBox="1">
            <a:spLocks noChangeArrowheads="1"/>
          </p:cNvSpPr>
          <p:nvPr/>
        </p:nvSpPr>
        <p:spPr bwMode="auto">
          <a:xfrm>
            <a:off x="1504950" y="674688"/>
            <a:ext cx="6219825" cy="460375"/>
          </a:xfrm>
          <a:prstGeom prst="rect">
            <a:avLst/>
          </a:prstGeom>
        </p:spPr>
        <p:style>
          <a:lnRef idx="1">
            <a:schemeClr val="accent4"/>
          </a:lnRef>
          <a:fillRef idx="2">
            <a:schemeClr val="accent4"/>
          </a:fillRef>
          <a:effectRef idx="1">
            <a:schemeClr val="accent4"/>
          </a:effectRef>
          <a:fontRef idx="minor">
            <a:schemeClr val="dk1"/>
          </a:fontRef>
        </p:style>
        <p:txBody>
          <a:bodyPr>
            <a:spAutoFit/>
          </a:bodyPr>
          <a:lstStyle/>
          <a:p>
            <a:pPr algn="ctr">
              <a:spcBef>
                <a:spcPct val="50000"/>
              </a:spcBef>
              <a:defRPr/>
            </a:pPr>
            <a:r>
              <a:rPr kumimoji="1" lang="zh-CN" altLang="en-US" sz="2400" dirty="0">
                <a:solidFill>
                  <a:srgbClr val="000099"/>
                </a:solidFill>
                <a:latin typeface="黑体" panose="02010609060101010101" pitchFamily="49" charset="-122"/>
                <a:ea typeface="黑体" panose="02010609060101010101" pitchFamily="49" charset="-122"/>
              </a:rPr>
              <a:t>神经体液调节与血管内皮功能障碍</a:t>
            </a:r>
            <a:endParaRPr kumimoji="1" lang="zh-CN" altLang="en-US" sz="2400" dirty="0">
              <a:solidFill>
                <a:srgbClr val="000099"/>
              </a:solidFill>
              <a:latin typeface="黑体" panose="02010609060101010101" pitchFamily="49" charset="-122"/>
              <a:ea typeface="黑体" panose="02010609060101010101" pitchFamily="49" charset="-122"/>
            </a:endParaRPr>
          </a:p>
        </p:txBody>
      </p:sp>
      <p:sp>
        <p:nvSpPr>
          <p:cNvPr id="6" name="Text Box 5"/>
          <p:cNvSpPr txBox="1">
            <a:spLocks noChangeArrowheads="1"/>
          </p:cNvSpPr>
          <p:nvPr/>
        </p:nvSpPr>
        <p:spPr bwMode="auto">
          <a:xfrm>
            <a:off x="2613025" y="5557838"/>
            <a:ext cx="3959225" cy="461962"/>
          </a:xfrm>
          <a:prstGeom prst="rect">
            <a:avLst/>
          </a:prstGeom>
        </p:spPr>
        <p:style>
          <a:lnRef idx="3">
            <a:schemeClr val="lt1"/>
          </a:lnRef>
          <a:fillRef idx="1">
            <a:schemeClr val="accent5"/>
          </a:fillRef>
          <a:effectRef idx="1">
            <a:schemeClr val="accent5"/>
          </a:effectRef>
          <a:fontRef idx="minor">
            <a:schemeClr val="lt1"/>
          </a:fontRef>
        </p:style>
        <p:txBody>
          <a:bodyPr>
            <a:spAutoFit/>
          </a:bodyPr>
          <a:lstStyle/>
          <a:p>
            <a:pPr algn="ctr">
              <a:spcBef>
                <a:spcPct val="50000"/>
              </a:spcBef>
              <a:defRPr/>
            </a:pPr>
            <a:r>
              <a:rPr kumimoji="1" lang="zh-CN" altLang="en-US" sz="2400" b="1" dirty="0">
                <a:solidFill>
                  <a:srgbClr val="F90926"/>
                </a:solidFill>
                <a:latin typeface="黑体" panose="02010609060101010101" pitchFamily="49" charset="-122"/>
                <a:ea typeface="黑体" panose="02010609060101010101" pitchFamily="49" charset="-122"/>
              </a:rPr>
              <a:t>血管堵塞或闭塞</a:t>
            </a:r>
            <a:endParaRPr kumimoji="1" lang="zh-CN" altLang="en-US" sz="2400" b="1" dirty="0">
              <a:solidFill>
                <a:srgbClr val="F90926"/>
              </a:solidFill>
              <a:latin typeface="黑体" panose="02010609060101010101" pitchFamily="49" charset="-122"/>
              <a:ea typeface="黑体" panose="02010609060101010101" pitchFamily="49" charset="-122"/>
            </a:endParaRPr>
          </a:p>
        </p:txBody>
      </p:sp>
      <p:sp>
        <p:nvSpPr>
          <p:cNvPr id="7" name="Oval 6"/>
          <p:cNvSpPr>
            <a:spLocks noChangeArrowheads="1"/>
          </p:cNvSpPr>
          <p:nvPr/>
        </p:nvSpPr>
        <p:spPr bwMode="auto">
          <a:xfrm>
            <a:off x="3466105" y="2000250"/>
            <a:ext cx="2133600" cy="762000"/>
          </a:xfrm>
          <a:prstGeom prst="ellipse">
            <a:avLst/>
          </a:prstGeom>
        </p:spPr>
        <p:style>
          <a:lnRef idx="0">
            <a:schemeClr val="accent3"/>
          </a:lnRef>
          <a:fillRef idx="3">
            <a:schemeClr val="accent3"/>
          </a:fillRef>
          <a:effectRef idx="3">
            <a:schemeClr val="accent3"/>
          </a:effectRef>
          <a:fontRef idx="minor">
            <a:schemeClr val="lt1"/>
          </a:fontRef>
        </p:style>
        <p:txBody>
          <a:bodyPr wrap="none" anchor="ctr"/>
          <a:lstStyle/>
          <a:p>
            <a:pPr algn="ctr">
              <a:defRPr/>
            </a:pPr>
            <a:r>
              <a:rPr kumimoji="1" lang="zh-CN" altLang="en-US" sz="2400" b="1" dirty="0">
                <a:solidFill>
                  <a:srgbClr val="7030A0"/>
                </a:solidFill>
                <a:latin typeface="黑体" panose="02010609060101010101" pitchFamily="49" charset="-122"/>
                <a:ea typeface="黑体" panose="02010609060101010101" pitchFamily="49" charset="-122"/>
              </a:rPr>
              <a:t>血瘀证</a:t>
            </a:r>
            <a:endParaRPr kumimoji="1" lang="en-US" altLang="zh-CN" sz="2400" b="1" dirty="0">
              <a:solidFill>
                <a:srgbClr val="7030A0"/>
              </a:solidFill>
              <a:latin typeface="黑体" panose="02010609060101010101" pitchFamily="49" charset="-122"/>
              <a:ea typeface="黑体" panose="02010609060101010101" pitchFamily="49" charset="-122"/>
            </a:endParaRPr>
          </a:p>
        </p:txBody>
      </p:sp>
      <p:sp>
        <p:nvSpPr>
          <p:cNvPr id="35848" name="Line 10"/>
          <p:cNvSpPr>
            <a:spLocks noChangeShapeType="1"/>
          </p:cNvSpPr>
          <p:nvPr/>
        </p:nvSpPr>
        <p:spPr bwMode="auto">
          <a:xfrm>
            <a:off x="3736975" y="4637088"/>
            <a:ext cx="1881188" cy="0"/>
          </a:xfrm>
          <a:prstGeom prst="line">
            <a:avLst/>
          </a:prstGeom>
          <a:noFill/>
          <a:ln w="38100">
            <a:solidFill>
              <a:schemeClr val="tx1"/>
            </a:solidFill>
            <a:round/>
            <a:tailEnd type="triangle" w="med" len="med"/>
          </a:ln>
        </p:spPr>
        <p:txBody>
          <a:bodyPr/>
          <a:lstStyle/>
          <a:p>
            <a:endParaRPr lang="zh-CN" altLang="en-US"/>
          </a:p>
        </p:txBody>
      </p:sp>
      <p:sp>
        <p:nvSpPr>
          <p:cNvPr id="35849" name="Line 11"/>
          <p:cNvSpPr>
            <a:spLocks noChangeShapeType="1"/>
          </p:cNvSpPr>
          <p:nvPr/>
        </p:nvSpPr>
        <p:spPr bwMode="auto">
          <a:xfrm flipH="1">
            <a:off x="3736975" y="4797425"/>
            <a:ext cx="1792288" cy="0"/>
          </a:xfrm>
          <a:prstGeom prst="line">
            <a:avLst/>
          </a:prstGeom>
          <a:noFill/>
          <a:ln w="38100">
            <a:solidFill>
              <a:schemeClr val="tx1"/>
            </a:solidFill>
            <a:round/>
            <a:tailEnd type="triangle" w="med" len="med"/>
          </a:ln>
        </p:spPr>
        <p:txBody>
          <a:bodyPr/>
          <a:lstStyle/>
          <a:p>
            <a:endParaRPr lang="zh-CN" altLang="en-US"/>
          </a:p>
        </p:txBody>
      </p:sp>
      <p:sp>
        <p:nvSpPr>
          <p:cNvPr id="35850" name="Line 13"/>
          <p:cNvSpPr>
            <a:spLocks noChangeShapeType="1"/>
          </p:cNvSpPr>
          <p:nvPr/>
        </p:nvSpPr>
        <p:spPr bwMode="auto">
          <a:xfrm>
            <a:off x="4479925" y="2928938"/>
            <a:ext cx="6350" cy="687387"/>
          </a:xfrm>
          <a:prstGeom prst="line">
            <a:avLst/>
          </a:prstGeom>
          <a:noFill/>
          <a:ln w="38100">
            <a:solidFill>
              <a:schemeClr val="tx1"/>
            </a:solidFill>
            <a:round/>
            <a:tailEnd type="triangle" w="med" len="med"/>
          </a:ln>
        </p:spPr>
        <p:txBody>
          <a:bodyPr/>
          <a:lstStyle/>
          <a:p>
            <a:endParaRPr lang="zh-CN" altLang="en-US"/>
          </a:p>
        </p:txBody>
      </p:sp>
      <p:sp>
        <p:nvSpPr>
          <p:cNvPr id="35851" name="Text Box 17"/>
          <p:cNvSpPr txBox="1">
            <a:spLocks noChangeArrowheads="1"/>
          </p:cNvSpPr>
          <p:nvPr/>
        </p:nvSpPr>
        <p:spPr bwMode="auto">
          <a:xfrm>
            <a:off x="1620838" y="3613150"/>
            <a:ext cx="5943600" cy="396875"/>
          </a:xfrm>
          <a:prstGeom prst="rect">
            <a:avLst/>
          </a:prstGeom>
          <a:noFill/>
          <a:ln w="9525">
            <a:noFill/>
            <a:miter lim="800000"/>
          </a:ln>
        </p:spPr>
        <p:txBody>
          <a:bodyPr>
            <a:spAutoFit/>
          </a:bodyPr>
          <a:lstStyle/>
          <a:p>
            <a:pPr>
              <a:spcBef>
                <a:spcPct val="50000"/>
              </a:spcBef>
            </a:pPr>
            <a:r>
              <a:rPr kumimoji="1" lang="zh-CN" altLang="en-US" sz="2000" b="1">
                <a:solidFill>
                  <a:srgbClr val="000099"/>
                </a:solidFill>
                <a:latin typeface="黑体" panose="02010609060101010101" pitchFamily="49" charset="-122"/>
                <a:ea typeface="黑体" panose="02010609060101010101" pitchFamily="49" charset="-122"/>
              </a:rPr>
              <a:t>共性病理机制如氧化应激、炎症反应、免疫损伤等</a:t>
            </a:r>
            <a:endParaRPr kumimoji="1" lang="zh-CN" altLang="en-US" sz="2000" b="1">
              <a:solidFill>
                <a:srgbClr val="000099"/>
              </a:solidFill>
              <a:latin typeface="黑体" panose="02010609060101010101" pitchFamily="49" charset="-122"/>
              <a:ea typeface="黑体" panose="02010609060101010101" pitchFamily="49" charset="-122"/>
            </a:endParaRPr>
          </a:p>
        </p:txBody>
      </p:sp>
      <p:sp>
        <p:nvSpPr>
          <p:cNvPr id="35852" name="Line 18"/>
          <p:cNvSpPr>
            <a:spLocks noChangeShapeType="1"/>
          </p:cNvSpPr>
          <p:nvPr/>
        </p:nvSpPr>
        <p:spPr bwMode="auto">
          <a:xfrm>
            <a:off x="4614863" y="6042025"/>
            <a:ext cx="0" cy="304800"/>
          </a:xfrm>
          <a:prstGeom prst="line">
            <a:avLst/>
          </a:prstGeom>
          <a:noFill/>
          <a:ln w="38100">
            <a:solidFill>
              <a:schemeClr val="tx1"/>
            </a:solidFill>
            <a:round/>
            <a:tailEnd type="triangle" w="med" len="med"/>
          </a:ln>
        </p:spPr>
        <p:txBody>
          <a:bodyPr/>
          <a:lstStyle/>
          <a:p>
            <a:endParaRPr lang="zh-CN" altLang="en-US"/>
          </a:p>
        </p:txBody>
      </p:sp>
      <p:sp>
        <p:nvSpPr>
          <p:cNvPr id="35853" name="Text Box 19"/>
          <p:cNvSpPr txBox="1">
            <a:spLocks noChangeArrowheads="1"/>
          </p:cNvSpPr>
          <p:nvPr/>
        </p:nvSpPr>
        <p:spPr bwMode="auto">
          <a:xfrm>
            <a:off x="614363" y="6254750"/>
            <a:ext cx="7848600" cy="461963"/>
          </a:xfrm>
          <a:prstGeom prst="rect">
            <a:avLst/>
          </a:prstGeom>
          <a:noFill/>
          <a:ln w="9525">
            <a:noFill/>
            <a:miter lim="800000"/>
          </a:ln>
        </p:spPr>
        <p:txBody>
          <a:bodyPr>
            <a:spAutoFit/>
          </a:bodyPr>
          <a:lstStyle/>
          <a:p>
            <a:pPr algn="ctr">
              <a:spcBef>
                <a:spcPct val="50000"/>
              </a:spcBef>
            </a:pPr>
            <a:r>
              <a:rPr kumimoji="1" lang="zh-CN" altLang="en-US" sz="2400" b="1">
                <a:solidFill>
                  <a:srgbClr val="000099"/>
                </a:solidFill>
                <a:latin typeface="黑体" panose="02010609060101010101" pitchFamily="49" charset="-122"/>
                <a:ea typeface="黑体" panose="02010609060101010101" pitchFamily="49" charset="-122"/>
              </a:rPr>
              <a:t>心血管病、脑血管病</a:t>
            </a:r>
            <a:endParaRPr kumimoji="1" lang="zh-CN" altLang="en-US" sz="2400" b="1">
              <a:solidFill>
                <a:srgbClr val="000099"/>
              </a:solidFill>
              <a:latin typeface="黑体" panose="02010609060101010101" pitchFamily="49" charset="-122"/>
              <a:ea typeface="黑体" panose="02010609060101010101" pitchFamily="49" charset="-122"/>
            </a:endParaRPr>
          </a:p>
        </p:txBody>
      </p:sp>
      <p:pic>
        <p:nvPicPr>
          <p:cNvPr id="35854" name="Picture 2"/>
          <p:cNvPicPr>
            <a:picLocks noChangeAspect="1" noChangeArrowheads="1"/>
          </p:cNvPicPr>
          <p:nvPr/>
        </p:nvPicPr>
        <p:blipFill>
          <a:blip r:embed="rId1" cstate="print"/>
          <a:srcRect/>
          <a:stretch>
            <a:fillRect/>
          </a:stretch>
        </p:blipFill>
        <p:spPr bwMode="auto">
          <a:xfrm>
            <a:off x="1474788" y="1479550"/>
            <a:ext cx="1951037" cy="1949450"/>
          </a:xfrm>
          <a:prstGeom prst="rect">
            <a:avLst/>
          </a:prstGeom>
          <a:noFill/>
          <a:ln w="9525">
            <a:noFill/>
            <a:miter lim="800000"/>
            <a:headEnd/>
            <a:tailEnd/>
          </a:ln>
        </p:spPr>
      </p:pic>
      <p:pic>
        <p:nvPicPr>
          <p:cNvPr id="35855" name="Picture 3"/>
          <p:cNvPicPr>
            <a:picLocks noChangeAspect="1" noChangeArrowheads="1"/>
          </p:cNvPicPr>
          <p:nvPr/>
        </p:nvPicPr>
        <p:blipFill>
          <a:blip r:embed="rId2" cstate="print"/>
          <a:srcRect/>
          <a:stretch>
            <a:fillRect/>
          </a:stretch>
        </p:blipFill>
        <p:spPr bwMode="auto">
          <a:xfrm>
            <a:off x="5865813" y="1573213"/>
            <a:ext cx="1830387" cy="1873250"/>
          </a:xfrm>
          <a:prstGeom prst="rect">
            <a:avLst/>
          </a:prstGeom>
          <a:noFill/>
          <a:ln w="9525">
            <a:noFill/>
            <a:miter lim="800000"/>
            <a:headEnd/>
            <a:tailEnd/>
          </a:ln>
        </p:spPr>
      </p:pic>
      <p:pic>
        <p:nvPicPr>
          <p:cNvPr id="35856" name="Picture 6"/>
          <p:cNvPicPr>
            <a:picLocks noChangeAspect="1" noChangeArrowheads="1"/>
          </p:cNvPicPr>
          <p:nvPr/>
        </p:nvPicPr>
        <p:blipFill>
          <a:blip r:embed="rId3" cstate="print"/>
          <a:srcRect/>
          <a:stretch>
            <a:fillRect/>
          </a:stretch>
        </p:blipFill>
        <p:spPr bwMode="auto">
          <a:xfrm>
            <a:off x="4346575" y="1176338"/>
            <a:ext cx="268288" cy="795337"/>
          </a:xfrm>
          <a:prstGeom prst="rect">
            <a:avLst/>
          </a:prstGeom>
          <a:noFill/>
          <a:ln w="9525">
            <a:noFill/>
            <a:miter lim="800000"/>
            <a:headEnd/>
            <a:tailEnd/>
          </a:ln>
        </p:spPr>
      </p:pic>
      <p:sp>
        <p:nvSpPr>
          <p:cNvPr id="20" name="AutoShape 61"/>
          <p:cNvSpPr>
            <a:spLocks noChangeArrowheads="1"/>
          </p:cNvSpPr>
          <p:nvPr/>
        </p:nvSpPr>
        <p:spPr bwMode="auto">
          <a:xfrm rot="21401418">
            <a:off x="644525" y="4625975"/>
            <a:ext cx="1536700" cy="1439863"/>
          </a:xfrm>
          <a:prstGeom prst="curvedRightArrow">
            <a:avLst>
              <a:gd name="adj1" fmla="val 7190"/>
              <a:gd name="adj2" fmla="val 28423"/>
              <a:gd name="adj3" fmla="val 14278"/>
            </a:avLst>
          </a:prstGeom>
          <a:gradFill rotWithShape="1">
            <a:gsLst>
              <a:gs pos="0">
                <a:srgbClr val="BDBDD1"/>
              </a:gs>
              <a:gs pos="100000">
                <a:srgbClr val="18185E"/>
              </a:gs>
            </a:gsLst>
            <a:path path="rect">
              <a:fillToRect l="50000" t="50000" r="50000" b="50000"/>
            </a:path>
          </a:gradFill>
          <a:ln w="9525">
            <a:noFill/>
            <a:miter lim="800000"/>
          </a:ln>
        </p:spPr>
        <p:txBody>
          <a:bodyPr wrap="none" anchor="ctr"/>
          <a:lstStyle/>
          <a:p>
            <a:pPr fontAlgn="auto">
              <a:spcBef>
                <a:spcPts val="0"/>
              </a:spcBef>
              <a:spcAft>
                <a:spcPts val="0"/>
              </a:spcAft>
              <a:defRPr/>
            </a:pPr>
            <a:endParaRPr lang="zh-CN" altLang="zh-CN" sz="900" kern="0">
              <a:solidFill>
                <a:sysClr val="windowText" lastClr="000000"/>
              </a:solidFill>
            </a:endParaRPr>
          </a:p>
        </p:txBody>
      </p:sp>
      <p:pic>
        <p:nvPicPr>
          <p:cNvPr id="35858" name="Picture 22"/>
          <p:cNvPicPr>
            <a:picLocks noChangeAspect="1" noChangeArrowheads="1"/>
          </p:cNvPicPr>
          <p:nvPr/>
        </p:nvPicPr>
        <p:blipFill>
          <a:blip r:embed="rId4" cstate="print"/>
          <a:srcRect/>
          <a:stretch>
            <a:fillRect/>
          </a:stretch>
        </p:blipFill>
        <p:spPr bwMode="auto">
          <a:xfrm>
            <a:off x="1620838" y="4132263"/>
            <a:ext cx="1804987" cy="1011237"/>
          </a:xfrm>
          <a:prstGeom prst="rect">
            <a:avLst/>
          </a:prstGeom>
          <a:noFill/>
          <a:ln w="9525">
            <a:noFill/>
            <a:miter lim="800000"/>
            <a:headEnd/>
            <a:tailEnd/>
          </a:ln>
        </p:spPr>
      </p:pic>
      <p:sp>
        <p:nvSpPr>
          <p:cNvPr id="22" name="AutoShape 57"/>
          <p:cNvSpPr>
            <a:spLocks noChangeArrowheads="1"/>
          </p:cNvSpPr>
          <p:nvPr/>
        </p:nvSpPr>
        <p:spPr bwMode="auto">
          <a:xfrm flipH="1">
            <a:off x="7062788" y="4716463"/>
            <a:ext cx="1455737" cy="1382712"/>
          </a:xfrm>
          <a:prstGeom prst="curvedRightArrow">
            <a:avLst>
              <a:gd name="adj1" fmla="val 6981"/>
              <a:gd name="adj2" fmla="val 27594"/>
              <a:gd name="adj3" fmla="val 14278"/>
            </a:avLst>
          </a:prstGeom>
          <a:solidFill>
            <a:srgbClr val="FF0000"/>
          </a:solidFill>
          <a:ln w="9525">
            <a:noFill/>
            <a:miter lim="800000"/>
          </a:ln>
        </p:spPr>
        <p:txBody>
          <a:bodyPr wrap="none" anchor="ctr"/>
          <a:lstStyle/>
          <a:p>
            <a:pPr fontAlgn="auto">
              <a:spcBef>
                <a:spcPts val="0"/>
              </a:spcBef>
              <a:spcAft>
                <a:spcPts val="0"/>
              </a:spcAft>
              <a:defRPr/>
            </a:pPr>
            <a:endParaRPr lang="zh-CN" altLang="zh-CN" sz="900" kern="0">
              <a:solidFill>
                <a:sysClr val="windowText" lastClr="000000"/>
              </a:solidFill>
            </a:endParaRPr>
          </a:p>
        </p:txBody>
      </p:sp>
      <p:pic>
        <p:nvPicPr>
          <p:cNvPr id="35860" name="Picture 23"/>
          <p:cNvPicPr>
            <a:picLocks noChangeAspect="1" noChangeArrowheads="1"/>
          </p:cNvPicPr>
          <p:nvPr/>
        </p:nvPicPr>
        <p:blipFill>
          <a:blip r:embed="rId5" cstate="print"/>
          <a:srcRect/>
          <a:stretch>
            <a:fillRect/>
          </a:stretch>
        </p:blipFill>
        <p:spPr bwMode="auto">
          <a:xfrm>
            <a:off x="5921375" y="4168775"/>
            <a:ext cx="1779588" cy="1011238"/>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2"/>
          <p:cNvSpPr>
            <a:spLocks noChangeArrowheads="1"/>
          </p:cNvSpPr>
          <p:nvPr/>
        </p:nvSpPr>
        <p:spPr bwMode="auto">
          <a:xfrm>
            <a:off x="0" y="0"/>
            <a:ext cx="9144000" cy="6858000"/>
          </a:xfrm>
          <a:prstGeom prst="rect">
            <a:avLst/>
          </a:prstGeom>
          <a:solidFill>
            <a:schemeClr val="bg1">
              <a:lumMod val="95000"/>
            </a:schemeClr>
          </a:solidFill>
          <a:ln w="9525">
            <a:noFill/>
            <a:miter lim="800000"/>
          </a:ln>
          <a:effectLst/>
        </p:spPr>
        <p:txBody>
          <a:bodyPr wrap="none" anchor="ctr"/>
          <a:lstStyle/>
          <a:p>
            <a:pPr algn="ctr">
              <a:defRPr/>
            </a:pPr>
            <a:endParaRPr lang="zh-CN" altLang="en-US" dirty="0">
              <a:latin typeface="Arial" panose="020B0604020202020204" pitchFamily="34" charset="0"/>
            </a:endParaRPr>
          </a:p>
        </p:txBody>
      </p:sp>
      <p:sp>
        <p:nvSpPr>
          <p:cNvPr id="36867" name="Text Box 5"/>
          <p:cNvSpPr txBox="1">
            <a:spLocks noChangeArrowheads="1"/>
          </p:cNvSpPr>
          <p:nvPr/>
        </p:nvSpPr>
        <p:spPr bwMode="auto">
          <a:xfrm>
            <a:off x="428625" y="571500"/>
            <a:ext cx="3400425" cy="521970"/>
          </a:xfrm>
          <a:prstGeom prst="rect">
            <a:avLst/>
          </a:prstGeom>
          <a:noFill/>
          <a:ln w="9525">
            <a:noFill/>
            <a:miter lim="800000"/>
          </a:ln>
        </p:spPr>
        <p:txBody>
          <a:bodyPr wrap="none">
            <a:spAutoFit/>
          </a:bodyPr>
          <a:lstStyle/>
          <a:p>
            <a:r>
              <a:rPr lang="zh-CN" altLang="en-US" sz="2800" b="1">
                <a:solidFill>
                  <a:srgbClr val="000099"/>
                </a:solidFill>
                <a:latin typeface="黑体" panose="02010609060101010101" pitchFamily="49" charset="-122"/>
                <a:ea typeface="黑体" panose="02010609060101010101" pitchFamily="49" charset="-122"/>
              </a:rPr>
              <a:t>活血化瘀的作用机理</a:t>
            </a:r>
            <a:endParaRPr lang="zh-CN" altLang="en-US" sz="2800" b="1">
              <a:solidFill>
                <a:srgbClr val="000099"/>
              </a:solidFill>
              <a:ea typeface="方正书宋繁体"/>
              <a:cs typeface="方正书宋繁体"/>
            </a:endParaRPr>
          </a:p>
        </p:txBody>
      </p:sp>
      <p:pic>
        <p:nvPicPr>
          <p:cNvPr id="36868" name="Picture 2"/>
          <p:cNvPicPr>
            <a:picLocks noChangeAspect="1" noChangeArrowheads="1"/>
          </p:cNvPicPr>
          <p:nvPr/>
        </p:nvPicPr>
        <p:blipFill>
          <a:blip r:embed="rId1" cstate="print"/>
          <a:srcRect/>
          <a:stretch>
            <a:fillRect/>
          </a:stretch>
        </p:blipFill>
        <p:spPr bwMode="auto">
          <a:xfrm>
            <a:off x="428625" y="1268413"/>
            <a:ext cx="8215313" cy="5256212"/>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Rectangle 2"/>
          <p:cNvSpPr>
            <a:spLocks noChangeArrowheads="1"/>
          </p:cNvSpPr>
          <p:nvPr/>
        </p:nvSpPr>
        <p:spPr bwMode="auto">
          <a:xfrm>
            <a:off x="0" y="0"/>
            <a:ext cx="9144000" cy="6858000"/>
          </a:xfrm>
          <a:prstGeom prst="rect">
            <a:avLst/>
          </a:prstGeom>
          <a:solidFill>
            <a:schemeClr val="bg1">
              <a:lumMod val="95000"/>
            </a:schemeClr>
          </a:solidFill>
          <a:ln w="9525">
            <a:noFill/>
            <a:miter lim="800000"/>
          </a:ln>
          <a:effectLst/>
        </p:spPr>
        <p:txBody>
          <a:bodyPr wrap="none" anchor="ctr"/>
          <a:lstStyle/>
          <a:p>
            <a:pPr algn="ctr">
              <a:defRPr/>
            </a:pPr>
            <a:endParaRPr lang="zh-CN" altLang="en-US" dirty="0">
              <a:latin typeface="Arial" panose="020B0604020202020204" pitchFamily="34" charset="0"/>
            </a:endParaRPr>
          </a:p>
        </p:txBody>
      </p:sp>
      <p:sp>
        <p:nvSpPr>
          <p:cNvPr id="37891" name="Text Box 5"/>
          <p:cNvSpPr txBox="1">
            <a:spLocks noChangeArrowheads="1"/>
          </p:cNvSpPr>
          <p:nvPr/>
        </p:nvSpPr>
        <p:spPr bwMode="auto">
          <a:xfrm>
            <a:off x="71438" y="808038"/>
            <a:ext cx="5545455" cy="521970"/>
          </a:xfrm>
          <a:prstGeom prst="rect">
            <a:avLst/>
          </a:prstGeom>
          <a:noFill/>
          <a:ln w="9525">
            <a:noFill/>
            <a:miter lim="800000"/>
          </a:ln>
        </p:spPr>
        <p:txBody>
          <a:bodyPr wrap="none">
            <a:spAutoFit/>
          </a:bodyPr>
          <a:lstStyle/>
          <a:p>
            <a:r>
              <a:rPr lang="zh-CN" altLang="en-US" sz="2800" b="1">
                <a:solidFill>
                  <a:srgbClr val="000099"/>
                </a:solidFill>
                <a:latin typeface="黑体" panose="02010609060101010101" pitchFamily="49" charset="-122"/>
                <a:ea typeface="黑体" panose="02010609060101010101" pitchFamily="49" charset="-122"/>
              </a:rPr>
              <a:t>活血化瘀改善心脏及周围血管功能</a:t>
            </a:r>
            <a:endParaRPr lang="en-US" altLang="zh-CN" sz="2800" b="1">
              <a:solidFill>
                <a:srgbClr val="000099"/>
              </a:solidFill>
              <a:latin typeface="黑体" panose="02010609060101010101" pitchFamily="49" charset="-122"/>
              <a:ea typeface="黑体" panose="02010609060101010101" pitchFamily="49" charset="-122"/>
            </a:endParaRPr>
          </a:p>
        </p:txBody>
      </p:sp>
      <p:sp>
        <p:nvSpPr>
          <p:cNvPr id="37892" name="Line 6"/>
          <p:cNvSpPr>
            <a:spLocks noChangeShapeType="1"/>
          </p:cNvSpPr>
          <p:nvPr/>
        </p:nvSpPr>
        <p:spPr bwMode="auto">
          <a:xfrm>
            <a:off x="333375" y="1357313"/>
            <a:ext cx="5472113" cy="0"/>
          </a:xfrm>
          <a:prstGeom prst="line">
            <a:avLst/>
          </a:prstGeom>
          <a:noFill/>
          <a:ln w="9525">
            <a:solidFill>
              <a:srgbClr val="990033"/>
            </a:solidFill>
            <a:round/>
          </a:ln>
        </p:spPr>
        <p:txBody>
          <a:bodyPr/>
          <a:lstStyle/>
          <a:p>
            <a:endParaRPr lang="zh-CN" altLang="en-US"/>
          </a:p>
        </p:txBody>
      </p:sp>
      <p:sp>
        <p:nvSpPr>
          <p:cNvPr id="37893" name="AutoShape 3"/>
          <p:cNvSpPr>
            <a:spLocks noChangeArrowheads="1"/>
          </p:cNvSpPr>
          <p:nvPr/>
        </p:nvSpPr>
        <p:spPr bwMode="auto">
          <a:xfrm>
            <a:off x="6151563" y="4802188"/>
            <a:ext cx="1620837" cy="1370012"/>
          </a:xfrm>
          <a:prstGeom prst="roundRect">
            <a:avLst>
              <a:gd name="adj" fmla="val 13745"/>
            </a:avLst>
          </a:prstGeom>
          <a:noFill/>
          <a:ln w="38100">
            <a:solidFill>
              <a:schemeClr val="tx1"/>
            </a:solidFill>
            <a:round/>
          </a:ln>
        </p:spPr>
        <p:txBody>
          <a:bodyPr wrap="none" anchor="ctr"/>
          <a:lstStyle/>
          <a:p>
            <a:endParaRPr lang="zh-CN" altLang="en-US">
              <a:solidFill>
                <a:srgbClr val="000000"/>
              </a:solidFill>
            </a:endParaRPr>
          </a:p>
        </p:txBody>
      </p:sp>
      <p:sp>
        <p:nvSpPr>
          <p:cNvPr id="37894" name="AutoShape 4"/>
          <p:cNvSpPr>
            <a:spLocks noChangeArrowheads="1"/>
          </p:cNvSpPr>
          <p:nvPr/>
        </p:nvSpPr>
        <p:spPr bwMode="auto">
          <a:xfrm>
            <a:off x="4456113" y="4802188"/>
            <a:ext cx="1611312" cy="1370012"/>
          </a:xfrm>
          <a:prstGeom prst="roundRect">
            <a:avLst>
              <a:gd name="adj" fmla="val 13745"/>
            </a:avLst>
          </a:prstGeom>
          <a:noFill/>
          <a:ln w="38100">
            <a:solidFill>
              <a:schemeClr val="tx1"/>
            </a:solidFill>
            <a:round/>
          </a:ln>
        </p:spPr>
        <p:txBody>
          <a:bodyPr wrap="none" anchor="ctr"/>
          <a:lstStyle/>
          <a:p>
            <a:endParaRPr lang="zh-CN" altLang="en-US">
              <a:solidFill>
                <a:srgbClr val="000000"/>
              </a:solidFill>
            </a:endParaRPr>
          </a:p>
        </p:txBody>
      </p:sp>
      <p:sp>
        <p:nvSpPr>
          <p:cNvPr id="37895" name="AutoShape 5"/>
          <p:cNvSpPr>
            <a:spLocks noChangeArrowheads="1"/>
          </p:cNvSpPr>
          <p:nvPr/>
        </p:nvSpPr>
        <p:spPr bwMode="auto">
          <a:xfrm>
            <a:off x="2773363" y="4802188"/>
            <a:ext cx="1563687" cy="1370012"/>
          </a:xfrm>
          <a:prstGeom prst="roundRect">
            <a:avLst>
              <a:gd name="adj" fmla="val 13745"/>
            </a:avLst>
          </a:prstGeom>
          <a:noFill/>
          <a:ln w="38100">
            <a:solidFill>
              <a:schemeClr val="tx1"/>
            </a:solidFill>
            <a:round/>
          </a:ln>
        </p:spPr>
        <p:txBody>
          <a:bodyPr wrap="none" anchor="ctr"/>
          <a:lstStyle/>
          <a:p>
            <a:endParaRPr lang="zh-CN" altLang="en-US">
              <a:solidFill>
                <a:srgbClr val="000000"/>
              </a:solidFill>
            </a:endParaRPr>
          </a:p>
        </p:txBody>
      </p:sp>
      <p:sp>
        <p:nvSpPr>
          <p:cNvPr id="37896" name="AutoShape 6"/>
          <p:cNvSpPr>
            <a:spLocks noChangeArrowheads="1"/>
          </p:cNvSpPr>
          <p:nvPr/>
        </p:nvSpPr>
        <p:spPr bwMode="auto">
          <a:xfrm>
            <a:off x="1066800" y="4802188"/>
            <a:ext cx="1620838" cy="1370012"/>
          </a:xfrm>
          <a:prstGeom prst="roundRect">
            <a:avLst>
              <a:gd name="adj" fmla="val 13745"/>
            </a:avLst>
          </a:prstGeom>
          <a:noFill/>
          <a:ln w="38100">
            <a:solidFill>
              <a:schemeClr val="tx1"/>
            </a:solidFill>
            <a:round/>
          </a:ln>
        </p:spPr>
        <p:txBody>
          <a:bodyPr wrap="none" anchor="ctr"/>
          <a:lstStyle/>
          <a:p>
            <a:endParaRPr lang="zh-CN" altLang="en-US">
              <a:solidFill>
                <a:srgbClr val="000000"/>
              </a:solidFill>
            </a:endParaRPr>
          </a:p>
        </p:txBody>
      </p:sp>
      <p:sp>
        <p:nvSpPr>
          <p:cNvPr id="37897" name="Rectangle 27"/>
          <p:cNvSpPr>
            <a:spLocks noChangeArrowheads="1"/>
          </p:cNvSpPr>
          <p:nvPr/>
        </p:nvSpPr>
        <p:spPr bwMode="gray">
          <a:xfrm>
            <a:off x="1441450" y="2359025"/>
            <a:ext cx="569913" cy="369888"/>
          </a:xfrm>
          <a:prstGeom prst="rect">
            <a:avLst/>
          </a:prstGeom>
          <a:noFill/>
          <a:ln w="9525">
            <a:noFill/>
            <a:miter lim="800000"/>
          </a:ln>
        </p:spPr>
        <p:txBody>
          <a:bodyPr wrap="none">
            <a:spAutoFit/>
          </a:bodyPr>
          <a:lstStyle/>
          <a:p>
            <a:r>
              <a:rPr lang="en-US" altLang="zh-CN">
                <a:solidFill>
                  <a:srgbClr val="FFFFFF"/>
                </a:solidFill>
              </a:rPr>
              <a:t>cell</a:t>
            </a:r>
            <a:endParaRPr lang="en-US" altLang="zh-CN">
              <a:solidFill>
                <a:srgbClr val="FFFFFF"/>
              </a:solidFill>
            </a:endParaRPr>
          </a:p>
        </p:txBody>
      </p:sp>
      <p:sp>
        <p:nvSpPr>
          <p:cNvPr id="37898" name="Rectangle 28"/>
          <p:cNvSpPr>
            <a:spLocks noChangeArrowheads="1"/>
          </p:cNvSpPr>
          <p:nvPr/>
        </p:nvSpPr>
        <p:spPr bwMode="gray">
          <a:xfrm>
            <a:off x="3136900" y="2359025"/>
            <a:ext cx="569913" cy="369888"/>
          </a:xfrm>
          <a:prstGeom prst="rect">
            <a:avLst/>
          </a:prstGeom>
          <a:noFill/>
          <a:ln w="9525">
            <a:noFill/>
            <a:miter lim="800000"/>
          </a:ln>
        </p:spPr>
        <p:txBody>
          <a:bodyPr wrap="none">
            <a:spAutoFit/>
          </a:bodyPr>
          <a:lstStyle/>
          <a:p>
            <a:r>
              <a:rPr lang="en-US" altLang="zh-CN">
                <a:solidFill>
                  <a:srgbClr val="FFFFFF"/>
                </a:solidFill>
              </a:rPr>
              <a:t>cell</a:t>
            </a:r>
            <a:endParaRPr lang="en-US" altLang="zh-CN">
              <a:solidFill>
                <a:srgbClr val="FFFFFF"/>
              </a:solidFill>
            </a:endParaRPr>
          </a:p>
        </p:txBody>
      </p:sp>
      <p:sp>
        <p:nvSpPr>
          <p:cNvPr id="37899" name="Rectangle 29"/>
          <p:cNvSpPr>
            <a:spLocks noChangeArrowheads="1"/>
          </p:cNvSpPr>
          <p:nvPr/>
        </p:nvSpPr>
        <p:spPr bwMode="gray">
          <a:xfrm>
            <a:off x="4683125" y="2359025"/>
            <a:ext cx="825500" cy="369888"/>
          </a:xfrm>
          <a:prstGeom prst="rect">
            <a:avLst/>
          </a:prstGeom>
          <a:noFill/>
          <a:ln w="9525">
            <a:noFill/>
            <a:miter lim="800000"/>
          </a:ln>
        </p:spPr>
        <p:txBody>
          <a:bodyPr wrap="none">
            <a:spAutoFit/>
          </a:bodyPr>
          <a:lstStyle/>
          <a:p>
            <a:r>
              <a:rPr lang="en-US" altLang="zh-CN">
                <a:solidFill>
                  <a:srgbClr val="FFFFFF"/>
                </a:solidFill>
              </a:rPr>
              <a:t>factor</a:t>
            </a:r>
            <a:endParaRPr lang="en-US" altLang="zh-CN">
              <a:solidFill>
                <a:srgbClr val="FFFFFF"/>
              </a:solidFill>
            </a:endParaRPr>
          </a:p>
        </p:txBody>
      </p:sp>
      <p:sp>
        <p:nvSpPr>
          <p:cNvPr id="37900" name="Rectangle 30"/>
          <p:cNvSpPr>
            <a:spLocks noChangeArrowheads="1"/>
          </p:cNvSpPr>
          <p:nvPr/>
        </p:nvSpPr>
        <p:spPr bwMode="gray">
          <a:xfrm>
            <a:off x="6378575" y="2359025"/>
            <a:ext cx="825500" cy="369888"/>
          </a:xfrm>
          <a:prstGeom prst="rect">
            <a:avLst/>
          </a:prstGeom>
          <a:noFill/>
          <a:ln w="9525">
            <a:noFill/>
            <a:miter lim="800000"/>
          </a:ln>
        </p:spPr>
        <p:txBody>
          <a:bodyPr wrap="none">
            <a:spAutoFit/>
          </a:bodyPr>
          <a:lstStyle/>
          <a:p>
            <a:r>
              <a:rPr lang="en-US" altLang="zh-CN">
                <a:solidFill>
                  <a:srgbClr val="FFFFFF"/>
                </a:solidFill>
              </a:rPr>
              <a:t>factor</a:t>
            </a:r>
            <a:endParaRPr lang="en-US" altLang="zh-CN">
              <a:solidFill>
                <a:srgbClr val="FFFFFF"/>
              </a:solidFill>
            </a:endParaRPr>
          </a:p>
        </p:txBody>
      </p:sp>
      <p:sp>
        <p:nvSpPr>
          <p:cNvPr id="37901" name="Rectangle 31"/>
          <p:cNvSpPr>
            <a:spLocks noChangeArrowheads="1"/>
          </p:cNvSpPr>
          <p:nvPr/>
        </p:nvSpPr>
        <p:spPr bwMode="auto">
          <a:xfrm>
            <a:off x="1163638" y="5157788"/>
            <a:ext cx="1427162" cy="830262"/>
          </a:xfrm>
          <a:prstGeom prst="rect">
            <a:avLst/>
          </a:prstGeom>
          <a:noFill/>
          <a:ln w="9525">
            <a:noFill/>
            <a:miter lim="800000"/>
          </a:ln>
        </p:spPr>
        <p:txBody>
          <a:bodyPr>
            <a:spAutoFit/>
          </a:bodyPr>
          <a:lstStyle/>
          <a:p>
            <a:r>
              <a:rPr lang="zh-CN" altLang="en-US" sz="2400">
                <a:solidFill>
                  <a:srgbClr val="000099"/>
                </a:solidFill>
                <a:latin typeface="黑体" panose="02010609060101010101" pitchFamily="49" charset="-122"/>
                <a:ea typeface="黑体" panose="02010609060101010101" pitchFamily="49" charset="-122"/>
              </a:rPr>
              <a:t>保护血管内皮细胞</a:t>
            </a:r>
            <a:endParaRPr lang="en-US" altLang="zh-CN" sz="2400">
              <a:solidFill>
                <a:srgbClr val="000099"/>
              </a:solidFill>
              <a:latin typeface="黑体" panose="02010609060101010101" pitchFamily="49" charset="-122"/>
              <a:ea typeface="黑体" panose="02010609060101010101" pitchFamily="49" charset="-122"/>
            </a:endParaRPr>
          </a:p>
        </p:txBody>
      </p:sp>
      <p:sp>
        <p:nvSpPr>
          <p:cNvPr id="37902" name="Rectangle 32"/>
          <p:cNvSpPr>
            <a:spLocks noChangeArrowheads="1"/>
          </p:cNvSpPr>
          <p:nvPr/>
        </p:nvSpPr>
        <p:spPr bwMode="auto">
          <a:xfrm>
            <a:off x="2792413" y="4953000"/>
            <a:ext cx="1595437" cy="1201738"/>
          </a:xfrm>
          <a:prstGeom prst="rect">
            <a:avLst/>
          </a:prstGeom>
          <a:noFill/>
          <a:ln w="9525">
            <a:noFill/>
            <a:miter lim="800000"/>
          </a:ln>
        </p:spPr>
        <p:txBody>
          <a:bodyPr>
            <a:spAutoFit/>
          </a:bodyPr>
          <a:lstStyle/>
          <a:p>
            <a:r>
              <a:rPr lang="zh-CN" altLang="en-US" sz="2400">
                <a:solidFill>
                  <a:srgbClr val="000099"/>
                </a:solidFill>
                <a:latin typeface="黑体" panose="02010609060101010101" pitchFamily="49" charset="-122"/>
                <a:ea typeface="黑体" panose="02010609060101010101" pitchFamily="49" charset="-122"/>
              </a:rPr>
              <a:t>抑制血管平滑肌细胞增殖</a:t>
            </a:r>
            <a:endParaRPr lang="en-US" altLang="zh-CN" sz="2400">
              <a:solidFill>
                <a:srgbClr val="000099"/>
              </a:solidFill>
              <a:latin typeface="黑体" panose="02010609060101010101" pitchFamily="49" charset="-122"/>
              <a:ea typeface="黑体" panose="02010609060101010101" pitchFamily="49" charset="-122"/>
            </a:endParaRPr>
          </a:p>
        </p:txBody>
      </p:sp>
      <p:sp>
        <p:nvSpPr>
          <p:cNvPr id="37903" name="Rectangle 33"/>
          <p:cNvSpPr>
            <a:spLocks noChangeArrowheads="1"/>
          </p:cNvSpPr>
          <p:nvPr/>
        </p:nvSpPr>
        <p:spPr bwMode="auto">
          <a:xfrm>
            <a:off x="4527550" y="4953000"/>
            <a:ext cx="1468438" cy="1201738"/>
          </a:xfrm>
          <a:prstGeom prst="rect">
            <a:avLst/>
          </a:prstGeom>
          <a:noFill/>
          <a:ln w="9525">
            <a:noFill/>
            <a:miter lim="800000"/>
          </a:ln>
        </p:spPr>
        <p:txBody>
          <a:bodyPr>
            <a:spAutoFit/>
          </a:bodyPr>
          <a:lstStyle/>
          <a:p>
            <a:r>
              <a:rPr lang="zh-CN" altLang="en-US" sz="2400">
                <a:solidFill>
                  <a:srgbClr val="000099"/>
                </a:solidFill>
                <a:latin typeface="黑体" panose="02010609060101010101" pitchFamily="49" charset="-122"/>
                <a:ea typeface="黑体" panose="02010609060101010101" pitchFamily="49" charset="-122"/>
              </a:rPr>
              <a:t>影响一氧化氮的释放</a:t>
            </a:r>
            <a:endParaRPr lang="en-US" altLang="zh-CN" sz="2400">
              <a:solidFill>
                <a:srgbClr val="000099"/>
              </a:solidFill>
              <a:latin typeface="黑体" panose="02010609060101010101" pitchFamily="49" charset="-122"/>
              <a:ea typeface="黑体" panose="02010609060101010101" pitchFamily="49" charset="-122"/>
            </a:endParaRPr>
          </a:p>
        </p:txBody>
      </p:sp>
      <p:sp>
        <p:nvSpPr>
          <p:cNvPr id="37904" name="Rectangle 34"/>
          <p:cNvSpPr>
            <a:spLocks noChangeArrowheads="1"/>
          </p:cNvSpPr>
          <p:nvPr/>
        </p:nvSpPr>
        <p:spPr bwMode="auto">
          <a:xfrm>
            <a:off x="6232525" y="4953000"/>
            <a:ext cx="1582738" cy="1201738"/>
          </a:xfrm>
          <a:prstGeom prst="rect">
            <a:avLst/>
          </a:prstGeom>
          <a:noFill/>
          <a:ln w="9525">
            <a:noFill/>
            <a:miter lim="800000"/>
          </a:ln>
        </p:spPr>
        <p:txBody>
          <a:bodyPr>
            <a:spAutoFit/>
          </a:bodyPr>
          <a:lstStyle/>
          <a:p>
            <a:r>
              <a:rPr lang="zh-CN" altLang="en-US" sz="2400">
                <a:solidFill>
                  <a:srgbClr val="000099"/>
                </a:solidFill>
                <a:latin typeface="黑体" panose="02010609060101010101" pitchFamily="49" charset="-122"/>
                <a:ea typeface="黑体" panose="02010609060101010101" pitchFamily="49" charset="-122"/>
              </a:rPr>
              <a:t>影响内皮素（</a:t>
            </a:r>
            <a:r>
              <a:rPr lang="en-US" altLang="zh-CN" sz="2400">
                <a:solidFill>
                  <a:srgbClr val="000099"/>
                </a:solidFill>
                <a:latin typeface="黑体" panose="02010609060101010101" pitchFamily="49" charset="-122"/>
                <a:ea typeface="黑体" panose="02010609060101010101" pitchFamily="49" charset="-122"/>
              </a:rPr>
              <a:t>ET</a:t>
            </a:r>
            <a:r>
              <a:rPr lang="zh-CN" altLang="en-US" sz="2400">
                <a:solidFill>
                  <a:srgbClr val="000099"/>
                </a:solidFill>
                <a:latin typeface="黑体" panose="02010609060101010101" pitchFamily="49" charset="-122"/>
                <a:ea typeface="黑体" panose="02010609060101010101" pitchFamily="49" charset="-122"/>
              </a:rPr>
              <a:t>）的释放</a:t>
            </a:r>
            <a:endParaRPr lang="en-US" altLang="zh-CN" sz="2400">
              <a:solidFill>
                <a:srgbClr val="000099"/>
              </a:solidFill>
              <a:latin typeface="黑体" panose="02010609060101010101" pitchFamily="49" charset="-122"/>
              <a:ea typeface="黑体" panose="02010609060101010101" pitchFamily="49" charset="-122"/>
            </a:endParaRPr>
          </a:p>
        </p:txBody>
      </p:sp>
      <p:pic>
        <p:nvPicPr>
          <p:cNvPr id="37905" name="图片 1"/>
          <p:cNvPicPr>
            <a:picLocks noChangeAspect="1"/>
          </p:cNvPicPr>
          <p:nvPr/>
        </p:nvPicPr>
        <p:blipFill>
          <a:blip r:embed="rId1" cstate="print"/>
          <a:srcRect/>
          <a:stretch>
            <a:fillRect/>
          </a:stretch>
        </p:blipFill>
        <p:spPr bwMode="auto">
          <a:xfrm>
            <a:off x="846138" y="1625600"/>
            <a:ext cx="1727200" cy="1550988"/>
          </a:xfrm>
          <a:prstGeom prst="rect">
            <a:avLst/>
          </a:prstGeom>
          <a:noFill/>
          <a:ln w="9525">
            <a:noFill/>
            <a:miter lim="800000"/>
            <a:headEnd/>
            <a:tailEnd/>
          </a:ln>
        </p:spPr>
      </p:pic>
      <p:pic>
        <p:nvPicPr>
          <p:cNvPr id="37906" name="图片 2"/>
          <p:cNvPicPr>
            <a:picLocks noChangeAspect="1"/>
          </p:cNvPicPr>
          <p:nvPr/>
        </p:nvPicPr>
        <p:blipFill>
          <a:blip r:embed="rId2" cstate="print"/>
          <a:srcRect/>
          <a:stretch>
            <a:fillRect/>
          </a:stretch>
        </p:blipFill>
        <p:spPr bwMode="auto">
          <a:xfrm>
            <a:off x="2573338" y="1643063"/>
            <a:ext cx="1854200" cy="1492250"/>
          </a:xfrm>
          <a:prstGeom prst="rect">
            <a:avLst/>
          </a:prstGeom>
          <a:noFill/>
          <a:ln w="9525">
            <a:noFill/>
            <a:miter lim="800000"/>
            <a:headEnd/>
            <a:tailEnd/>
          </a:ln>
        </p:spPr>
      </p:pic>
      <p:pic>
        <p:nvPicPr>
          <p:cNvPr id="37907" name="图片 3"/>
          <p:cNvPicPr>
            <a:picLocks noChangeAspect="1"/>
          </p:cNvPicPr>
          <p:nvPr/>
        </p:nvPicPr>
        <p:blipFill>
          <a:blip r:embed="rId3" cstate="print"/>
          <a:srcRect/>
          <a:stretch>
            <a:fillRect/>
          </a:stretch>
        </p:blipFill>
        <p:spPr bwMode="auto">
          <a:xfrm>
            <a:off x="4456113" y="1658938"/>
            <a:ext cx="1865312" cy="1550987"/>
          </a:xfrm>
          <a:prstGeom prst="rect">
            <a:avLst/>
          </a:prstGeom>
          <a:noFill/>
          <a:ln w="9525">
            <a:noFill/>
            <a:miter lim="800000"/>
            <a:headEnd/>
            <a:tailEnd/>
          </a:ln>
        </p:spPr>
      </p:pic>
      <p:pic>
        <p:nvPicPr>
          <p:cNvPr id="37908" name="图片 4"/>
          <p:cNvPicPr>
            <a:picLocks noChangeAspect="1"/>
          </p:cNvPicPr>
          <p:nvPr/>
        </p:nvPicPr>
        <p:blipFill>
          <a:blip r:embed="rId4" cstate="print"/>
          <a:srcRect/>
          <a:stretch>
            <a:fillRect/>
          </a:stretch>
        </p:blipFill>
        <p:spPr bwMode="auto">
          <a:xfrm>
            <a:off x="6367463" y="1684338"/>
            <a:ext cx="1528762" cy="1492250"/>
          </a:xfrm>
          <a:prstGeom prst="rect">
            <a:avLst/>
          </a:prstGeom>
          <a:noFill/>
          <a:ln w="9525">
            <a:noFill/>
            <a:miter lim="800000"/>
            <a:headEnd/>
            <a:tailEnd/>
          </a:ln>
        </p:spPr>
      </p:pic>
      <p:pic>
        <p:nvPicPr>
          <p:cNvPr id="37909" name="Picture 5"/>
          <p:cNvPicPr>
            <a:picLocks noChangeAspect="1" noChangeArrowheads="1"/>
          </p:cNvPicPr>
          <p:nvPr/>
        </p:nvPicPr>
        <p:blipFill>
          <a:blip r:embed="rId5" cstate="print"/>
          <a:srcRect/>
          <a:stretch>
            <a:fillRect/>
          </a:stretch>
        </p:blipFill>
        <p:spPr bwMode="auto">
          <a:xfrm>
            <a:off x="1695450" y="3176588"/>
            <a:ext cx="901700" cy="1243012"/>
          </a:xfrm>
          <a:prstGeom prst="rect">
            <a:avLst/>
          </a:prstGeom>
          <a:noFill/>
          <a:ln w="9525">
            <a:noFill/>
            <a:miter lim="800000"/>
            <a:headEnd/>
            <a:tailEnd/>
          </a:ln>
        </p:spPr>
      </p:pic>
      <p:pic>
        <p:nvPicPr>
          <p:cNvPr id="37910" name="Picture 6"/>
          <p:cNvPicPr>
            <a:picLocks noChangeAspect="1" noChangeArrowheads="1"/>
          </p:cNvPicPr>
          <p:nvPr/>
        </p:nvPicPr>
        <p:blipFill>
          <a:blip r:embed="rId6" cstate="print"/>
          <a:srcRect/>
          <a:stretch>
            <a:fillRect/>
          </a:stretch>
        </p:blipFill>
        <p:spPr bwMode="auto">
          <a:xfrm>
            <a:off x="6232525" y="3187700"/>
            <a:ext cx="901700" cy="1243013"/>
          </a:xfrm>
          <a:prstGeom prst="rect">
            <a:avLst/>
          </a:prstGeom>
          <a:noFill/>
          <a:ln w="9525">
            <a:noFill/>
            <a:miter lim="800000"/>
            <a:headEnd/>
            <a:tailEnd/>
          </a:ln>
        </p:spPr>
      </p:pic>
      <p:pic>
        <p:nvPicPr>
          <p:cNvPr id="37911" name="Picture 8"/>
          <p:cNvPicPr>
            <a:picLocks noChangeAspect="1" noChangeArrowheads="1"/>
          </p:cNvPicPr>
          <p:nvPr/>
        </p:nvPicPr>
        <p:blipFill>
          <a:blip r:embed="rId7" cstate="print"/>
          <a:srcRect/>
          <a:stretch>
            <a:fillRect/>
          </a:stretch>
        </p:blipFill>
        <p:spPr bwMode="auto">
          <a:xfrm>
            <a:off x="2987675" y="3357563"/>
            <a:ext cx="2998788" cy="1152525"/>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Rectangle 2"/>
          <p:cNvSpPr>
            <a:spLocks noChangeArrowheads="1"/>
          </p:cNvSpPr>
          <p:nvPr/>
        </p:nvSpPr>
        <p:spPr bwMode="auto">
          <a:xfrm>
            <a:off x="0" y="0"/>
            <a:ext cx="9144000" cy="6858000"/>
          </a:xfrm>
          <a:prstGeom prst="rect">
            <a:avLst/>
          </a:prstGeom>
          <a:solidFill>
            <a:schemeClr val="bg1">
              <a:lumMod val="95000"/>
            </a:schemeClr>
          </a:solidFill>
          <a:ln w="9525">
            <a:noFill/>
            <a:miter lim="800000"/>
          </a:ln>
          <a:effectLst/>
        </p:spPr>
        <p:txBody>
          <a:bodyPr wrap="none" anchor="ctr"/>
          <a:lstStyle/>
          <a:p>
            <a:pPr algn="ctr">
              <a:defRPr/>
            </a:pPr>
            <a:endParaRPr lang="zh-CN" altLang="en-US" dirty="0">
              <a:latin typeface="Arial" panose="020B0604020202020204" pitchFamily="34" charset="0"/>
            </a:endParaRPr>
          </a:p>
        </p:txBody>
      </p:sp>
      <p:pic>
        <p:nvPicPr>
          <p:cNvPr id="38915" name="Picture 7"/>
          <p:cNvPicPr>
            <a:picLocks noChangeAspect="1" noChangeArrowheads="1"/>
          </p:cNvPicPr>
          <p:nvPr/>
        </p:nvPicPr>
        <p:blipFill>
          <a:blip r:embed="rId1" cstate="print"/>
          <a:srcRect/>
          <a:stretch>
            <a:fillRect/>
          </a:stretch>
        </p:blipFill>
        <p:spPr bwMode="auto">
          <a:xfrm>
            <a:off x="2657475" y="1527175"/>
            <a:ext cx="6245225" cy="5616575"/>
          </a:xfrm>
          <a:prstGeom prst="rect">
            <a:avLst/>
          </a:prstGeom>
          <a:noFill/>
          <a:ln w="9525" algn="ctr">
            <a:noFill/>
            <a:miter lim="800000"/>
            <a:headEnd/>
            <a:tailEnd/>
          </a:ln>
        </p:spPr>
      </p:pic>
      <p:sp>
        <p:nvSpPr>
          <p:cNvPr id="38916" name="Text Box 5"/>
          <p:cNvSpPr txBox="1">
            <a:spLocks noChangeArrowheads="1"/>
          </p:cNvSpPr>
          <p:nvPr/>
        </p:nvSpPr>
        <p:spPr bwMode="auto">
          <a:xfrm>
            <a:off x="214313" y="760413"/>
            <a:ext cx="5400675" cy="953135"/>
          </a:xfrm>
          <a:prstGeom prst="rect">
            <a:avLst/>
          </a:prstGeom>
          <a:noFill/>
          <a:ln w="9525">
            <a:noFill/>
            <a:miter lim="800000"/>
          </a:ln>
        </p:spPr>
        <p:txBody>
          <a:bodyPr>
            <a:spAutoFit/>
          </a:bodyPr>
          <a:lstStyle/>
          <a:p>
            <a:r>
              <a:rPr lang="zh-CN" altLang="en-US" sz="2800" b="1">
                <a:solidFill>
                  <a:srgbClr val="000099"/>
                </a:solidFill>
                <a:latin typeface="黑体" panose="02010609060101010101" pitchFamily="49" charset="-122"/>
                <a:ea typeface="黑体" panose="02010609060101010101" pitchFamily="49" charset="-122"/>
              </a:rPr>
              <a:t>活血化瘀</a:t>
            </a:r>
            <a:r>
              <a:rPr lang="zh-CN" altLang="zh-CN" sz="2800" b="1">
                <a:solidFill>
                  <a:srgbClr val="000099"/>
                </a:solidFill>
                <a:latin typeface="黑体" panose="02010609060101010101" pitchFamily="49" charset="-122"/>
                <a:ea typeface="黑体" panose="02010609060101010101" pitchFamily="49" charset="-122"/>
              </a:rPr>
              <a:t>抑制炎症相关反应</a:t>
            </a:r>
            <a:endParaRPr lang="zh-CN" altLang="en-US" sz="2800" b="1">
              <a:solidFill>
                <a:srgbClr val="000099"/>
              </a:solidFill>
              <a:ea typeface="方正书宋繁体"/>
              <a:cs typeface="方正书宋繁体"/>
            </a:endParaRPr>
          </a:p>
          <a:p>
            <a:endParaRPr lang="en-US" altLang="zh-CN" sz="2800" b="1">
              <a:solidFill>
                <a:srgbClr val="000000"/>
              </a:solidFill>
              <a:latin typeface="黑体" panose="02010609060101010101" pitchFamily="49" charset="-122"/>
              <a:ea typeface="黑体" panose="02010609060101010101" pitchFamily="49" charset="-122"/>
            </a:endParaRPr>
          </a:p>
        </p:txBody>
      </p:sp>
      <p:grpSp>
        <p:nvGrpSpPr>
          <p:cNvPr id="2" name="组合 1"/>
          <p:cNvGrpSpPr/>
          <p:nvPr/>
        </p:nvGrpSpPr>
        <p:grpSpPr bwMode="auto">
          <a:xfrm>
            <a:off x="46038" y="3255963"/>
            <a:ext cx="3725862" cy="3438525"/>
            <a:chOff x="-182563" y="3403600"/>
            <a:chExt cx="3644901" cy="2778272"/>
          </a:xfrm>
        </p:grpSpPr>
        <p:grpSp>
          <p:nvGrpSpPr>
            <p:cNvPr id="3" name="Group 3"/>
            <p:cNvGrpSpPr/>
            <p:nvPr/>
          </p:nvGrpSpPr>
          <p:grpSpPr bwMode="auto">
            <a:xfrm>
              <a:off x="-182563" y="3643313"/>
              <a:ext cx="3565526" cy="2463800"/>
              <a:chOff x="455" y="1296"/>
              <a:chExt cx="4297" cy="2393"/>
            </a:xfrm>
          </p:grpSpPr>
          <p:sp>
            <p:nvSpPr>
              <p:cNvPr id="28" name="Freeform 4"/>
              <p:cNvSpPr>
                <a:spLocks noEditPoints="1"/>
              </p:cNvSpPr>
              <p:nvPr/>
            </p:nvSpPr>
            <p:spPr bwMode="gray">
              <a:xfrm rot="-1358056">
                <a:off x="878" y="1765"/>
                <a:ext cx="3839" cy="1531"/>
              </a:xfrm>
              <a:custGeom>
                <a:avLst/>
                <a:gdLst>
                  <a:gd name="T0" fmla="*/ 1692 w 4040"/>
                  <a:gd name="T1" fmla="*/ 12 h 1888"/>
                  <a:gd name="T2" fmla="*/ 1234 w 4040"/>
                  <a:gd name="T3" fmla="*/ 74 h 1888"/>
                  <a:gd name="T4" fmla="*/ 828 w 4040"/>
                  <a:gd name="T5" fmla="*/ 182 h 1888"/>
                  <a:gd name="T6" fmla="*/ 486 w 4040"/>
                  <a:gd name="T7" fmla="*/ 330 h 1888"/>
                  <a:gd name="T8" fmla="*/ 226 w 4040"/>
                  <a:gd name="T9" fmla="*/ 510 h 1888"/>
                  <a:gd name="T10" fmla="*/ 58 w 4040"/>
                  <a:gd name="T11" fmla="*/ 718 h 1888"/>
                  <a:gd name="T12" fmla="*/ 0 w 4040"/>
                  <a:gd name="T13" fmla="*/ 944 h 1888"/>
                  <a:gd name="T14" fmla="*/ 58 w 4040"/>
                  <a:gd name="T15" fmla="*/ 1170 h 1888"/>
                  <a:gd name="T16" fmla="*/ 226 w 4040"/>
                  <a:gd name="T17" fmla="*/ 1378 h 1888"/>
                  <a:gd name="T18" fmla="*/ 486 w 4040"/>
                  <a:gd name="T19" fmla="*/ 1558 h 1888"/>
                  <a:gd name="T20" fmla="*/ 828 w 4040"/>
                  <a:gd name="T21" fmla="*/ 1706 h 1888"/>
                  <a:gd name="T22" fmla="*/ 1234 w 4040"/>
                  <a:gd name="T23" fmla="*/ 1814 h 1888"/>
                  <a:gd name="T24" fmla="*/ 1692 w 4040"/>
                  <a:gd name="T25" fmla="*/ 1876 h 1888"/>
                  <a:gd name="T26" fmla="*/ 2186 w 4040"/>
                  <a:gd name="T27" fmla="*/ 1884 h 1888"/>
                  <a:gd name="T28" fmla="*/ 2658 w 4040"/>
                  <a:gd name="T29" fmla="*/ 1840 h 1888"/>
                  <a:gd name="T30" fmla="*/ 3084 w 4040"/>
                  <a:gd name="T31" fmla="*/ 1746 h 1888"/>
                  <a:gd name="T32" fmla="*/ 3448 w 4040"/>
                  <a:gd name="T33" fmla="*/ 1612 h 1888"/>
                  <a:gd name="T34" fmla="*/ 3738 w 4040"/>
                  <a:gd name="T35" fmla="*/ 1442 h 1888"/>
                  <a:gd name="T36" fmla="*/ 3938 w 4040"/>
                  <a:gd name="T37" fmla="*/ 1242 h 1888"/>
                  <a:gd name="T38" fmla="*/ 4034 w 4040"/>
                  <a:gd name="T39" fmla="*/ 1022 h 1888"/>
                  <a:gd name="T40" fmla="*/ 4014 w 4040"/>
                  <a:gd name="T41" fmla="*/ 790 h 1888"/>
                  <a:gd name="T42" fmla="*/ 3882 w 4040"/>
                  <a:gd name="T43" fmla="*/ 576 h 1888"/>
                  <a:gd name="T44" fmla="*/ 3650 w 4040"/>
                  <a:gd name="T45" fmla="*/ 386 h 1888"/>
                  <a:gd name="T46" fmla="*/ 3334 w 4040"/>
                  <a:gd name="T47" fmla="*/ 228 h 1888"/>
                  <a:gd name="T48" fmla="*/ 2948 w 4040"/>
                  <a:gd name="T49" fmla="*/ 106 h 1888"/>
                  <a:gd name="T50" fmla="*/ 2506 w 4040"/>
                  <a:gd name="T51" fmla="*/ 28 h 1888"/>
                  <a:gd name="T52" fmla="*/ 2020 w 4040"/>
                  <a:gd name="T53" fmla="*/ 0 h 1888"/>
                  <a:gd name="T54" fmla="*/ 1606 w 4040"/>
                  <a:gd name="T55" fmla="*/ 1736 h 1888"/>
                  <a:gd name="T56" fmla="*/ 1164 w 4040"/>
                  <a:gd name="T57" fmla="*/ 1678 h 1888"/>
                  <a:gd name="T58" fmla="*/ 776 w 4040"/>
                  <a:gd name="T59" fmla="*/ 1576 h 1888"/>
                  <a:gd name="T60" fmla="*/ 458 w 4040"/>
                  <a:gd name="T61" fmla="*/ 1436 h 1888"/>
                  <a:gd name="T62" fmla="*/ 224 w 4040"/>
                  <a:gd name="T63" fmla="*/ 1266 h 1888"/>
                  <a:gd name="T64" fmla="*/ 88 w 4040"/>
                  <a:gd name="T65" fmla="*/ 1074 h 1888"/>
                  <a:gd name="T66" fmla="*/ 68 w 4040"/>
                  <a:gd name="T67" fmla="*/ 864 h 1888"/>
                  <a:gd name="T68" fmla="*/ 166 w 4040"/>
                  <a:gd name="T69" fmla="*/ 664 h 1888"/>
                  <a:gd name="T70" fmla="*/ 370 w 4040"/>
                  <a:gd name="T71" fmla="*/ 486 h 1888"/>
                  <a:gd name="T72" fmla="*/ 662 w 4040"/>
                  <a:gd name="T73" fmla="*/ 336 h 1888"/>
                  <a:gd name="T74" fmla="*/ 1028 w 4040"/>
                  <a:gd name="T75" fmla="*/ 222 h 1888"/>
                  <a:gd name="T76" fmla="*/ 1454 w 4040"/>
                  <a:gd name="T77" fmla="*/ 148 h 1888"/>
                  <a:gd name="T78" fmla="*/ 1922 w 4040"/>
                  <a:gd name="T79" fmla="*/ 120 h 1888"/>
                  <a:gd name="T80" fmla="*/ 2392 w 4040"/>
                  <a:gd name="T81" fmla="*/ 148 h 1888"/>
                  <a:gd name="T82" fmla="*/ 2818 w 4040"/>
                  <a:gd name="T83" fmla="*/ 222 h 1888"/>
                  <a:gd name="T84" fmla="*/ 3184 w 4040"/>
                  <a:gd name="T85" fmla="*/ 336 h 1888"/>
                  <a:gd name="T86" fmla="*/ 3476 w 4040"/>
                  <a:gd name="T87" fmla="*/ 486 h 1888"/>
                  <a:gd name="T88" fmla="*/ 3680 w 4040"/>
                  <a:gd name="T89" fmla="*/ 664 h 1888"/>
                  <a:gd name="T90" fmla="*/ 3778 w 4040"/>
                  <a:gd name="T91" fmla="*/ 864 h 1888"/>
                  <a:gd name="T92" fmla="*/ 3758 w 4040"/>
                  <a:gd name="T93" fmla="*/ 1074 h 1888"/>
                  <a:gd name="T94" fmla="*/ 3622 w 4040"/>
                  <a:gd name="T95" fmla="*/ 1266 h 1888"/>
                  <a:gd name="T96" fmla="*/ 3388 w 4040"/>
                  <a:gd name="T97" fmla="*/ 1436 h 1888"/>
                  <a:gd name="T98" fmla="*/ 3070 w 4040"/>
                  <a:gd name="T99" fmla="*/ 1576 h 1888"/>
                  <a:gd name="T100" fmla="*/ 2682 w 4040"/>
                  <a:gd name="T101" fmla="*/ 1678 h 1888"/>
                  <a:gd name="T102" fmla="*/ 2240 w 4040"/>
                  <a:gd name="T103" fmla="*/ 1736 h 18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4040" h="1888">
                    <a:moveTo>
                      <a:pt x="2020" y="0"/>
                    </a:moveTo>
                    <a:lnTo>
                      <a:pt x="1854" y="4"/>
                    </a:lnTo>
                    <a:lnTo>
                      <a:pt x="1692" y="12"/>
                    </a:lnTo>
                    <a:lnTo>
                      <a:pt x="1534" y="28"/>
                    </a:lnTo>
                    <a:lnTo>
                      <a:pt x="1382" y="48"/>
                    </a:lnTo>
                    <a:lnTo>
                      <a:pt x="1234" y="74"/>
                    </a:lnTo>
                    <a:lnTo>
                      <a:pt x="1092" y="106"/>
                    </a:lnTo>
                    <a:lnTo>
                      <a:pt x="956" y="142"/>
                    </a:lnTo>
                    <a:lnTo>
                      <a:pt x="828" y="182"/>
                    </a:lnTo>
                    <a:lnTo>
                      <a:pt x="706" y="228"/>
                    </a:lnTo>
                    <a:lnTo>
                      <a:pt x="592" y="276"/>
                    </a:lnTo>
                    <a:lnTo>
                      <a:pt x="486" y="330"/>
                    </a:lnTo>
                    <a:lnTo>
                      <a:pt x="390" y="386"/>
                    </a:lnTo>
                    <a:lnTo>
                      <a:pt x="302" y="446"/>
                    </a:lnTo>
                    <a:lnTo>
                      <a:pt x="226" y="510"/>
                    </a:lnTo>
                    <a:lnTo>
                      <a:pt x="158" y="576"/>
                    </a:lnTo>
                    <a:lnTo>
                      <a:pt x="102" y="646"/>
                    </a:lnTo>
                    <a:lnTo>
                      <a:pt x="58" y="718"/>
                    </a:lnTo>
                    <a:lnTo>
                      <a:pt x="26" y="790"/>
                    </a:lnTo>
                    <a:lnTo>
                      <a:pt x="6" y="866"/>
                    </a:lnTo>
                    <a:lnTo>
                      <a:pt x="0" y="944"/>
                    </a:lnTo>
                    <a:lnTo>
                      <a:pt x="6" y="1022"/>
                    </a:lnTo>
                    <a:lnTo>
                      <a:pt x="26" y="1098"/>
                    </a:lnTo>
                    <a:lnTo>
                      <a:pt x="58" y="1170"/>
                    </a:lnTo>
                    <a:lnTo>
                      <a:pt x="102" y="1242"/>
                    </a:lnTo>
                    <a:lnTo>
                      <a:pt x="158" y="1312"/>
                    </a:lnTo>
                    <a:lnTo>
                      <a:pt x="226" y="1378"/>
                    </a:lnTo>
                    <a:lnTo>
                      <a:pt x="302" y="1442"/>
                    </a:lnTo>
                    <a:lnTo>
                      <a:pt x="390" y="1502"/>
                    </a:lnTo>
                    <a:lnTo>
                      <a:pt x="486" y="1558"/>
                    </a:lnTo>
                    <a:lnTo>
                      <a:pt x="592" y="1612"/>
                    </a:lnTo>
                    <a:lnTo>
                      <a:pt x="706" y="1660"/>
                    </a:lnTo>
                    <a:lnTo>
                      <a:pt x="828" y="1706"/>
                    </a:lnTo>
                    <a:lnTo>
                      <a:pt x="956" y="1746"/>
                    </a:lnTo>
                    <a:lnTo>
                      <a:pt x="1092" y="1782"/>
                    </a:lnTo>
                    <a:lnTo>
                      <a:pt x="1234" y="1814"/>
                    </a:lnTo>
                    <a:lnTo>
                      <a:pt x="1382" y="1840"/>
                    </a:lnTo>
                    <a:lnTo>
                      <a:pt x="1534" y="1860"/>
                    </a:lnTo>
                    <a:lnTo>
                      <a:pt x="1692" y="1876"/>
                    </a:lnTo>
                    <a:lnTo>
                      <a:pt x="1854" y="1884"/>
                    </a:lnTo>
                    <a:lnTo>
                      <a:pt x="2020" y="1888"/>
                    </a:lnTo>
                    <a:lnTo>
                      <a:pt x="2186" y="1884"/>
                    </a:lnTo>
                    <a:lnTo>
                      <a:pt x="2348" y="1876"/>
                    </a:lnTo>
                    <a:lnTo>
                      <a:pt x="2506" y="1860"/>
                    </a:lnTo>
                    <a:lnTo>
                      <a:pt x="2658" y="1840"/>
                    </a:lnTo>
                    <a:lnTo>
                      <a:pt x="2806" y="1814"/>
                    </a:lnTo>
                    <a:lnTo>
                      <a:pt x="2948" y="1782"/>
                    </a:lnTo>
                    <a:lnTo>
                      <a:pt x="3084" y="1746"/>
                    </a:lnTo>
                    <a:lnTo>
                      <a:pt x="3212" y="1706"/>
                    </a:lnTo>
                    <a:lnTo>
                      <a:pt x="3334" y="1660"/>
                    </a:lnTo>
                    <a:lnTo>
                      <a:pt x="3448" y="1612"/>
                    </a:lnTo>
                    <a:lnTo>
                      <a:pt x="3554" y="1558"/>
                    </a:lnTo>
                    <a:lnTo>
                      <a:pt x="3650" y="1502"/>
                    </a:lnTo>
                    <a:lnTo>
                      <a:pt x="3738" y="1442"/>
                    </a:lnTo>
                    <a:lnTo>
                      <a:pt x="3814" y="1378"/>
                    </a:lnTo>
                    <a:lnTo>
                      <a:pt x="3882" y="1312"/>
                    </a:lnTo>
                    <a:lnTo>
                      <a:pt x="3938" y="1242"/>
                    </a:lnTo>
                    <a:lnTo>
                      <a:pt x="3982" y="1170"/>
                    </a:lnTo>
                    <a:lnTo>
                      <a:pt x="4014" y="1098"/>
                    </a:lnTo>
                    <a:lnTo>
                      <a:pt x="4034" y="1022"/>
                    </a:lnTo>
                    <a:lnTo>
                      <a:pt x="4040" y="944"/>
                    </a:lnTo>
                    <a:lnTo>
                      <a:pt x="4034" y="866"/>
                    </a:lnTo>
                    <a:lnTo>
                      <a:pt x="4014" y="790"/>
                    </a:lnTo>
                    <a:lnTo>
                      <a:pt x="3982" y="718"/>
                    </a:lnTo>
                    <a:lnTo>
                      <a:pt x="3938" y="646"/>
                    </a:lnTo>
                    <a:lnTo>
                      <a:pt x="3882" y="576"/>
                    </a:lnTo>
                    <a:lnTo>
                      <a:pt x="3814" y="510"/>
                    </a:lnTo>
                    <a:lnTo>
                      <a:pt x="3738" y="446"/>
                    </a:lnTo>
                    <a:lnTo>
                      <a:pt x="3650" y="386"/>
                    </a:lnTo>
                    <a:lnTo>
                      <a:pt x="3554" y="330"/>
                    </a:lnTo>
                    <a:lnTo>
                      <a:pt x="3448" y="276"/>
                    </a:lnTo>
                    <a:lnTo>
                      <a:pt x="3334" y="228"/>
                    </a:lnTo>
                    <a:lnTo>
                      <a:pt x="3212" y="182"/>
                    </a:lnTo>
                    <a:lnTo>
                      <a:pt x="3084" y="142"/>
                    </a:lnTo>
                    <a:lnTo>
                      <a:pt x="2948" y="106"/>
                    </a:lnTo>
                    <a:lnTo>
                      <a:pt x="2806" y="74"/>
                    </a:lnTo>
                    <a:lnTo>
                      <a:pt x="2658" y="48"/>
                    </a:lnTo>
                    <a:lnTo>
                      <a:pt x="2506" y="28"/>
                    </a:lnTo>
                    <a:lnTo>
                      <a:pt x="2348" y="12"/>
                    </a:lnTo>
                    <a:lnTo>
                      <a:pt x="2186" y="4"/>
                    </a:lnTo>
                    <a:lnTo>
                      <a:pt x="2020" y="0"/>
                    </a:lnTo>
                    <a:close/>
                    <a:moveTo>
                      <a:pt x="1922" y="1748"/>
                    </a:moveTo>
                    <a:lnTo>
                      <a:pt x="1762" y="1746"/>
                    </a:lnTo>
                    <a:lnTo>
                      <a:pt x="1606" y="1736"/>
                    </a:lnTo>
                    <a:lnTo>
                      <a:pt x="1454" y="1722"/>
                    </a:lnTo>
                    <a:lnTo>
                      <a:pt x="1306" y="1702"/>
                    </a:lnTo>
                    <a:lnTo>
                      <a:pt x="1164" y="1678"/>
                    </a:lnTo>
                    <a:lnTo>
                      <a:pt x="1028" y="1648"/>
                    </a:lnTo>
                    <a:lnTo>
                      <a:pt x="898" y="1614"/>
                    </a:lnTo>
                    <a:lnTo>
                      <a:pt x="776" y="1576"/>
                    </a:lnTo>
                    <a:lnTo>
                      <a:pt x="662" y="1532"/>
                    </a:lnTo>
                    <a:lnTo>
                      <a:pt x="554" y="1486"/>
                    </a:lnTo>
                    <a:lnTo>
                      <a:pt x="458" y="1436"/>
                    </a:lnTo>
                    <a:lnTo>
                      <a:pt x="370" y="1382"/>
                    </a:lnTo>
                    <a:lnTo>
                      <a:pt x="292" y="1326"/>
                    </a:lnTo>
                    <a:lnTo>
                      <a:pt x="224" y="1266"/>
                    </a:lnTo>
                    <a:lnTo>
                      <a:pt x="166" y="1204"/>
                    </a:lnTo>
                    <a:lnTo>
                      <a:pt x="122" y="1140"/>
                    </a:lnTo>
                    <a:lnTo>
                      <a:pt x="88" y="1074"/>
                    </a:lnTo>
                    <a:lnTo>
                      <a:pt x="68" y="1004"/>
                    </a:lnTo>
                    <a:lnTo>
                      <a:pt x="62" y="934"/>
                    </a:lnTo>
                    <a:lnTo>
                      <a:pt x="68" y="864"/>
                    </a:lnTo>
                    <a:lnTo>
                      <a:pt x="88" y="796"/>
                    </a:lnTo>
                    <a:lnTo>
                      <a:pt x="122" y="730"/>
                    </a:lnTo>
                    <a:lnTo>
                      <a:pt x="166" y="664"/>
                    </a:lnTo>
                    <a:lnTo>
                      <a:pt x="224" y="602"/>
                    </a:lnTo>
                    <a:lnTo>
                      <a:pt x="292" y="544"/>
                    </a:lnTo>
                    <a:lnTo>
                      <a:pt x="370" y="486"/>
                    </a:lnTo>
                    <a:lnTo>
                      <a:pt x="458" y="434"/>
                    </a:lnTo>
                    <a:lnTo>
                      <a:pt x="554" y="382"/>
                    </a:lnTo>
                    <a:lnTo>
                      <a:pt x="662" y="336"/>
                    </a:lnTo>
                    <a:lnTo>
                      <a:pt x="776" y="294"/>
                    </a:lnTo>
                    <a:lnTo>
                      <a:pt x="898" y="256"/>
                    </a:lnTo>
                    <a:lnTo>
                      <a:pt x="1028" y="222"/>
                    </a:lnTo>
                    <a:lnTo>
                      <a:pt x="1164" y="192"/>
                    </a:lnTo>
                    <a:lnTo>
                      <a:pt x="1306" y="166"/>
                    </a:lnTo>
                    <a:lnTo>
                      <a:pt x="1454" y="148"/>
                    </a:lnTo>
                    <a:lnTo>
                      <a:pt x="1606" y="132"/>
                    </a:lnTo>
                    <a:lnTo>
                      <a:pt x="1762" y="124"/>
                    </a:lnTo>
                    <a:lnTo>
                      <a:pt x="1922" y="120"/>
                    </a:lnTo>
                    <a:lnTo>
                      <a:pt x="2084" y="124"/>
                    </a:lnTo>
                    <a:lnTo>
                      <a:pt x="2240" y="132"/>
                    </a:lnTo>
                    <a:lnTo>
                      <a:pt x="2392" y="148"/>
                    </a:lnTo>
                    <a:lnTo>
                      <a:pt x="2540" y="166"/>
                    </a:lnTo>
                    <a:lnTo>
                      <a:pt x="2682" y="192"/>
                    </a:lnTo>
                    <a:lnTo>
                      <a:pt x="2818" y="222"/>
                    </a:lnTo>
                    <a:lnTo>
                      <a:pt x="2948" y="256"/>
                    </a:lnTo>
                    <a:lnTo>
                      <a:pt x="3070" y="294"/>
                    </a:lnTo>
                    <a:lnTo>
                      <a:pt x="3184" y="336"/>
                    </a:lnTo>
                    <a:lnTo>
                      <a:pt x="3292" y="382"/>
                    </a:lnTo>
                    <a:lnTo>
                      <a:pt x="3388" y="434"/>
                    </a:lnTo>
                    <a:lnTo>
                      <a:pt x="3476" y="486"/>
                    </a:lnTo>
                    <a:lnTo>
                      <a:pt x="3554" y="544"/>
                    </a:lnTo>
                    <a:lnTo>
                      <a:pt x="3622" y="602"/>
                    </a:lnTo>
                    <a:lnTo>
                      <a:pt x="3680" y="664"/>
                    </a:lnTo>
                    <a:lnTo>
                      <a:pt x="3724" y="730"/>
                    </a:lnTo>
                    <a:lnTo>
                      <a:pt x="3758" y="796"/>
                    </a:lnTo>
                    <a:lnTo>
                      <a:pt x="3778" y="864"/>
                    </a:lnTo>
                    <a:lnTo>
                      <a:pt x="3784" y="934"/>
                    </a:lnTo>
                    <a:lnTo>
                      <a:pt x="3778" y="1004"/>
                    </a:lnTo>
                    <a:lnTo>
                      <a:pt x="3758" y="1074"/>
                    </a:lnTo>
                    <a:lnTo>
                      <a:pt x="3724" y="1140"/>
                    </a:lnTo>
                    <a:lnTo>
                      <a:pt x="3680" y="1204"/>
                    </a:lnTo>
                    <a:lnTo>
                      <a:pt x="3622" y="1266"/>
                    </a:lnTo>
                    <a:lnTo>
                      <a:pt x="3554" y="1326"/>
                    </a:lnTo>
                    <a:lnTo>
                      <a:pt x="3476" y="1382"/>
                    </a:lnTo>
                    <a:lnTo>
                      <a:pt x="3388" y="1436"/>
                    </a:lnTo>
                    <a:lnTo>
                      <a:pt x="3292" y="1486"/>
                    </a:lnTo>
                    <a:lnTo>
                      <a:pt x="3184" y="1532"/>
                    </a:lnTo>
                    <a:lnTo>
                      <a:pt x="3070" y="1576"/>
                    </a:lnTo>
                    <a:lnTo>
                      <a:pt x="2948" y="1614"/>
                    </a:lnTo>
                    <a:lnTo>
                      <a:pt x="2818" y="1648"/>
                    </a:lnTo>
                    <a:lnTo>
                      <a:pt x="2682" y="1678"/>
                    </a:lnTo>
                    <a:lnTo>
                      <a:pt x="2540" y="1702"/>
                    </a:lnTo>
                    <a:lnTo>
                      <a:pt x="2392" y="1722"/>
                    </a:lnTo>
                    <a:lnTo>
                      <a:pt x="2240" y="1736"/>
                    </a:lnTo>
                    <a:lnTo>
                      <a:pt x="2084" y="1746"/>
                    </a:lnTo>
                    <a:lnTo>
                      <a:pt x="1922" y="1748"/>
                    </a:lnTo>
                    <a:close/>
                  </a:path>
                </a:pathLst>
              </a:custGeom>
              <a:gradFill rotWithShape="1">
                <a:gsLst>
                  <a:gs pos="0">
                    <a:schemeClr val="bg2">
                      <a:gamma/>
                      <a:tint val="30196"/>
                      <a:invGamma/>
                      <a:alpha val="36000"/>
                    </a:schemeClr>
                  </a:gs>
                  <a:gs pos="100000">
                    <a:schemeClr val="bg2"/>
                  </a:gs>
                </a:gsLst>
                <a:lin ang="0" scaled="1"/>
              </a:gradFill>
              <a:ln>
                <a:noFill/>
              </a:ln>
            </p:spPr>
            <p:txBody>
              <a:bodyPr/>
              <a:lstStyle/>
              <a:p>
                <a:pPr>
                  <a:defRPr/>
                </a:pPr>
                <a:endParaRPr lang="zh-CN" altLang="en-US">
                  <a:solidFill>
                    <a:srgbClr val="000000"/>
                  </a:solidFill>
                  <a:latin typeface="Arial" panose="020B0604020202020204" pitchFamily="34" charset="0"/>
                </a:endParaRPr>
              </a:p>
            </p:txBody>
          </p:sp>
          <p:sp>
            <p:nvSpPr>
              <p:cNvPr id="29" name="Oval 5"/>
              <p:cNvSpPr>
                <a:spLocks noChangeArrowheads="1"/>
              </p:cNvSpPr>
              <p:nvPr/>
            </p:nvSpPr>
            <p:spPr bwMode="gray">
              <a:xfrm>
                <a:off x="2405" y="1296"/>
                <a:ext cx="722" cy="694"/>
              </a:xfrm>
              <a:prstGeom prst="ellipse">
                <a:avLst/>
              </a:prstGeom>
              <a:gradFill rotWithShape="1">
                <a:gsLst>
                  <a:gs pos="0">
                    <a:schemeClr val="hlink"/>
                  </a:gs>
                  <a:gs pos="100000">
                    <a:schemeClr val="hlink">
                      <a:gamma/>
                      <a:shade val="34510"/>
                      <a:invGamma/>
                    </a:schemeClr>
                  </a:gs>
                </a:gsLst>
                <a:path path="shape">
                  <a:fillToRect l="50000" t="50000" r="50000" b="50000"/>
                </a:path>
              </a:gradFill>
              <a:ln>
                <a:noFill/>
              </a:ln>
              <a:effectLst>
                <a:prstShdw prst="shdw12" dist="76200" dir="10800000">
                  <a:srgbClr val="001D3A">
                    <a:alpha val="50000"/>
                  </a:srgbClr>
                </a:prstShdw>
              </a:effectLst>
            </p:spPr>
            <p:txBody>
              <a:bodyPr wrap="none" anchor="ctr"/>
              <a:lstStyle/>
              <a:p>
                <a:pPr algn="ctr">
                  <a:defRPr/>
                </a:pPr>
                <a:endParaRPr lang="zh-CN" altLang="en-US">
                  <a:solidFill>
                    <a:srgbClr val="000000"/>
                  </a:solidFill>
                </a:endParaRPr>
              </a:p>
            </p:txBody>
          </p:sp>
          <p:sp>
            <p:nvSpPr>
              <p:cNvPr id="30" name="Oval 6"/>
              <p:cNvSpPr>
                <a:spLocks noChangeArrowheads="1"/>
              </p:cNvSpPr>
              <p:nvPr/>
            </p:nvSpPr>
            <p:spPr bwMode="gray">
              <a:xfrm>
                <a:off x="919" y="2338"/>
                <a:ext cx="721" cy="695"/>
              </a:xfrm>
              <a:prstGeom prst="ellipse">
                <a:avLst/>
              </a:prstGeom>
              <a:gradFill rotWithShape="1">
                <a:gsLst>
                  <a:gs pos="0">
                    <a:schemeClr val="accent1"/>
                  </a:gs>
                  <a:gs pos="100000">
                    <a:schemeClr val="accent1">
                      <a:gamma/>
                      <a:shade val="31373"/>
                      <a:invGamma/>
                    </a:schemeClr>
                  </a:gs>
                </a:gsLst>
                <a:path path="shape">
                  <a:fillToRect l="50000" t="50000" r="50000" b="50000"/>
                </a:path>
              </a:gradFill>
              <a:ln>
                <a:noFill/>
              </a:ln>
              <a:effectLst>
                <a:prstShdw prst="shdw12" dist="76200" dir="10800000">
                  <a:srgbClr val="001D3A">
                    <a:alpha val="50000"/>
                  </a:srgbClr>
                </a:prstShdw>
              </a:effectLst>
            </p:spPr>
            <p:txBody>
              <a:bodyPr wrap="none" anchor="ctr"/>
              <a:lstStyle/>
              <a:p>
                <a:pPr algn="ctr">
                  <a:defRPr/>
                </a:pPr>
                <a:endParaRPr lang="zh-CN" altLang="en-US">
                  <a:solidFill>
                    <a:srgbClr val="000000"/>
                  </a:solidFill>
                </a:endParaRPr>
              </a:p>
            </p:txBody>
          </p:sp>
          <p:sp>
            <p:nvSpPr>
              <p:cNvPr id="31" name="Oval 7"/>
              <p:cNvSpPr>
                <a:spLocks noChangeArrowheads="1"/>
              </p:cNvSpPr>
              <p:nvPr/>
            </p:nvSpPr>
            <p:spPr bwMode="gray">
              <a:xfrm>
                <a:off x="2297" y="2995"/>
                <a:ext cx="719" cy="694"/>
              </a:xfrm>
              <a:prstGeom prst="ellipse">
                <a:avLst/>
              </a:prstGeom>
              <a:gradFill rotWithShape="1">
                <a:gsLst>
                  <a:gs pos="0">
                    <a:schemeClr val="accent2"/>
                  </a:gs>
                  <a:gs pos="100000">
                    <a:schemeClr val="accent2">
                      <a:gamma/>
                      <a:shade val="35686"/>
                      <a:invGamma/>
                    </a:schemeClr>
                  </a:gs>
                </a:gsLst>
                <a:path path="shape">
                  <a:fillToRect l="50000" t="50000" r="50000" b="50000"/>
                </a:path>
              </a:gradFill>
              <a:ln>
                <a:noFill/>
              </a:ln>
              <a:effectLst>
                <a:prstShdw prst="shdw12" dist="76200" dir="10800000">
                  <a:srgbClr val="001D3A">
                    <a:alpha val="50000"/>
                  </a:srgbClr>
                </a:prstShdw>
              </a:effectLst>
            </p:spPr>
            <p:txBody>
              <a:bodyPr wrap="none" anchor="ctr"/>
              <a:lstStyle/>
              <a:p>
                <a:pPr algn="ctr">
                  <a:defRPr/>
                </a:pPr>
                <a:endParaRPr lang="zh-CN" altLang="en-US">
                  <a:solidFill>
                    <a:srgbClr val="000000"/>
                  </a:solidFill>
                </a:endParaRPr>
              </a:p>
            </p:txBody>
          </p:sp>
          <p:sp>
            <p:nvSpPr>
              <p:cNvPr id="32" name="Oval 9"/>
              <p:cNvSpPr>
                <a:spLocks noChangeArrowheads="1"/>
              </p:cNvSpPr>
              <p:nvPr/>
            </p:nvSpPr>
            <p:spPr bwMode="gray">
              <a:xfrm>
                <a:off x="4073" y="1652"/>
                <a:ext cx="679" cy="695"/>
              </a:xfrm>
              <a:prstGeom prst="ellipse">
                <a:avLst/>
              </a:prstGeom>
              <a:gradFill rotWithShape="1">
                <a:gsLst>
                  <a:gs pos="0">
                    <a:schemeClr val="folHlink"/>
                  </a:gs>
                  <a:gs pos="100000">
                    <a:schemeClr val="folHlink">
                      <a:gamma/>
                      <a:shade val="34510"/>
                      <a:invGamma/>
                    </a:schemeClr>
                  </a:gs>
                </a:gsLst>
                <a:path path="shape">
                  <a:fillToRect l="50000" t="50000" r="50000" b="50000"/>
                </a:path>
              </a:gradFill>
              <a:ln>
                <a:noFill/>
              </a:ln>
              <a:effectLst>
                <a:prstShdw prst="shdw12" dist="76200" dir="10800000">
                  <a:srgbClr val="001D3A">
                    <a:alpha val="50000"/>
                  </a:srgbClr>
                </a:prstShdw>
              </a:effectLst>
            </p:spPr>
            <p:txBody>
              <a:bodyPr wrap="none" anchor="ctr"/>
              <a:lstStyle/>
              <a:p>
                <a:pPr algn="ctr">
                  <a:defRPr/>
                </a:pPr>
                <a:endParaRPr lang="zh-CN" altLang="en-US">
                  <a:solidFill>
                    <a:srgbClr val="000000"/>
                  </a:solidFill>
                </a:endParaRPr>
              </a:p>
            </p:txBody>
          </p:sp>
          <p:sp>
            <p:nvSpPr>
              <p:cNvPr id="38929" name="Text Box 10"/>
              <p:cNvSpPr txBox="1">
                <a:spLocks noChangeArrowheads="1"/>
              </p:cNvSpPr>
              <p:nvPr/>
            </p:nvSpPr>
            <p:spPr bwMode="white">
              <a:xfrm>
                <a:off x="1091" y="2357"/>
                <a:ext cx="116" cy="233"/>
              </a:xfrm>
              <a:prstGeom prst="rect">
                <a:avLst/>
              </a:prstGeom>
              <a:noFill/>
              <a:ln w="9525">
                <a:noFill/>
                <a:miter lim="800000"/>
              </a:ln>
            </p:spPr>
            <p:txBody>
              <a:bodyPr wrap="none">
                <a:spAutoFit/>
              </a:bodyPr>
              <a:lstStyle/>
              <a:p>
                <a:pPr eaLnBrk="0" hangingPunct="0"/>
                <a:endParaRPr lang="en-US" altLang="zh-CN" b="1">
                  <a:solidFill>
                    <a:srgbClr val="FFFFFF"/>
                  </a:solidFill>
                  <a:latin typeface="Verdana" panose="020B0604030504040204" pitchFamily="34" charset="0"/>
                </a:endParaRPr>
              </a:p>
            </p:txBody>
          </p:sp>
          <p:sp>
            <p:nvSpPr>
              <p:cNvPr id="38930" name="Text Box 11"/>
              <p:cNvSpPr txBox="1">
                <a:spLocks noChangeArrowheads="1"/>
              </p:cNvSpPr>
              <p:nvPr/>
            </p:nvSpPr>
            <p:spPr bwMode="white">
              <a:xfrm>
                <a:off x="2542" y="1527"/>
                <a:ext cx="116" cy="233"/>
              </a:xfrm>
              <a:prstGeom prst="rect">
                <a:avLst/>
              </a:prstGeom>
              <a:noFill/>
              <a:ln w="9525">
                <a:noFill/>
                <a:miter lim="800000"/>
              </a:ln>
            </p:spPr>
            <p:txBody>
              <a:bodyPr wrap="none">
                <a:spAutoFit/>
              </a:bodyPr>
              <a:lstStyle/>
              <a:p>
                <a:pPr eaLnBrk="0" hangingPunct="0"/>
                <a:endParaRPr lang="en-US" altLang="zh-CN" b="1">
                  <a:solidFill>
                    <a:srgbClr val="FFFFFF"/>
                  </a:solidFill>
                  <a:latin typeface="Verdana" panose="020B0604030504040204" pitchFamily="34" charset="0"/>
                </a:endParaRPr>
              </a:p>
            </p:txBody>
          </p:sp>
          <p:sp>
            <p:nvSpPr>
              <p:cNvPr id="38931" name="Text Box 12"/>
              <p:cNvSpPr txBox="1">
                <a:spLocks noChangeArrowheads="1"/>
              </p:cNvSpPr>
              <p:nvPr/>
            </p:nvSpPr>
            <p:spPr bwMode="white">
              <a:xfrm>
                <a:off x="3298" y="2115"/>
                <a:ext cx="472" cy="231"/>
              </a:xfrm>
              <a:prstGeom prst="rect">
                <a:avLst/>
              </a:prstGeom>
              <a:noFill/>
              <a:ln w="9525">
                <a:noFill/>
                <a:miter lim="800000"/>
              </a:ln>
            </p:spPr>
            <p:txBody>
              <a:bodyPr wrap="none">
                <a:spAutoFit/>
              </a:bodyPr>
              <a:lstStyle/>
              <a:p>
                <a:pPr eaLnBrk="0" hangingPunct="0"/>
                <a:r>
                  <a:rPr lang="en-US" altLang="zh-CN" b="1">
                    <a:solidFill>
                      <a:srgbClr val="FFFFFF"/>
                    </a:solidFill>
                    <a:latin typeface="Verdana" panose="020B0604030504040204" pitchFamily="34" charset="0"/>
                  </a:rPr>
                  <a:t>Text</a:t>
                </a:r>
                <a:endParaRPr lang="en-US" altLang="zh-CN" b="1">
                  <a:solidFill>
                    <a:srgbClr val="FFFFFF"/>
                  </a:solidFill>
                  <a:latin typeface="Verdana" panose="020B0604030504040204" pitchFamily="34" charset="0"/>
                </a:endParaRPr>
              </a:p>
            </p:txBody>
          </p:sp>
          <p:sp>
            <p:nvSpPr>
              <p:cNvPr id="38932" name="Text Box 13"/>
              <p:cNvSpPr txBox="1">
                <a:spLocks noChangeArrowheads="1"/>
              </p:cNvSpPr>
              <p:nvPr/>
            </p:nvSpPr>
            <p:spPr bwMode="white">
              <a:xfrm>
                <a:off x="3183" y="2938"/>
                <a:ext cx="116" cy="233"/>
              </a:xfrm>
              <a:prstGeom prst="rect">
                <a:avLst/>
              </a:prstGeom>
              <a:noFill/>
              <a:ln w="9525">
                <a:noFill/>
                <a:miter lim="800000"/>
              </a:ln>
            </p:spPr>
            <p:txBody>
              <a:bodyPr wrap="none">
                <a:spAutoFit/>
              </a:bodyPr>
              <a:lstStyle/>
              <a:p>
                <a:pPr eaLnBrk="0" hangingPunct="0"/>
                <a:endParaRPr lang="en-US" altLang="zh-CN" b="1">
                  <a:solidFill>
                    <a:srgbClr val="FFFFFF"/>
                  </a:solidFill>
                  <a:latin typeface="Verdana" panose="020B0604030504040204" pitchFamily="34" charset="0"/>
                </a:endParaRPr>
              </a:p>
            </p:txBody>
          </p:sp>
          <p:sp>
            <p:nvSpPr>
              <p:cNvPr id="38933" name="Text Box 15"/>
              <p:cNvSpPr txBox="1">
                <a:spLocks noChangeArrowheads="1"/>
              </p:cNvSpPr>
              <p:nvPr/>
            </p:nvSpPr>
            <p:spPr bwMode="auto">
              <a:xfrm>
                <a:off x="2160" y="2304"/>
                <a:ext cx="1452" cy="657"/>
              </a:xfrm>
              <a:prstGeom prst="rect">
                <a:avLst/>
              </a:prstGeom>
              <a:noFill/>
              <a:ln w="9525">
                <a:noFill/>
                <a:miter lim="800000"/>
              </a:ln>
            </p:spPr>
            <p:txBody>
              <a:bodyPr>
                <a:spAutoFit/>
              </a:bodyPr>
              <a:lstStyle/>
              <a:p>
                <a:pPr algn="ctr" eaLnBrk="0" hangingPunct="0"/>
                <a:r>
                  <a:rPr lang="zh-CN" altLang="en-US" sz="2000" b="1">
                    <a:solidFill>
                      <a:srgbClr val="000000"/>
                    </a:solidFill>
                    <a:latin typeface="黑体" panose="02010609060101010101" pitchFamily="49" charset="-122"/>
                    <a:ea typeface="黑体" panose="02010609060101010101" pitchFamily="49" charset="-122"/>
                  </a:rPr>
                  <a:t>炎症</a:t>
                </a:r>
                <a:endParaRPr lang="en-US" altLang="zh-CN" sz="2000" b="1">
                  <a:solidFill>
                    <a:srgbClr val="000000"/>
                  </a:solidFill>
                  <a:latin typeface="黑体" panose="02010609060101010101" pitchFamily="49" charset="-122"/>
                  <a:ea typeface="黑体" panose="02010609060101010101" pitchFamily="49" charset="-122"/>
                </a:endParaRPr>
              </a:p>
              <a:p>
                <a:pPr algn="ctr" eaLnBrk="0" hangingPunct="0"/>
                <a:r>
                  <a:rPr lang="zh-CN" altLang="en-US" sz="2000" b="1">
                    <a:solidFill>
                      <a:srgbClr val="000000"/>
                    </a:solidFill>
                    <a:latin typeface="黑体" panose="02010609060101010101" pitchFamily="49" charset="-122"/>
                    <a:ea typeface="黑体" panose="02010609060101010101" pitchFamily="49" charset="-122"/>
                  </a:rPr>
                  <a:t>因子</a:t>
                </a:r>
                <a:endParaRPr lang="en-US" altLang="zh-CN" sz="2000" b="1">
                  <a:solidFill>
                    <a:srgbClr val="000000"/>
                  </a:solidFill>
                  <a:latin typeface="黑体" panose="02010609060101010101" pitchFamily="49" charset="-122"/>
                  <a:ea typeface="黑体" panose="02010609060101010101" pitchFamily="49" charset="-122"/>
                </a:endParaRPr>
              </a:p>
            </p:txBody>
          </p:sp>
          <p:sp>
            <p:nvSpPr>
              <p:cNvPr id="38934" name="Line 16"/>
              <p:cNvSpPr>
                <a:spLocks noChangeShapeType="1"/>
              </p:cNvSpPr>
              <p:nvPr/>
            </p:nvSpPr>
            <p:spPr bwMode="black">
              <a:xfrm>
                <a:off x="1639" y="1545"/>
                <a:ext cx="1025" cy="788"/>
              </a:xfrm>
              <a:prstGeom prst="line">
                <a:avLst/>
              </a:prstGeom>
              <a:noFill/>
              <a:ln w="9525">
                <a:solidFill>
                  <a:schemeClr val="tx1"/>
                </a:solidFill>
                <a:round/>
                <a:tailEnd type="triangle" w="med" len="med"/>
              </a:ln>
            </p:spPr>
            <p:txBody>
              <a:bodyPr wrap="none" anchor="ctr"/>
              <a:lstStyle/>
              <a:p>
                <a:endParaRPr lang="zh-CN" altLang="en-US"/>
              </a:p>
            </p:txBody>
          </p:sp>
          <p:cxnSp>
            <p:nvCxnSpPr>
              <p:cNvPr id="38935" name="AutoShape 17"/>
              <p:cNvCxnSpPr>
                <a:cxnSpLocks noChangeShapeType="1"/>
              </p:cNvCxnSpPr>
              <p:nvPr/>
            </p:nvCxnSpPr>
            <p:spPr bwMode="black">
              <a:xfrm flipH="1">
                <a:off x="1149" y="1545"/>
                <a:ext cx="497" cy="0"/>
              </a:xfrm>
              <a:prstGeom prst="straightConnector1">
                <a:avLst/>
              </a:prstGeom>
              <a:noFill/>
              <a:ln w="9525">
                <a:solidFill>
                  <a:schemeClr val="tx1"/>
                </a:solidFill>
                <a:round/>
              </a:ln>
            </p:spPr>
          </p:cxnSp>
          <p:sp>
            <p:nvSpPr>
              <p:cNvPr id="38936" name="Text Box 18"/>
              <p:cNvSpPr txBox="1">
                <a:spLocks noChangeArrowheads="1"/>
              </p:cNvSpPr>
              <p:nvPr/>
            </p:nvSpPr>
            <p:spPr bwMode="auto">
              <a:xfrm>
                <a:off x="455" y="1296"/>
                <a:ext cx="1296" cy="212"/>
              </a:xfrm>
              <a:prstGeom prst="rect">
                <a:avLst/>
              </a:prstGeom>
              <a:noFill/>
              <a:ln w="9525">
                <a:noFill/>
                <a:miter lim="800000"/>
              </a:ln>
            </p:spPr>
            <p:txBody>
              <a:bodyPr>
                <a:spAutoFit/>
              </a:bodyPr>
              <a:lstStyle/>
              <a:p>
                <a:pPr eaLnBrk="0" hangingPunct="0"/>
                <a:endParaRPr lang="en-US" altLang="zh-CN" sz="1600" b="1">
                  <a:solidFill>
                    <a:srgbClr val="000000"/>
                  </a:solidFill>
                  <a:latin typeface="Verdana" panose="020B0604030504040204" pitchFamily="34" charset="0"/>
                </a:endParaRPr>
              </a:p>
            </p:txBody>
          </p:sp>
        </p:grpSp>
        <p:sp>
          <p:nvSpPr>
            <p:cNvPr id="38919" name="矩形 2"/>
            <p:cNvSpPr>
              <a:spLocks noChangeArrowheads="1"/>
            </p:cNvSpPr>
            <p:nvPr/>
          </p:nvSpPr>
          <p:spPr bwMode="auto">
            <a:xfrm>
              <a:off x="328613" y="3403600"/>
              <a:ext cx="598487" cy="584200"/>
            </a:xfrm>
            <a:prstGeom prst="rect">
              <a:avLst/>
            </a:prstGeom>
            <a:noFill/>
            <a:ln w="9525">
              <a:noFill/>
              <a:miter lim="800000"/>
            </a:ln>
          </p:spPr>
          <p:txBody>
            <a:bodyPr wrap="none">
              <a:spAutoFit/>
            </a:bodyPr>
            <a:lstStyle/>
            <a:p>
              <a:r>
                <a:rPr lang="zh-CN" altLang="zh-CN" sz="1600" b="1">
                  <a:solidFill>
                    <a:srgbClr val="000000"/>
                  </a:solidFill>
                  <a:latin typeface="黑体" panose="02010609060101010101" pitchFamily="49" charset="-122"/>
                  <a:ea typeface="黑体" panose="02010609060101010101" pitchFamily="49" charset="-122"/>
                </a:rPr>
                <a:t>炎症</a:t>
              </a:r>
              <a:endParaRPr lang="en-US" altLang="zh-CN" sz="1600" b="1">
                <a:solidFill>
                  <a:srgbClr val="000000"/>
                </a:solidFill>
                <a:latin typeface="黑体" panose="02010609060101010101" pitchFamily="49" charset="-122"/>
                <a:ea typeface="黑体" panose="02010609060101010101" pitchFamily="49" charset="-122"/>
              </a:endParaRPr>
            </a:p>
            <a:p>
              <a:r>
                <a:rPr lang="zh-CN" altLang="zh-CN" sz="1600" b="1">
                  <a:solidFill>
                    <a:srgbClr val="000000"/>
                  </a:solidFill>
                  <a:latin typeface="黑体" panose="02010609060101010101" pitchFamily="49" charset="-122"/>
                  <a:ea typeface="黑体" panose="02010609060101010101" pitchFamily="49" charset="-122"/>
                </a:rPr>
                <a:t>反应</a:t>
              </a:r>
              <a:endParaRPr lang="zh-CN" altLang="en-US" sz="1600" b="1">
                <a:solidFill>
                  <a:srgbClr val="000000"/>
                </a:solidFill>
                <a:latin typeface="黑体" panose="02010609060101010101" pitchFamily="49" charset="-122"/>
                <a:ea typeface="黑体" panose="02010609060101010101" pitchFamily="49" charset="-122"/>
              </a:endParaRPr>
            </a:p>
          </p:txBody>
        </p:sp>
        <p:sp>
          <p:nvSpPr>
            <p:cNvPr id="38920" name="矩形 3"/>
            <p:cNvSpPr>
              <a:spLocks noChangeArrowheads="1"/>
            </p:cNvSpPr>
            <p:nvPr/>
          </p:nvSpPr>
          <p:spPr bwMode="auto">
            <a:xfrm>
              <a:off x="1255713" y="3798888"/>
              <a:ext cx="987425" cy="460375"/>
            </a:xfrm>
            <a:prstGeom prst="rect">
              <a:avLst/>
            </a:prstGeom>
            <a:noFill/>
            <a:ln w="9525">
              <a:noFill/>
              <a:miter lim="800000"/>
            </a:ln>
          </p:spPr>
          <p:txBody>
            <a:bodyPr>
              <a:spAutoFit/>
            </a:bodyPr>
            <a:lstStyle/>
            <a:p>
              <a:pPr algn="ctr"/>
              <a:r>
                <a:rPr lang="en-US" altLang="zh-CN" sz="1200" b="1">
                  <a:solidFill>
                    <a:schemeClr val="bg1"/>
                  </a:solidFill>
                  <a:latin typeface="黑体" panose="02010609060101010101" pitchFamily="49" charset="-122"/>
                  <a:ea typeface="黑体" panose="02010609060101010101" pitchFamily="49" charset="-122"/>
                </a:rPr>
                <a:t>C </a:t>
              </a:r>
              <a:r>
                <a:rPr lang="zh-CN" altLang="zh-CN" sz="1200" b="1">
                  <a:solidFill>
                    <a:schemeClr val="bg1"/>
                  </a:solidFill>
                  <a:latin typeface="黑体" panose="02010609060101010101" pitchFamily="49" charset="-122"/>
                  <a:ea typeface="黑体" panose="02010609060101010101" pitchFamily="49" charset="-122"/>
                </a:rPr>
                <a:t>反应</a:t>
              </a:r>
              <a:endParaRPr lang="en-US" altLang="zh-CN" sz="1200" b="1">
                <a:solidFill>
                  <a:schemeClr val="bg1"/>
                </a:solidFill>
                <a:latin typeface="黑体" panose="02010609060101010101" pitchFamily="49" charset="-122"/>
                <a:ea typeface="黑体" panose="02010609060101010101" pitchFamily="49" charset="-122"/>
              </a:endParaRPr>
            </a:p>
            <a:p>
              <a:pPr algn="ctr"/>
              <a:r>
                <a:rPr lang="zh-CN" altLang="zh-CN" sz="1200" b="1">
                  <a:solidFill>
                    <a:schemeClr val="bg1"/>
                  </a:solidFill>
                  <a:latin typeface="黑体" panose="02010609060101010101" pitchFamily="49" charset="-122"/>
                  <a:ea typeface="黑体" panose="02010609060101010101" pitchFamily="49" charset="-122"/>
                </a:rPr>
                <a:t>蛋白</a:t>
              </a:r>
              <a:endParaRPr lang="zh-CN" altLang="en-US" sz="1200" b="1">
                <a:solidFill>
                  <a:schemeClr val="bg1"/>
                </a:solidFill>
                <a:latin typeface="黑体" panose="02010609060101010101" pitchFamily="49" charset="-122"/>
                <a:ea typeface="黑体" panose="02010609060101010101" pitchFamily="49" charset="-122"/>
              </a:endParaRPr>
            </a:p>
          </p:txBody>
        </p:sp>
        <p:sp>
          <p:nvSpPr>
            <p:cNvPr id="38921" name="矩形 4"/>
            <p:cNvSpPr>
              <a:spLocks noChangeArrowheads="1"/>
            </p:cNvSpPr>
            <p:nvPr/>
          </p:nvSpPr>
          <p:spPr bwMode="auto">
            <a:xfrm>
              <a:off x="2738438" y="4179888"/>
              <a:ext cx="723900" cy="522287"/>
            </a:xfrm>
            <a:prstGeom prst="rect">
              <a:avLst/>
            </a:prstGeom>
            <a:noFill/>
            <a:ln w="9525">
              <a:noFill/>
              <a:miter lim="800000"/>
            </a:ln>
          </p:spPr>
          <p:txBody>
            <a:bodyPr wrap="none">
              <a:spAutoFit/>
            </a:bodyPr>
            <a:lstStyle/>
            <a:p>
              <a:pPr algn="ctr"/>
              <a:r>
                <a:rPr lang="zh-CN" altLang="zh-CN" sz="1400" b="1">
                  <a:solidFill>
                    <a:schemeClr val="bg1"/>
                  </a:solidFill>
                  <a:latin typeface="黑体" panose="02010609060101010101" pitchFamily="49" charset="-122"/>
                  <a:ea typeface="黑体" panose="02010609060101010101" pitchFamily="49" charset="-122"/>
                </a:rPr>
                <a:t>白介素</a:t>
              </a:r>
              <a:endParaRPr lang="en-US" altLang="zh-CN" sz="1400" b="1">
                <a:solidFill>
                  <a:schemeClr val="bg1"/>
                </a:solidFill>
                <a:latin typeface="黑体" panose="02010609060101010101" pitchFamily="49" charset="-122"/>
                <a:ea typeface="黑体" panose="02010609060101010101" pitchFamily="49" charset="-122"/>
              </a:endParaRPr>
            </a:p>
            <a:p>
              <a:pPr algn="ctr"/>
              <a:r>
                <a:rPr lang="en-US" altLang="zh-CN" sz="1400" b="1">
                  <a:solidFill>
                    <a:schemeClr val="bg1"/>
                  </a:solidFill>
                  <a:latin typeface="黑体" panose="02010609060101010101" pitchFamily="49" charset="-122"/>
                  <a:ea typeface="黑体" panose="02010609060101010101" pitchFamily="49" charset="-122"/>
                </a:rPr>
                <a:t>IL-6</a:t>
              </a:r>
              <a:endParaRPr lang="zh-CN" altLang="en-US" sz="1400" b="1">
                <a:solidFill>
                  <a:schemeClr val="bg1"/>
                </a:solidFill>
                <a:latin typeface="黑体" panose="02010609060101010101" pitchFamily="49" charset="-122"/>
                <a:ea typeface="黑体" panose="02010609060101010101" pitchFamily="49" charset="-122"/>
              </a:endParaRPr>
            </a:p>
          </p:txBody>
        </p:sp>
        <p:sp>
          <p:nvSpPr>
            <p:cNvPr id="38922" name="矩形 5"/>
            <p:cNvSpPr>
              <a:spLocks noChangeArrowheads="1"/>
            </p:cNvSpPr>
            <p:nvPr/>
          </p:nvSpPr>
          <p:spPr bwMode="auto">
            <a:xfrm>
              <a:off x="1400175" y="5443685"/>
              <a:ext cx="542925" cy="738187"/>
            </a:xfrm>
            <a:prstGeom prst="rect">
              <a:avLst/>
            </a:prstGeom>
            <a:noFill/>
            <a:ln w="9525">
              <a:noFill/>
              <a:miter lim="800000"/>
            </a:ln>
          </p:spPr>
          <p:txBody>
            <a:bodyPr>
              <a:spAutoFit/>
            </a:bodyPr>
            <a:lstStyle/>
            <a:p>
              <a:r>
                <a:rPr lang="zh-CN" altLang="zh-CN" sz="1400" b="1">
                  <a:solidFill>
                    <a:schemeClr val="bg1"/>
                  </a:solidFill>
                  <a:latin typeface="黑体" panose="02010609060101010101" pitchFamily="49" charset="-122"/>
                  <a:ea typeface="黑体" panose="02010609060101010101" pitchFamily="49" charset="-122"/>
                </a:rPr>
                <a:t>肿瘤</a:t>
              </a:r>
              <a:endParaRPr lang="en-US" altLang="zh-CN" sz="1400" b="1">
                <a:solidFill>
                  <a:schemeClr val="bg1"/>
                </a:solidFill>
                <a:latin typeface="黑体" panose="02010609060101010101" pitchFamily="49" charset="-122"/>
                <a:ea typeface="黑体" panose="02010609060101010101" pitchFamily="49" charset="-122"/>
              </a:endParaRPr>
            </a:p>
            <a:p>
              <a:r>
                <a:rPr lang="zh-CN" altLang="zh-CN" sz="1400" b="1">
                  <a:solidFill>
                    <a:schemeClr val="bg1"/>
                  </a:solidFill>
                  <a:latin typeface="黑体" panose="02010609060101010101" pitchFamily="49" charset="-122"/>
                  <a:ea typeface="黑体" panose="02010609060101010101" pitchFamily="49" charset="-122"/>
                </a:rPr>
                <a:t>坏死</a:t>
              </a:r>
              <a:endParaRPr lang="en-US" altLang="zh-CN" sz="1400" b="1">
                <a:solidFill>
                  <a:schemeClr val="bg1"/>
                </a:solidFill>
                <a:latin typeface="黑体" panose="02010609060101010101" pitchFamily="49" charset="-122"/>
                <a:ea typeface="黑体" panose="02010609060101010101" pitchFamily="49" charset="-122"/>
              </a:endParaRPr>
            </a:p>
            <a:p>
              <a:r>
                <a:rPr lang="zh-CN" altLang="zh-CN" sz="1400" b="1">
                  <a:solidFill>
                    <a:schemeClr val="bg1"/>
                  </a:solidFill>
                  <a:latin typeface="黑体" panose="02010609060101010101" pitchFamily="49" charset="-122"/>
                  <a:ea typeface="黑体" panose="02010609060101010101" pitchFamily="49" charset="-122"/>
                </a:rPr>
                <a:t>因子</a:t>
              </a:r>
              <a:endParaRPr lang="zh-CN" altLang="en-US" sz="1400" b="1">
                <a:solidFill>
                  <a:schemeClr val="bg1"/>
                </a:solidFill>
                <a:latin typeface="黑体" panose="02010609060101010101" pitchFamily="49" charset="-122"/>
                <a:ea typeface="黑体" panose="02010609060101010101" pitchFamily="49" charset="-122"/>
              </a:endParaRPr>
            </a:p>
          </p:txBody>
        </p:sp>
        <p:sp>
          <p:nvSpPr>
            <p:cNvPr id="38923" name="矩形 6"/>
            <p:cNvSpPr>
              <a:spLocks noChangeArrowheads="1"/>
            </p:cNvSpPr>
            <p:nvPr/>
          </p:nvSpPr>
          <p:spPr bwMode="auto">
            <a:xfrm>
              <a:off x="255588" y="4841875"/>
              <a:ext cx="492125" cy="461963"/>
            </a:xfrm>
            <a:prstGeom prst="rect">
              <a:avLst/>
            </a:prstGeom>
            <a:noFill/>
            <a:ln w="9525">
              <a:noFill/>
              <a:miter lim="800000"/>
            </a:ln>
          </p:spPr>
          <p:txBody>
            <a:bodyPr wrap="none">
              <a:spAutoFit/>
            </a:bodyPr>
            <a:lstStyle/>
            <a:p>
              <a:r>
                <a:rPr lang="zh-CN" altLang="zh-CN" sz="1200" b="1">
                  <a:latin typeface="黑体" panose="02010609060101010101" pitchFamily="49" charset="-122"/>
                  <a:ea typeface="黑体" panose="02010609060101010101" pitchFamily="49" charset="-122"/>
                </a:rPr>
                <a:t>黏附</a:t>
              </a:r>
              <a:endParaRPr lang="en-US" altLang="zh-CN" sz="1200" b="1">
                <a:latin typeface="黑体" panose="02010609060101010101" pitchFamily="49" charset="-122"/>
                <a:ea typeface="黑体" panose="02010609060101010101" pitchFamily="49" charset="-122"/>
              </a:endParaRPr>
            </a:p>
            <a:p>
              <a:r>
                <a:rPr lang="zh-CN" altLang="zh-CN" sz="1200" b="1">
                  <a:latin typeface="黑体" panose="02010609060101010101" pitchFamily="49" charset="-122"/>
                  <a:ea typeface="黑体" panose="02010609060101010101" pitchFamily="49" charset="-122"/>
                </a:rPr>
                <a:t>分子</a:t>
              </a:r>
              <a:endParaRPr lang="zh-CN" altLang="en-US" sz="1200" b="1">
                <a:latin typeface="黑体" panose="02010609060101010101" pitchFamily="49" charset="-122"/>
                <a:ea typeface="黑体" panose="02010609060101010101" pitchFamily="49" charset="-122"/>
              </a:endParaRPr>
            </a:p>
          </p:txBody>
        </p:sp>
      </p:grpSp>
    </p:spTree>
  </p:cSld>
  <p:clrMapOvr>
    <a:masterClrMapping/>
  </p:clrMapOvr>
  <p:transition/>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2"/>
          <p:cNvSpPr>
            <a:spLocks noChangeArrowheads="1"/>
          </p:cNvSpPr>
          <p:nvPr/>
        </p:nvSpPr>
        <p:spPr bwMode="auto">
          <a:xfrm>
            <a:off x="0" y="0"/>
            <a:ext cx="9144000" cy="6858000"/>
          </a:xfrm>
          <a:prstGeom prst="rect">
            <a:avLst/>
          </a:prstGeom>
          <a:solidFill>
            <a:schemeClr val="bg1">
              <a:lumMod val="95000"/>
            </a:schemeClr>
          </a:solidFill>
          <a:ln w="9525">
            <a:noFill/>
            <a:miter lim="800000"/>
          </a:ln>
          <a:effectLst/>
        </p:spPr>
        <p:txBody>
          <a:bodyPr wrap="none" anchor="ctr"/>
          <a:lstStyle/>
          <a:p>
            <a:pPr algn="ctr">
              <a:defRPr/>
            </a:pPr>
            <a:endParaRPr lang="zh-CN" altLang="en-US" dirty="0">
              <a:latin typeface="Arial" panose="020B0604020202020204" pitchFamily="34" charset="0"/>
            </a:endParaRPr>
          </a:p>
        </p:txBody>
      </p:sp>
      <p:sp>
        <p:nvSpPr>
          <p:cNvPr id="39939" name="Text Box 5"/>
          <p:cNvSpPr txBox="1">
            <a:spLocks noChangeArrowheads="1"/>
          </p:cNvSpPr>
          <p:nvPr/>
        </p:nvSpPr>
        <p:spPr bwMode="auto">
          <a:xfrm>
            <a:off x="142875" y="169863"/>
            <a:ext cx="4115435" cy="953135"/>
          </a:xfrm>
          <a:prstGeom prst="rect">
            <a:avLst/>
          </a:prstGeom>
          <a:noFill/>
          <a:ln w="9525">
            <a:noFill/>
            <a:miter lim="800000"/>
          </a:ln>
        </p:spPr>
        <p:txBody>
          <a:bodyPr wrap="none">
            <a:spAutoFit/>
          </a:bodyPr>
          <a:lstStyle/>
          <a:p>
            <a:r>
              <a:rPr lang="zh-CN" altLang="en-US" sz="2800" b="1">
                <a:solidFill>
                  <a:srgbClr val="000099"/>
                </a:solidFill>
                <a:latin typeface="黑体" panose="02010609060101010101" pitchFamily="49" charset="-122"/>
                <a:ea typeface="黑体" panose="02010609060101010101" pitchFamily="49" charset="-122"/>
              </a:rPr>
              <a:t>活血化瘀影响血液流变学</a:t>
            </a:r>
            <a:endParaRPr lang="zh-CN" altLang="en-US" sz="2800" b="1">
              <a:solidFill>
                <a:srgbClr val="000099"/>
              </a:solidFill>
              <a:ea typeface="方正书宋繁体"/>
              <a:cs typeface="方正书宋繁体"/>
            </a:endParaRPr>
          </a:p>
          <a:p>
            <a:endParaRPr lang="en-US" altLang="zh-CN" sz="2800" b="1">
              <a:solidFill>
                <a:srgbClr val="000000"/>
              </a:solidFill>
              <a:latin typeface="黑体" panose="02010609060101010101" pitchFamily="49" charset="-122"/>
              <a:ea typeface="黑体" panose="02010609060101010101" pitchFamily="49" charset="-122"/>
            </a:endParaRPr>
          </a:p>
        </p:txBody>
      </p:sp>
      <p:sp>
        <p:nvSpPr>
          <p:cNvPr id="39940" name="Line 6"/>
          <p:cNvSpPr>
            <a:spLocks noChangeShapeType="1"/>
          </p:cNvSpPr>
          <p:nvPr/>
        </p:nvSpPr>
        <p:spPr bwMode="auto">
          <a:xfrm>
            <a:off x="1620838" y="719138"/>
            <a:ext cx="5472112" cy="0"/>
          </a:xfrm>
          <a:prstGeom prst="line">
            <a:avLst/>
          </a:prstGeom>
          <a:noFill/>
          <a:ln w="9525">
            <a:solidFill>
              <a:srgbClr val="990033"/>
            </a:solidFill>
            <a:round/>
          </a:ln>
        </p:spPr>
        <p:txBody>
          <a:bodyPr/>
          <a:lstStyle/>
          <a:p>
            <a:endParaRPr lang="zh-CN" altLang="en-US"/>
          </a:p>
        </p:txBody>
      </p:sp>
      <p:graphicFrame>
        <p:nvGraphicFramePr>
          <p:cNvPr id="4" name="表格 3"/>
          <p:cNvGraphicFramePr>
            <a:graphicFrameLocks noGrp="1"/>
          </p:cNvGraphicFramePr>
          <p:nvPr/>
        </p:nvGraphicFramePr>
        <p:xfrm>
          <a:off x="19050" y="719138"/>
          <a:ext cx="9001125" cy="5953512"/>
        </p:xfrm>
        <a:graphic>
          <a:graphicData uri="http://schemas.openxmlformats.org/drawingml/2006/table">
            <a:tbl>
              <a:tblPr firstRow="1" bandRow="1">
                <a:tableStyleId>{72833802-FEF1-4C79-8D5D-14CF1EAF98D9}</a:tableStyleId>
              </a:tblPr>
              <a:tblGrid>
                <a:gridCol w="1816646"/>
                <a:gridCol w="2736304"/>
                <a:gridCol w="2232248"/>
                <a:gridCol w="2215927"/>
              </a:tblGrid>
              <a:tr h="335244">
                <a:tc>
                  <a:txBody>
                    <a:bodyPr/>
                    <a:lstStyle/>
                    <a:p>
                      <a:endParaRPr lang="zh-CN" altLang="en-US" sz="1600" dirty="0">
                        <a:latin typeface="黑体" panose="02010609060101010101" pitchFamily="49" charset="-122"/>
                        <a:ea typeface="黑体" panose="02010609060101010101" pitchFamily="49" charset="-122"/>
                      </a:endParaRPr>
                    </a:p>
                  </a:txBody>
                  <a:tcPr marL="91441" marR="91441" marT="45715" marB="45715">
                    <a:solidFill>
                      <a:schemeClr val="accent2">
                        <a:lumMod val="50000"/>
                      </a:schemeClr>
                    </a:solidFill>
                  </a:tcPr>
                </a:tc>
                <a:tc>
                  <a:txBody>
                    <a:bodyPr/>
                    <a:lstStyle/>
                    <a:p>
                      <a:r>
                        <a:rPr lang="zh-CN" altLang="en-US" sz="1600" dirty="0" smtClean="0"/>
                        <a:t>单味药</a:t>
                      </a:r>
                      <a:endParaRPr lang="zh-CN" altLang="en-US" sz="1600" dirty="0">
                        <a:solidFill>
                          <a:schemeClr val="tx1"/>
                        </a:solidFill>
                        <a:latin typeface="黑体" panose="02010609060101010101" pitchFamily="49" charset="-122"/>
                        <a:ea typeface="黑体" panose="02010609060101010101" pitchFamily="49" charset="-122"/>
                      </a:endParaRPr>
                    </a:p>
                  </a:txBody>
                  <a:tcPr marL="91441" marR="91441" marT="45715" marB="45715">
                    <a:solidFill>
                      <a:schemeClr val="accent2">
                        <a:lumMod val="50000"/>
                      </a:schemeClr>
                    </a:solidFill>
                  </a:tcPr>
                </a:tc>
                <a:tc>
                  <a:txBody>
                    <a:bodyPr/>
                    <a:lstStyle/>
                    <a:p>
                      <a:r>
                        <a:rPr lang="zh-CN" altLang="en-US" sz="1600" dirty="0" smtClean="0"/>
                        <a:t>复方</a:t>
                      </a:r>
                      <a:endParaRPr lang="zh-CN" altLang="en-US" sz="1600" dirty="0">
                        <a:solidFill>
                          <a:schemeClr val="tx1"/>
                        </a:solidFill>
                        <a:latin typeface="黑体" panose="02010609060101010101" pitchFamily="49" charset="-122"/>
                        <a:ea typeface="黑体" panose="02010609060101010101" pitchFamily="49" charset="-122"/>
                      </a:endParaRPr>
                    </a:p>
                  </a:txBody>
                  <a:tcPr marL="91441" marR="91441" marT="45715" marB="45715">
                    <a:solidFill>
                      <a:schemeClr val="accent2">
                        <a:lumMod val="50000"/>
                      </a:schemeClr>
                    </a:solidFill>
                  </a:tcPr>
                </a:tc>
                <a:tc>
                  <a:txBody>
                    <a:bodyPr/>
                    <a:lstStyle/>
                    <a:p>
                      <a:r>
                        <a:rPr lang="zh-CN" altLang="en-US" sz="1600" dirty="0" smtClean="0"/>
                        <a:t>中药有效成分</a:t>
                      </a:r>
                      <a:endParaRPr lang="zh-CN" altLang="en-US" sz="1600" dirty="0">
                        <a:solidFill>
                          <a:schemeClr val="tx1"/>
                        </a:solidFill>
                        <a:latin typeface="黑体" panose="02010609060101010101" pitchFamily="49" charset="-122"/>
                        <a:ea typeface="黑体" panose="02010609060101010101" pitchFamily="49" charset="-122"/>
                      </a:endParaRPr>
                    </a:p>
                  </a:txBody>
                  <a:tcPr marL="91441" marR="91441" marT="45715" marB="45715">
                    <a:solidFill>
                      <a:schemeClr val="accent2">
                        <a:lumMod val="50000"/>
                      </a:schemeClr>
                    </a:solidFill>
                  </a:tcPr>
                </a:tc>
              </a:tr>
              <a:tr h="579058">
                <a:tc>
                  <a:txBody>
                    <a:bodyPr/>
                    <a:lstStyle/>
                    <a:p>
                      <a:r>
                        <a:rPr lang="zh-CN" altLang="en-US" sz="1600" dirty="0" smtClean="0">
                          <a:solidFill>
                            <a:srgbClr val="000099"/>
                          </a:solidFill>
                          <a:latin typeface="黑体" panose="02010609060101010101" pitchFamily="49" charset="-122"/>
                          <a:ea typeface="黑体" panose="02010609060101010101" pitchFamily="49" charset="-122"/>
                        </a:rPr>
                        <a:t>降低血液粘度</a:t>
                      </a:r>
                      <a:endParaRPr lang="zh-CN" altLang="en-US" sz="1600" b="0" dirty="0">
                        <a:solidFill>
                          <a:srgbClr val="000099"/>
                        </a:solidFill>
                        <a:latin typeface="黑体" panose="02010609060101010101" pitchFamily="49" charset="-122"/>
                        <a:ea typeface="黑体" panose="02010609060101010101" pitchFamily="49" charset="-122"/>
                      </a:endParaRPr>
                    </a:p>
                  </a:txBody>
                  <a:tcPr marL="91441" marR="91441" marT="45715" marB="45715"/>
                </a:tc>
                <a:tc>
                  <a:txBody>
                    <a:bodyPr/>
                    <a:lstStyle/>
                    <a:p>
                      <a:r>
                        <a:rPr lang="zh-CN" altLang="en-US" sz="1600" dirty="0" smtClean="0">
                          <a:solidFill>
                            <a:srgbClr val="000099"/>
                          </a:solidFill>
                          <a:latin typeface="黑体" panose="02010609060101010101" pitchFamily="49" charset="-122"/>
                          <a:ea typeface="黑体" panose="02010609060101010101" pitchFamily="49" charset="-122"/>
                        </a:rPr>
                        <a:t>川芎、赤芍、丹参、红花、当归、桃仁、三棱、血竭</a:t>
                      </a:r>
                      <a:endParaRPr lang="zh-CN" altLang="en-US" sz="1600" dirty="0">
                        <a:solidFill>
                          <a:srgbClr val="000099"/>
                        </a:solidFill>
                        <a:latin typeface="黑体" panose="02010609060101010101" pitchFamily="49" charset="-122"/>
                        <a:ea typeface="黑体" panose="02010609060101010101" pitchFamily="49" charset="-122"/>
                      </a:endParaRPr>
                    </a:p>
                  </a:txBody>
                  <a:tcPr marL="91441" marR="91441" marT="45715" marB="45715"/>
                </a:tc>
                <a:tc>
                  <a:txBody>
                    <a:bodyPr/>
                    <a:lstStyle/>
                    <a:p>
                      <a:r>
                        <a:rPr lang="zh-CN" altLang="en-US" sz="1600" b="1" dirty="0" smtClean="0">
                          <a:solidFill>
                            <a:srgbClr val="000099"/>
                          </a:solidFill>
                          <a:latin typeface="黑体" panose="02010609060101010101" pitchFamily="49" charset="-122"/>
                          <a:ea typeface="黑体" panose="02010609060101010101" pitchFamily="49" charset="-122"/>
                        </a:rPr>
                        <a:t>冠心</a:t>
                      </a:r>
                      <a:r>
                        <a:rPr lang="en-US" altLang="zh-CN" sz="1600" b="1" dirty="0" smtClean="0">
                          <a:solidFill>
                            <a:srgbClr val="000099"/>
                          </a:solidFill>
                          <a:latin typeface="黑体" panose="02010609060101010101" pitchFamily="49" charset="-122"/>
                          <a:ea typeface="黑体" panose="02010609060101010101" pitchFamily="49" charset="-122"/>
                        </a:rPr>
                        <a:t>Ⅱ</a:t>
                      </a:r>
                      <a:r>
                        <a:rPr lang="zh-CN" altLang="en-US" sz="1600" b="1" dirty="0" smtClean="0">
                          <a:solidFill>
                            <a:srgbClr val="000099"/>
                          </a:solidFill>
                          <a:latin typeface="黑体" panose="02010609060101010101" pitchFamily="49" charset="-122"/>
                          <a:ea typeface="黑体" panose="02010609060101010101" pitchFamily="49" charset="-122"/>
                        </a:rPr>
                        <a:t>号</a:t>
                      </a:r>
                      <a:r>
                        <a:rPr lang="zh-CN" altLang="en-US" sz="1600" dirty="0" smtClean="0">
                          <a:solidFill>
                            <a:srgbClr val="000099"/>
                          </a:solidFill>
                          <a:latin typeface="黑体" panose="02010609060101010101" pitchFamily="49" charset="-122"/>
                          <a:ea typeface="黑体" panose="02010609060101010101" pitchFamily="49" charset="-122"/>
                        </a:rPr>
                        <a:t>、补阳还五汤、血府逐瘀汤</a:t>
                      </a:r>
                      <a:endParaRPr lang="zh-CN" altLang="en-US" sz="1600" dirty="0">
                        <a:solidFill>
                          <a:srgbClr val="000099"/>
                        </a:solidFill>
                        <a:latin typeface="黑体" panose="02010609060101010101" pitchFamily="49" charset="-122"/>
                        <a:ea typeface="黑体" panose="02010609060101010101" pitchFamily="49" charset="-122"/>
                      </a:endParaRPr>
                    </a:p>
                  </a:txBody>
                  <a:tcPr marL="91441" marR="91441" marT="45715" marB="45715"/>
                </a:tc>
                <a:tc>
                  <a:txBody>
                    <a:bodyPr/>
                    <a:lstStyle/>
                    <a:p>
                      <a:r>
                        <a:rPr lang="zh-CN" altLang="en-US" sz="1600" dirty="0" smtClean="0">
                          <a:solidFill>
                            <a:srgbClr val="000099"/>
                          </a:solidFill>
                          <a:latin typeface="黑体" panose="02010609060101010101" pitchFamily="49" charset="-122"/>
                          <a:ea typeface="黑体" panose="02010609060101010101" pitchFamily="49" charset="-122"/>
                        </a:rPr>
                        <a:t>延胡索总碱</a:t>
                      </a:r>
                      <a:endParaRPr lang="zh-CN" altLang="en-US" sz="1600" dirty="0">
                        <a:solidFill>
                          <a:srgbClr val="000099"/>
                        </a:solidFill>
                        <a:latin typeface="黑体" panose="02010609060101010101" pitchFamily="49" charset="-122"/>
                        <a:ea typeface="黑体" panose="02010609060101010101" pitchFamily="49" charset="-122"/>
                      </a:endParaRPr>
                    </a:p>
                  </a:txBody>
                  <a:tcPr marL="91441" marR="91441" marT="45715" marB="45715"/>
                </a:tc>
              </a:tr>
              <a:tr h="370800">
                <a:tc>
                  <a:txBody>
                    <a:bodyPr/>
                    <a:lstStyle/>
                    <a:p>
                      <a:r>
                        <a:rPr lang="zh-CN" altLang="en-US" sz="1600" dirty="0" smtClean="0">
                          <a:solidFill>
                            <a:srgbClr val="000099"/>
                          </a:solidFill>
                          <a:latin typeface="黑体" panose="02010609060101010101" pitchFamily="49" charset="-122"/>
                          <a:ea typeface="黑体" panose="02010609060101010101" pitchFamily="49" charset="-122"/>
                        </a:rPr>
                        <a:t>降低血浆粘度</a:t>
                      </a:r>
                      <a:endParaRPr lang="zh-CN" altLang="en-US" sz="1600" b="0" dirty="0">
                        <a:solidFill>
                          <a:srgbClr val="000099"/>
                        </a:solidFill>
                        <a:latin typeface="黑体" panose="02010609060101010101" pitchFamily="49" charset="-122"/>
                        <a:ea typeface="黑体" panose="02010609060101010101" pitchFamily="49" charset="-122"/>
                      </a:endParaRPr>
                    </a:p>
                  </a:txBody>
                  <a:tcPr marL="91441" marR="91441" marT="45715" marB="45715"/>
                </a:tc>
                <a:tc>
                  <a:txBody>
                    <a:bodyPr/>
                    <a:lstStyle/>
                    <a:p>
                      <a:r>
                        <a:rPr lang="zh-CN" altLang="en-US" sz="1600" dirty="0" smtClean="0">
                          <a:solidFill>
                            <a:srgbClr val="000099"/>
                          </a:solidFill>
                          <a:latin typeface="黑体" panose="02010609060101010101" pitchFamily="49" charset="-122"/>
                          <a:ea typeface="黑体" panose="02010609060101010101" pitchFamily="49" charset="-122"/>
                        </a:rPr>
                        <a:t>丹参、红花、虎杖、山楂</a:t>
                      </a:r>
                      <a:endParaRPr lang="zh-CN" altLang="en-US" sz="1600" dirty="0">
                        <a:solidFill>
                          <a:srgbClr val="000099"/>
                        </a:solidFill>
                        <a:latin typeface="黑体" panose="02010609060101010101" pitchFamily="49" charset="-122"/>
                        <a:ea typeface="黑体" panose="02010609060101010101" pitchFamily="49" charset="-122"/>
                      </a:endParaRPr>
                    </a:p>
                  </a:txBody>
                  <a:tcPr marL="91441" marR="91441" marT="45715" marB="45715"/>
                </a:tc>
                <a:tc>
                  <a:txBody>
                    <a:bodyPr/>
                    <a:lstStyle/>
                    <a:p>
                      <a:r>
                        <a:rPr lang="zh-CN" altLang="en-US" sz="1600" b="1" dirty="0" smtClean="0">
                          <a:solidFill>
                            <a:srgbClr val="000099"/>
                          </a:solidFill>
                          <a:latin typeface="黑体" panose="02010609060101010101" pitchFamily="49" charset="-122"/>
                          <a:ea typeface="黑体" panose="02010609060101010101" pitchFamily="49" charset="-122"/>
                        </a:rPr>
                        <a:t>冠心</a:t>
                      </a:r>
                      <a:r>
                        <a:rPr lang="en-US" altLang="zh-CN" sz="1600" b="1" dirty="0" smtClean="0">
                          <a:solidFill>
                            <a:srgbClr val="000099"/>
                          </a:solidFill>
                          <a:latin typeface="黑体" panose="02010609060101010101" pitchFamily="49" charset="-122"/>
                          <a:ea typeface="黑体" panose="02010609060101010101" pitchFamily="49" charset="-122"/>
                        </a:rPr>
                        <a:t>Ⅱ</a:t>
                      </a:r>
                      <a:r>
                        <a:rPr lang="zh-CN" altLang="en-US" sz="1600" b="1" dirty="0" smtClean="0">
                          <a:solidFill>
                            <a:srgbClr val="000099"/>
                          </a:solidFill>
                          <a:latin typeface="黑体" panose="02010609060101010101" pitchFamily="49" charset="-122"/>
                          <a:ea typeface="黑体" panose="02010609060101010101" pitchFamily="49" charset="-122"/>
                        </a:rPr>
                        <a:t>号</a:t>
                      </a:r>
                      <a:endParaRPr lang="zh-CN" altLang="en-US" sz="1600" b="1" dirty="0">
                        <a:solidFill>
                          <a:srgbClr val="000099"/>
                        </a:solidFill>
                        <a:latin typeface="黑体" panose="02010609060101010101" pitchFamily="49" charset="-122"/>
                        <a:ea typeface="黑体" panose="02010609060101010101" pitchFamily="49" charset="-122"/>
                      </a:endParaRPr>
                    </a:p>
                  </a:txBody>
                  <a:tcPr marL="91441" marR="91441" marT="45715" marB="45715"/>
                </a:tc>
                <a:tc>
                  <a:txBody>
                    <a:bodyPr/>
                    <a:lstStyle/>
                    <a:p>
                      <a:endParaRPr lang="zh-CN" altLang="en-US" sz="1600">
                        <a:solidFill>
                          <a:srgbClr val="000099"/>
                        </a:solidFill>
                        <a:latin typeface="黑体" panose="02010609060101010101" pitchFamily="49" charset="-122"/>
                        <a:ea typeface="黑体" panose="02010609060101010101" pitchFamily="49" charset="-122"/>
                      </a:endParaRPr>
                    </a:p>
                  </a:txBody>
                  <a:tcPr marL="91441" marR="91441" marT="45715" marB="45715"/>
                </a:tc>
              </a:tr>
              <a:tr h="579058">
                <a:tc>
                  <a:txBody>
                    <a:bodyPr/>
                    <a:lstStyle/>
                    <a:p>
                      <a:r>
                        <a:rPr lang="zh-CN" altLang="en-US" sz="1600" dirty="0" smtClean="0">
                          <a:solidFill>
                            <a:srgbClr val="000099"/>
                          </a:solidFill>
                          <a:latin typeface="黑体" panose="02010609060101010101" pitchFamily="49" charset="-122"/>
                          <a:ea typeface="黑体" panose="02010609060101010101" pitchFamily="49" charset="-122"/>
                        </a:rPr>
                        <a:t>改善红细胞变形性</a:t>
                      </a:r>
                      <a:endParaRPr lang="zh-CN" altLang="en-US" sz="1600" dirty="0">
                        <a:solidFill>
                          <a:srgbClr val="000099"/>
                        </a:solidFill>
                        <a:latin typeface="黑体" panose="02010609060101010101" pitchFamily="49" charset="-122"/>
                        <a:ea typeface="黑体" panose="02010609060101010101" pitchFamily="49" charset="-122"/>
                      </a:endParaRPr>
                    </a:p>
                  </a:txBody>
                  <a:tcPr marL="91441" marR="91441" marT="45715" marB="45715"/>
                </a:tc>
                <a:tc>
                  <a:txBody>
                    <a:bodyPr/>
                    <a:lstStyle/>
                    <a:p>
                      <a:r>
                        <a:rPr lang="zh-CN" altLang="en-US" sz="1600" dirty="0" smtClean="0">
                          <a:solidFill>
                            <a:srgbClr val="000099"/>
                          </a:solidFill>
                          <a:latin typeface="黑体" panose="02010609060101010101" pitchFamily="49" charset="-122"/>
                          <a:ea typeface="黑体" panose="02010609060101010101" pitchFamily="49" charset="-122"/>
                        </a:rPr>
                        <a:t>川芎、赤芍、丹参、红花、虎杖、三七、大黄、地龙</a:t>
                      </a:r>
                      <a:endParaRPr lang="zh-CN" altLang="en-US" sz="1600" dirty="0">
                        <a:solidFill>
                          <a:srgbClr val="000099"/>
                        </a:solidFill>
                        <a:latin typeface="黑体" panose="02010609060101010101" pitchFamily="49" charset="-122"/>
                        <a:ea typeface="黑体" panose="02010609060101010101" pitchFamily="49" charset="-122"/>
                      </a:endParaRPr>
                    </a:p>
                  </a:txBody>
                  <a:tcPr marL="91441" marR="91441" marT="45715" marB="45715"/>
                </a:tc>
                <a:tc>
                  <a:txBody>
                    <a:bodyPr/>
                    <a:lstStyle/>
                    <a:p>
                      <a:r>
                        <a:rPr lang="zh-CN" altLang="en-US" sz="1600" dirty="0" smtClean="0">
                          <a:solidFill>
                            <a:srgbClr val="000099"/>
                          </a:solidFill>
                          <a:latin typeface="黑体" panose="02010609060101010101" pitchFamily="49" charset="-122"/>
                          <a:ea typeface="黑体" panose="02010609060101010101" pitchFamily="49" charset="-122"/>
                        </a:rPr>
                        <a:t>通脉促活胶囊</a:t>
                      </a:r>
                      <a:endParaRPr lang="zh-CN" altLang="en-US" sz="1600" dirty="0">
                        <a:solidFill>
                          <a:srgbClr val="000099"/>
                        </a:solidFill>
                        <a:latin typeface="黑体" panose="02010609060101010101" pitchFamily="49" charset="-122"/>
                        <a:ea typeface="黑体" panose="02010609060101010101" pitchFamily="49" charset="-122"/>
                      </a:endParaRPr>
                    </a:p>
                  </a:txBody>
                  <a:tcPr marL="91441" marR="91441" marT="45715" marB="45715"/>
                </a:tc>
                <a:tc>
                  <a:txBody>
                    <a:bodyPr/>
                    <a:lstStyle/>
                    <a:p>
                      <a:endParaRPr lang="zh-CN" altLang="en-US" sz="1600" dirty="0">
                        <a:solidFill>
                          <a:srgbClr val="000099"/>
                        </a:solidFill>
                        <a:latin typeface="黑体" panose="02010609060101010101" pitchFamily="49" charset="-122"/>
                        <a:ea typeface="黑体" panose="02010609060101010101" pitchFamily="49" charset="-122"/>
                      </a:endParaRPr>
                    </a:p>
                  </a:txBody>
                  <a:tcPr marL="91441" marR="91441" marT="45715" marB="45715"/>
                </a:tc>
              </a:tr>
              <a:tr h="579058">
                <a:tc>
                  <a:txBody>
                    <a:bodyPr/>
                    <a:lstStyle/>
                    <a:p>
                      <a:r>
                        <a:rPr lang="zh-CN" altLang="en-US" sz="1600" dirty="0" smtClean="0">
                          <a:solidFill>
                            <a:srgbClr val="000099"/>
                          </a:solidFill>
                          <a:latin typeface="黑体" panose="02010609060101010101" pitchFamily="49" charset="-122"/>
                          <a:ea typeface="黑体" panose="02010609060101010101" pitchFamily="49" charset="-122"/>
                        </a:rPr>
                        <a:t>降低红细胞聚集率</a:t>
                      </a:r>
                      <a:endParaRPr lang="zh-CN" altLang="en-US" sz="1600" dirty="0">
                        <a:solidFill>
                          <a:srgbClr val="000099"/>
                        </a:solidFill>
                        <a:latin typeface="黑体" panose="02010609060101010101" pitchFamily="49" charset="-122"/>
                        <a:ea typeface="黑体" panose="02010609060101010101" pitchFamily="49" charset="-122"/>
                      </a:endParaRPr>
                    </a:p>
                  </a:txBody>
                  <a:tcPr marL="91441" marR="91441" marT="45715" marB="45715"/>
                </a:tc>
                <a:tc>
                  <a:txBody>
                    <a:bodyPr/>
                    <a:lstStyle/>
                    <a:p>
                      <a:r>
                        <a:rPr lang="zh-CN" altLang="en-US" sz="1600" dirty="0" smtClean="0">
                          <a:solidFill>
                            <a:srgbClr val="000099"/>
                          </a:solidFill>
                          <a:latin typeface="黑体" panose="02010609060101010101" pitchFamily="49" charset="-122"/>
                          <a:ea typeface="黑体" panose="02010609060101010101" pitchFamily="49" charset="-122"/>
                        </a:rPr>
                        <a:t>川芎、当归、赤芍、丹参、红花、桃仁、三棱、郁金</a:t>
                      </a:r>
                      <a:endParaRPr lang="zh-CN" altLang="en-US" sz="1600" dirty="0">
                        <a:solidFill>
                          <a:srgbClr val="000099"/>
                        </a:solidFill>
                        <a:latin typeface="黑体" panose="02010609060101010101" pitchFamily="49" charset="-122"/>
                        <a:ea typeface="黑体" panose="02010609060101010101" pitchFamily="49" charset="-122"/>
                      </a:endParaRPr>
                    </a:p>
                  </a:txBody>
                  <a:tcPr marL="91441" marR="91441" marT="45715" marB="45715"/>
                </a:tc>
                <a:tc>
                  <a:txBody>
                    <a:bodyPr/>
                    <a:lstStyle/>
                    <a:p>
                      <a:endParaRPr lang="zh-CN" altLang="en-US" sz="1600" dirty="0">
                        <a:solidFill>
                          <a:srgbClr val="000099"/>
                        </a:solidFill>
                        <a:latin typeface="黑体" panose="02010609060101010101" pitchFamily="49" charset="-122"/>
                        <a:ea typeface="黑体" panose="02010609060101010101" pitchFamily="49" charset="-122"/>
                      </a:endParaRPr>
                    </a:p>
                  </a:txBody>
                  <a:tcPr marL="91441" marR="91441" marT="45715" marB="45715"/>
                </a:tc>
                <a:tc>
                  <a:txBody>
                    <a:bodyPr/>
                    <a:lstStyle/>
                    <a:p>
                      <a:endParaRPr lang="zh-CN" altLang="en-US" sz="1600" dirty="0">
                        <a:solidFill>
                          <a:srgbClr val="000099"/>
                        </a:solidFill>
                        <a:latin typeface="黑体" panose="02010609060101010101" pitchFamily="49" charset="-122"/>
                        <a:ea typeface="黑体" panose="02010609060101010101" pitchFamily="49" charset="-122"/>
                      </a:endParaRPr>
                    </a:p>
                  </a:txBody>
                  <a:tcPr marL="91441" marR="91441" marT="45715" marB="45715"/>
                </a:tc>
              </a:tr>
              <a:tr h="579058">
                <a:tc>
                  <a:txBody>
                    <a:bodyPr/>
                    <a:lstStyle/>
                    <a:p>
                      <a:r>
                        <a:rPr lang="zh-CN" altLang="en-US" sz="1600" dirty="0" smtClean="0">
                          <a:solidFill>
                            <a:srgbClr val="000099"/>
                          </a:solidFill>
                          <a:latin typeface="黑体" panose="02010609060101010101" pitchFamily="49" charset="-122"/>
                          <a:ea typeface="黑体" panose="02010609060101010101" pitchFamily="49" charset="-122"/>
                        </a:rPr>
                        <a:t>增加红细胞电泳率</a:t>
                      </a:r>
                      <a:endParaRPr lang="zh-CN" altLang="en-US" sz="1600" dirty="0">
                        <a:solidFill>
                          <a:srgbClr val="000099"/>
                        </a:solidFill>
                        <a:latin typeface="黑体" panose="02010609060101010101" pitchFamily="49" charset="-122"/>
                        <a:ea typeface="黑体" panose="02010609060101010101" pitchFamily="49" charset="-122"/>
                      </a:endParaRPr>
                    </a:p>
                  </a:txBody>
                  <a:tcPr marL="91441" marR="91441" marT="45715" marB="45715"/>
                </a:tc>
                <a:tc>
                  <a:txBody>
                    <a:bodyPr/>
                    <a:lstStyle/>
                    <a:p>
                      <a:r>
                        <a:rPr lang="zh-CN" altLang="en-US" sz="1600" dirty="0" smtClean="0">
                          <a:solidFill>
                            <a:srgbClr val="000099"/>
                          </a:solidFill>
                          <a:latin typeface="黑体" panose="02010609060101010101" pitchFamily="49" charset="-122"/>
                          <a:ea typeface="黑体" panose="02010609060101010101" pitchFamily="49" charset="-122"/>
                        </a:rPr>
                        <a:t>红花、丹参、川芎、三棱、莪术、当归、益母草</a:t>
                      </a:r>
                      <a:endParaRPr lang="zh-CN" altLang="en-US" sz="1600" dirty="0">
                        <a:solidFill>
                          <a:srgbClr val="000099"/>
                        </a:solidFill>
                        <a:latin typeface="黑体" panose="02010609060101010101" pitchFamily="49" charset="-122"/>
                        <a:ea typeface="黑体" panose="02010609060101010101" pitchFamily="49" charset="-122"/>
                      </a:endParaRPr>
                    </a:p>
                  </a:txBody>
                  <a:tcPr marL="91441" marR="91441" marT="45715" marB="45715"/>
                </a:tc>
                <a:tc>
                  <a:txBody>
                    <a:bodyPr/>
                    <a:lstStyle/>
                    <a:p>
                      <a:r>
                        <a:rPr lang="zh-CN" altLang="en-US" sz="1600" b="1" dirty="0" smtClean="0">
                          <a:solidFill>
                            <a:srgbClr val="000099"/>
                          </a:solidFill>
                          <a:latin typeface="黑体" panose="02010609060101010101" pitchFamily="49" charset="-122"/>
                          <a:ea typeface="黑体" panose="02010609060101010101" pitchFamily="49" charset="-122"/>
                        </a:rPr>
                        <a:t>冠心</a:t>
                      </a:r>
                      <a:r>
                        <a:rPr lang="en-US" altLang="zh-CN" sz="1600" b="1" dirty="0" smtClean="0">
                          <a:solidFill>
                            <a:srgbClr val="000099"/>
                          </a:solidFill>
                          <a:latin typeface="黑体" panose="02010609060101010101" pitchFamily="49" charset="-122"/>
                          <a:ea typeface="黑体" panose="02010609060101010101" pitchFamily="49" charset="-122"/>
                        </a:rPr>
                        <a:t>Ⅱ</a:t>
                      </a:r>
                      <a:r>
                        <a:rPr lang="zh-CN" altLang="en-US" sz="1600" b="1" dirty="0" smtClean="0">
                          <a:solidFill>
                            <a:srgbClr val="000099"/>
                          </a:solidFill>
                          <a:latin typeface="黑体" panose="02010609060101010101" pitchFamily="49" charset="-122"/>
                          <a:ea typeface="黑体" panose="02010609060101010101" pitchFamily="49" charset="-122"/>
                        </a:rPr>
                        <a:t>号</a:t>
                      </a:r>
                      <a:r>
                        <a:rPr lang="zh-CN" altLang="en-US" sz="1600" dirty="0" smtClean="0">
                          <a:solidFill>
                            <a:srgbClr val="000099"/>
                          </a:solidFill>
                          <a:latin typeface="黑体" panose="02010609060101010101" pitchFamily="49" charset="-122"/>
                          <a:ea typeface="黑体" panose="02010609060101010101" pitchFamily="49" charset="-122"/>
                        </a:rPr>
                        <a:t>、丹参注射液、精致血府逐瘀胶囊</a:t>
                      </a:r>
                      <a:endParaRPr lang="zh-CN" altLang="en-US" sz="1600" dirty="0" smtClean="0">
                        <a:solidFill>
                          <a:srgbClr val="000099"/>
                        </a:solidFill>
                        <a:latin typeface="黑体" panose="02010609060101010101" pitchFamily="49" charset="-122"/>
                        <a:ea typeface="黑体" panose="02010609060101010101" pitchFamily="49" charset="-122"/>
                      </a:endParaRPr>
                    </a:p>
                  </a:txBody>
                  <a:tcPr marL="91441" marR="91441" marT="45715" marB="45715"/>
                </a:tc>
                <a:tc>
                  <a:txBody>
                    <a:bodyPr/>
                    <a:lstStyle/>
                    <a:p>
                      <a:endParaRPr lang="zh-CN" altLang="en-US" sz="1600" dirty="0">
                        <a:solidFill>
                          <a:srgbClr val="000099"/>
                        </a:solidFill>
                        <a:latin typeface="黑体" panose="02010609060101010101" pitchFamily="49" charset="-122"/>
                        <a:ea typeface="黑体" panose="02010609060101010101" pitchFamily="49" charset="-122"/>
                      </a:endParaRPr>
                    </a:p>
                  </a:txBody>
                  <a:tcPr marL="91441" marR="91441" marT="45715" marB="45715"/>
                </a:tc>
              </a:tr>
              <a:tr h="822872">
                <a:tc>
                  <a:txBody>
                    <a:bodyPr/>
                    <a:lstStyle/>
                    <a:p>
                      <a:r>
                        <a:rPr lang="zh-CN" altLang="en-US" sz="1600" dirty="0" smtClean="0">
                          <a:solidFill>
                            <a:srgbClr val="000099"/>
                          </a:solidFill>
                          <a:latin typeface="黑体" panose="02010609060101010101" pitchFamily="49" charset="-122"/>
                          <a:ea typeface="黑体" panose="02010609060101010101" pitchFamily="49" charset="-122"/>
                        </a:rPr>
                        <a:t>抑制血小板聚集</a:t>
                      </a:r>
                      <a:endParaRPr lang="zh-CN" altLang="en-US" sz="1600" dirty="0">
                        <a:solidFill>
                          <a:srgbClr val="000099"/>
                        </a:solidFill>
                        <a:latin typeface="黑体" panose="02010609060101010101" pitchFamily="49" charset="-122"/>
                        <a:ea typeface="黑体" panose="02010609060101010101" pitchFamily="49" charset="-122"/>
                      </a:endParaRPr>
                    </a:p>
                  </a:txBody>
                  <a:tcPr marL="91441" marR="91441" marT="45715" marB="45715"/>
                </a:tc>
                <a:tc>
                  <a:txBody>
                    <a:bodyPr/>
                    <a:lstStyle/>
                    <a:p>
                      <a:r>
                        <a:rPr lang="zh-CN" altLang="en-US" sz="1600" dirty="0" smtClean="0">
                          <a:solidFill>
                            <a:srgbClr val="000099"/>
                          </a:solidFill>
                          <a:latin typeface="黑体" panose="02010609060101010101" pitchFamily="49" charset="-122"/>
                          <a:ea typeface="黑体" panose="02010609060101010101" pitchFamily="49" charset="-122"/>
                        </a:rPr>
                        <a:t>川芎、血竭、当归、红花、丹参、赤芍、鸡血藤</a:t>
                      </a:r>
                      <a:endParaRPr lang="zh-CN" altLang="en-US" sz="1600" dirty="0">
                        <a:solidFill>
                          <a:srgbClr val="000099"/>
                        </a:solidFill>
                        <a:latin typeface="黑体" panose="02010609060101010101" pitchFamily="49" charset="-122"/>
                        <a:ea typeface="黑体" panose="02010609060101010101" pitchFamily="49" charset="-122"/>
                      </a:endParaRPr>
                    </a:p>
                  </a:txBody>
                  <a:tcPr marL="91441" marR="91441" marT="45715" marB="45715"/>
                </a:tc>
                <a:tc>
                  <a:txBody>
                    <a:bodyPr/>
                    <a:lstStyle/>
                    <a:p>
                      <a:pPr marL="0" marR="0" indent="0" algn="l" defTabSz="914400" rtl="0" eaLnBrk="1" fontAlgn="auto" latinLnBrk="0" hangingPunct="1">
                        <a:lnSpc>
                          <a:spcPct val="100000"/>
                        </a:lnSpc>
                        <a:spcBef>
                          <a:spcPts val="0"/>
                        </a:spcBef>
                        <a:spcAft>
                          <a:spcPts val="0"/>
                        </a:spcAft>
                        <a:buClrTx/>
                        <a:buSzTx/>
                        <a:buFontTx/>
                        <a:buNone/>
                        <a:defRPr/>
                      </a:pPr>
                      <a:r>
                        <a:rPr lang="zh-CN" altLang="en-US" sz="1600" b="1" dirty="0" smtClean="0">
                          <a:solidFill>
                            <a:srgbClr val="000099"/>
                          </a:solidFill>
                          <a:latin typeface="黑体" panose="02010609060101010101" pitchFamily="49" charset="-122"/>
                          <a:ea typeface="黑体" panose="02010609060101010101" pitchFamily="49" charset="-122"/>
                        </a:rPr>
                        <a:t>冠心</a:t>
                      </a:r>
                      <a:r>
                        <a:rPr lang="en-US" altLang="zh-CN" sz="1600" b="1" dirty="0" smtClean="0">
                          <a:solidFill>
                            <a:srgbClr val="000099"/>
                          </a:solidFill>
                          <a:latin typeface="黑体" panose="02010609060101010101" pitchFamily="49" charset="-122"/>
                          <a:ea typeface="黑体" panose="02010609060101010101" pitchFamily="49" charset="-122"/>
                        </a:rPr>
                        <a:t>Ⅱ</a:t>
                      </a:r>
                      <a:r>
                        <a:rPr lang="zh-CN" altLang="en-US" sz="1600" b="1" dirty="0" smtClean="0">
                          <a:solidFill>
                            <a:srgbClr val="000099"/>
                          </a:solidFill>
                          <a:latin typeface="黑体" panose="02010609060101010101" pitchFamily="49" charset="-122"/>
                          <a:ea typeface="黑体" panose="02010609060101010101" pitchFamily="49" charset="-122"/>
                        </a:rPr>
                        <a:t>号</a:t>
                      </a:r>
                      <a:r>
                        <a:rPr lang="zh-CN" altLang="en-US" sz="1600" dirty="0" smtClean="0">
                          <a:solidFill>
                            <a:srgbClr val="000099"/>
                          </a:solidFill>
                          <a:latin typeface="黑体" panose="02010609060101010101" pitchFamily="49" charset="-122"/>
                          <a:ea typeface="黑体" panose="02010609060101010101" pitchFamily="49" charset="-122"/>
                        </a:rPr>
                        <a:t>、清开灵注射液、月见草胶囊</a:t>
                      </a:r>
                      <a:endParaRPr lang="zh-CN" altLang="en-US" sz="1600" dirty="0">
                        <a:solidFill>
                          <a:srgbClr val="000099"/>
                        </a:solidFill>
                        <a:latin typeface="黑体" panose="02010609060101010101" pitchFamily="49" charset="-122"/>
                        <a:ea typeface="黑体" panose="02010609060101010101" pitchFamily="49" charset="-122"/>
                      </a:endParaRPr>
                    </a:p>
                  </a:txBody>
                  <a:tcPr marL="91441" marR="91441" marT="45715" marB="45715"/>
                </a:tc>
                <a:tc>
                  <a:txBody>
                    <a:bodyPr/>
                    <a:lstStyle/>
                    <a:p>
                      <a:pPr marL="0" marR="0" indent="0" algn="l" defTabSz="914400" rtl="0" eaLnBrk="1" fontAlgn="auto" latinLnBrk="0" hangingPunct="1">
                        <a:lnSpc>
                          <a:spcPct val="100000"/>
                        </a:lnSpc>
                        <a:spcBef>
                          <a:spcPts val="0"/>
                        </a:spcBef>
                        <a:spcAft>
                          <a:spcPts val="0"/>
                        </a:spcAft>
                        <a:buClrTx/>
                        <a:buSzTx/>
                        <a:buFontTx/>
                        <a:buNone/>
                        <a:defRPr/>
                      </a:pPr>
                      <a:r>
                        <a:rPr lang="zh-CN" altLang="en-US" sz="1400" dirty="0" smtClean="0">
                          <a:solidFill>
                            <a:srgbClr val="000099"/>
                          </a:solidFill>
                          <a:latin typeface="黑体" panose="02010609060101010101" pitchFamily="49" charset="-122"/>
                          <a:ea typeface="黑体" panose="02010609060101010101" pitchFamily="49" charset="-122"/>
                        </a:rPr>
                        <a:t>芍药苷、阿魏酸、原儿茶醛、山莨菪碱、川芎嗪、灯盏花素、三七总皂苷</a:t>
                      </a:r>
                      <a:endParaRPr lang="zh-CN" altLang="en-US" sz="1400" dirty="0" smtClean="0">
                        <a:solidFill>
                          <a:srgbClr val="000099"/>
                        </a:solidFill>
                        <a:latin typeface="黑体" panose="02010609060101010101" pitchFamily="49" charset="-122"/>
                        <a:ea typeface="黑体" panose="02010609060101010101" pitchFamily="49" charset="-122"/>
                      </a:endParaRPr>
                    </a:p>
                  </a:txBody>
                  <a:tcPr marL="91441" marR="91441" marT="45715" marB="45715"/>
                </a:tc>
              </a:tr>
              <a:tr h="579058">
                <a:tc>
                  <a:txBody>
                    <a:bodyPr/>
                    <a:lstStyle/>
                    <a:p>
                      <a:r>
                        <a:rPr lang="zh-CN" altLang="en-US" sz="1600" dirty="0" smtClean="0">
                          <a:solidFill>
                            <a:srgbClr val="000099"/>
                          </a:solidFill>
                          <a:latin typeface="黑体" panose="02010609060101010101" pitchFamily="49" charset="-122"/>
                          <a:ea typeface="黑体" panose="02010609060101010101" pitchFamily="49" charset="-122"/>
                        </a:rPr>
                        <a:t>降低血小板粘附性</a:t>
                      </a:r>
                      <a:endParaRPr lang="zh-CN" altLang="en-US" sz="1600" dirty="0">
                        <a:solidFill>
                          <a:srgbClr val="000099"/>
                        </a:solidFill>
                        <a:latin typeface="黑体" panose="02010609060101010101" pitchFamily="49" charset="-122"/>
                        <a:ea typeface="黑体" panose="02010609060101010101" pitchFamily="49" charset="-122"/>
                      </a:endParaRPr>
                    </a:p>
                  </a:txBody>
                  <a:tcPr marL="91441" marR="91441" marT="45715" marB="45715"/>
                </a:tc>
                <a:tc>
                  <a:txBody>
                    <a:bodyPr/>
                    <a:lstStyle/>
                    <a:p>
                      <a:r>
                        <a:rPr lang="zh-CN" altLang="en-US" sz="1600" dirty="0" smtClean="0">
                          <a:solidFill>
                            <a:srgbClr val="000099"/>
                          </a:solidFill>
                          <a:latin typeface="黑体" panose="02010609060101010101" pitchFamily="49" charset="-122"/>
                          <a:ea typeface="黑体" panose="02010609060101010101" pitchFamily="49" charset="-122"/>
                        </a:rPr>
                        <a:t>川芎、当归、赤芍、丹参、红花、桃仁、地龙、莪术</a:t>
                      </a:r>
                      <a:endParaRPr lang="zh-CN" altLang="en-US" sz="1600" dirty="0">
                        <a:solidFill>
                          <a:srgbClr val="000099"/>
                        </a:solidFill>
                        <a:latin typeface="黑体" panose="02010609060101010101" pitchFamily="49" charset="-122"/>
                        <a:ea typeface="黑体" panose="02010609060101010101" pitchFamily="49" charset="-122"/>
                      </a:endParaRPr>
                    </a:p>
                  </a:txBody>
                  <a:tcPr marL="91441" marR="91441" marT="45715" marB="45715"/>
                </a:tc>
                <a:tc>
                  <a:txBody>
                    <a:bodyPr/>
                    <a:lstStyle/>
                    <a:p>
                      <a:endParaRPr lang="zh-CN" altLang="en-US" sz="1600" dirty="0">
                        <a:solidFill>
                          <a:srgbClr val="000099"/>
                        </a:solidFill>
                        <a:latin typeface="黑体" panose="02010609060101010101" pitchFamily="49" charset="-122"/>
                        <a:ea typeface="黑体" panose="02010609060101010101" pitchFamily="49" charset="-122"/>
                      </a:endParaRPr>
                    </a:p>
                  </a:txBody>
                  <a:tcPr marL="91441" marR="91441" marT="45715" marB="45715"/>
                </a:tc>
                <a:tc>
                  <a:txBody>
                    <a:bodyPr/>
                    <a:lstStyle/>
                    <a:p>
                      <a:r>
                        <a:rPr lang="zh-CN" altLang="en-US" sz="1600" dirty="0" smtClean="0">
                          <a:solidFill>
                            <a:srgbClr val="000099"/>
                          </a:solidFill>
                          <a:latin typeface="黑体" panose="02010609060101010101" pitchFamily="49" charset="-122"/>
                          <a:ea typeface="黑体" panose="02010609060101010101" pitchFamily="49" charset="-122"/>
                        </a:rPr>
                        <a:t>芍药苷、三七总皂苷、阿魏酸、原儿茶酚胺</a:t>
                      </a:r>
                      <a:endParaRPr lang="zh-CN" altLang="en-US" sz="1600" dirty="0">
                        <a:solidFill>
                          <a:srgbClr val="000099"/>
                        </a:solidFill>
                        <a:latin typeface="黑体" panose="02010609060101010101" pitchFamily="49" charset="-122"/>
                        <a:ea typeface="黑体" panose="02010609060101010101" pitchFamily="49" charset="-122"/>
                      </a:endParaRPr>
                    </a:p>
                  </a:txBody>
                  <a:tcPr marL="91441" marR="91441" marT="45715" marB="45715"/>
                </a:tc>
              </a:tr>
              <a:tr h="579058">
                <a:tc>
                  <a:txBody>
                    <a:bodyPr/>
                    <a:lstStyle/>
                    <a:p>
                      <a:r>
                        <a:rPr lang="zh-CN" altLang="en-US" sz="1600" dirty="0" smtClean="0">
                          <a:solidFill>
                            <a:srgbClr val="000099"/>
                          </a:solidFill>
                          <a:latin typeface="黑体" panose="02010609060101010101" pitchFamily="49" charset="-122"/>
                          <a:ea typeface="黑体" panose="02010609060101010101" pitchFamily="49" charset="-122"/>
                        </a:rPr>
                        <a:t>抗凝作用</a:t>
                      </a:r>
                      <a:endParaRPr lang="zh-CN" altLang="en-US" sz="1600" dirty="0">
                        <a:solidFill>
                          <a:srgbClr val="000099"/>
                        </a:solidFill>
                        <a:latin typeface="黑体" panose="02010609060101010101" pitchFamily="49" charset="-122"/>
                        <a:ea typeface="黑体" panose="02010609060101010101" pitchFamily="49" charset="-122"/>
                      </a:endParaRPr>
                    </a:p>
                  </a:txBody>
                  <a:tcPr marL="91441" marR="91441" marT="45715" marB="45715"/>
                </a:tc>
                <a:tc>
                  <a:txBody>
                    <a:bodyPr/>
                    <a:lstStyle/>
                    <a:p>
                      <a:r>
                        <a:rPr lang="zh-CN" altLang="en-US" sz="1600" dirty="0" smtClean="0">
                          <a:solidFill>
                            <a:srgbClr val="000099"/>
                          </a:solidFill>
                          <a:latin typeface="黑体" panose="02010609060101010101" pitchFamily="49" charset="-122"/>
                          <a:ea typeface="黑体" panose="02010609060101010101" pitchFamily="49" charset="-122"/>
                        </a:rPr>
                        <a:t>益母草、鸡血藤、丹参、赤芍、地龙</a:t>
                      </a:r>
                      <a:endParaRPr lang="zh-CN" altLang="en-US" sz="1600" dirty="0">
                        <a:solidFill>
                          <a:srgbClr val="000099"/>
                        </a:solidFill>
                        <a:latin typeface="黑体" panose="02010609060101010101" pitchFamily="49" charset="-122"/>
                        <a:ea typeface="黑体" panose="02010609060101010101" pitchFamily="49" charset="-122"/>
                      </a:endParaRPr>
                    </a:p>
                  </a:txBody>
                  <a:tcPr marL="91441" marR="91441" marT="45715" marB="45715"/>
                </a:tc>
                <a:tc>
                  <a:txBody>
                    <a:bodyPr/>
                    <a:lstStyle/>
                    <a:p>
                      <a:r>
                        <a:rPr lang="zh-CN" altLang="en-US" sz="1600" dirty="0" smtClean="0">
                          <a:solidFill>
                            <a:srgbClr val="000099"/>
                          </a:solidFill>
                          <a:latin typeface="黑体" panose="02010609060101010101" pitchFamily="49" charset="-122"/>
                          <a:ea typeface="黑体" panose="02010609060101010101" pitchFamily="49" charset="-122"/>
                        </a:rPr>
                        <a:t>复方丹参滴丸、当归芍药散、桂枝茯苓丸</a:t>
                      </a:r>
                      <a:endParaRPr lang="zh-CN" altLang="en-US" sz="1600" dirty="0">
                        <a:solidFill>
                          <a:srgbClr val="000099"/>
                        </a:solidFill>
                        <a:latin typeface="黑体" panose="02010609060101010101" pitchFamily="49" charset="-122"/>
                        <a:ea typeface="黑体" panose="02010609060101010101" pitchFamily="49" charset="-122"/>
                      </a:endParaRPr>
                    </a:p>
                  </a:txBody>
                  <a:tcPr marL="91441" marR="91441" marT="45715" marB="45715"/>
                </a:tc>
                <a:tc>
                  <a:txBody>
                    <a:bodyPr/>
                    <a:lstStyle/>
                    <a:p>
                      <a:r>
                        <a:rPr lang="zh-CN" altLang="en-US" sz="1600" dirty="0" smtClean="0">
                          <a:solidFill>
                            <a:srgbClr val="000099"/>
                          </a:solidFill>
                          <a:latin typeface="黑体" panose="02010609060101010101" pitchFamily="49" charset="-122"/>
                          <a:ea typeface="黑体" panose="02010609060101010101" pitchFamily="49" charset="-122"/>
                        </a:rPr>
                        <a:t>丹参素、水蛭素</a:t>
                      </a:r>
                      <a:endParaRPr lang="zh-CN" altLang="en-US" sz="1600" dirty="0">
                        <a:solidFill>
                          <a:srgbClr val="000099"/>
                        </a:solidFill>
                        <a:latin typeface="黑体" panose="02010609060101010101" pitchFamily="49" charset="-122"/>
                        <a:ea typeface="黑体" panose="02010609060101010101" pitchFamily="49" charset="-122"/>
                      </a:endParaRPr>
                    </a:p>
                  </a:txBody>
                  <a:tcPr marL="91441" marR="91441" marT="45715" marB="45715"/>
                </a:tc>
              </a:tr>
              <a:tr h="579058">
                <a:tc>
                  <a:txBody>
                    <a:bodyPr/>
                    <a:lstStyle/>
                    <a:p>
                      <a:r>
                        <a:rPr lang="zh-CN" altLang="en-US" sz="1600" dirty="0" smtClean="0">
                          <a:solidFill>
                            <a:srgbClr val="000099"/>
                          </a:solidFill>
                          <a:latin typeface="黑体" panose="02010609060101010101" pitchFamily="49" charset="-122"/>
                          <a:ea typeface="黑体" panose="02010609060101010101" pitchFamily="49" charset="-122"/>
                        </a:rPr>
                        <a:t>增加血浆纤溶活性</a:t>
                      </a:r>
                      <a:endParaRPr lang="zh-CN" altLang="en-US" sz="1600" dirty="0">
                        <a:solidFill>
                          <a:srgbClr val="000099"/>
                        </a:solidFill>
                        <a:latin typeface="黑体" panose="02010609060101010101" pitchFamily="49" charset="-122"/>
                        <a:ea typeface="黑体" panose="02010609060101010101" pitchFamily="49" charset="-122"/>
                      </a:endParaRPr>
                    </a:p>
                  </a:txBody>
                  <a:tcPr marL="91441" marR="91441" marT="45715" marB="45715"/>
                </a:tc>
                <a:tc>
                  <a:txBody>
                    <a:bodyPr/>
                    <a:lstStyle/>
                    <a:p>
                      <a:r>
                        <a:rPr lang="zh-CN" altLang="en-US" sz="1600" dirty="0" smtClean="0">
                          <a:solidFill>
                            <a:srgbClr val="000099"/>
                          </a:solidFill>
                          <a:latin typeface="黑体" panose="02010609060101010101" pitchFamily="49" charset="-122"/>
                          <a:ea typeface="黑体" panose="02010609060101010101" pitchFamily="49" charset="-122"/>
                        </a:rPr>
                        <a:t>川芎、当归、赤芍、丹参、红花、桃仁、虎杖、三棱</a:t>
                      </a:r>
                      <a:endParaRPr lang="zh-CN" altLang="en-US" sz="1600" dirty="0">
                        <a:solidFill>
                          <a:srgbClr val="000099"/>
                        </a:solidFill>
                        <a:latin typeface="黑体" panose="02010609060101010101" pitchFamily="49" charset="-122"/>
                        <a:ea typeface="黑体" panose="02010609060101010101" pitchFamily="49" charset="-122"/>
                      </a:endParaRPr>
                    </a:p>
                  </a:txBody>
                  <a:tcPr marL="91441" marR="91441" marT="45715" marB="45715"/>
                </a:tc>
                <a:tc>
                  <a:txBody>
                    <a:bodyPr/>
                    <a:lstStyle/>
                    <a:p>
                      <a:endParaRPr lang="zh-CN" altLang="en-US" sz="1600">
                        <a:solidFill>
                          <a:srgbClr val="000099"/>
                        </a:solidFill>
                        <a:latin typeface="黑体" panose="02010609060101010101" pitchFamily="49" charset="-122"/>
                        <a:ea typeface="黑体" panose="02010609060101010101" pitchFamily="49" charset="-122"/>
                      </a:endParaRPr>
                    </a:p>
                  </a:txBody>
                  <a:tcPr marL="91441" marR="91441" marT="45715" marB="45715"/>
                </a:tc>
                <a:tc>
                  <a:txBody>
                    <a:bodyPr/>
                    <a:lstStyle/>
                    <a:p>
                      <a:endParaRPr lang="zh-CN" altLang="en-US" sz="1600" dirty="0">
                        <a:solidFill>
                          <a:srgbClr val="000099"/>
                        </a:solidFill>
                        <a:latin typeface="黑体" panose="02010609060101010101" pitchFamily="49" charset="-122"/>
                        <a:ea typeface="黑体" panose="02010609060101010101" pitchFamily="49" charset="-122"/>
                      </a:endParaRPr>
                    </a:p>
                  </a:txBody>
                  <a:tcPr marL="91441" marR="91441" marT="45715" marB="45715"/>
                </a:tc>
              </a:tr>
              <a:tr h="370800">
                <a:tc>
                  <a:txBody>
                    <a:bodyPr/>
                    <a:lstStyle/>
                    <a:p>
                      <a:r>
                        <a:rPr lang="zh-CN" altLang="en-US" sz="1600" dirty="0" smtClean="0">
                          <a:solidFill>
                            <a:srgbClr val="000099"/>
                          </a:solidFill>
                          <a:latin typeface="黑体" panose="02010609060101010101" pitchFamily="49" charset="-122"/>
                          <a:ea typeface="黑体" panose="02010609060101010101" pitchFamily="49" charset="-122"/>
                        </a:rPr>
                        <a:t>抑制体外血栓</a:t>
                      </a:r>
                      <a:endParaRPr lang="zh-CN" altLang="en-US" sz="1600" dirty="0">
                        <a:solidFill>
                          <a:srgbClr val="000099"/>
                        </a:solidFill>
                        <a:latin typeface="黑体" panose="02010609060101010101" pitchFamily="49" charset="-122"/>
                        <a:ea typeface="黑体" panose="02010609060101010101" pitchFamily="49" charset="-122"/>
                      </a:endParaRPr>
                    </a:p>
                  </a:txBody>
                  <a:tcPr marL="91441" marR="91441" marT="45715" marB="45715"/>
                </a:tc>
                <a:tc>
                  <a:txBody>
                    <a:bodyPr/>
                    <a:lstStyle/>
                    <a:p>
                      <a:r>
                        <a:rPr lang="zh-CN" altLang="en-US" sz="1600" dirty="0" smtClean="0">
                          <a:solidFill>
                            <a:srgbClr val="000099"/>
                          </a:solidFill>
                          <a:latin typeface="黑体" panose="02010609060101010101" pitchFamily="49" charset="-122"/>
                          <a:ea typeface="黑体" panose="02010609060101010101" pitchFamily="49" charset="-122"/>
                        </a:rPr>
                        <a:t>地龙、土鳖虫、莪术、苏木</a:t>
                      </a:r>
                      <a:endParaRPr lang="zh-CN" altLang="en-US" sz="1600" dirty="0">
                        <a:solidFill>
                          <a:srgbClr val="000099"/>
                        </a:solidFill>
                        <a:latin typeface="黑体" panose="02010609060101010101" pitchFamily="49" charset="-122"/>
                        <a:ea typeface="黑体" panose="02010609060101010101" pitchFamily="49" charset="-122"/>
                      </a:endParaRPr>
                    </a:p>
                  </a:txBody>
                  <a:tcPr marL="91441" marR="91441" marT="45715" marB="45715"/>
                </a:tc>
                <a:tc>
                  <a:txBody>
                    <a:bodyPr/>
                    <a:lstStyle/>
                    <a:p>
                      <a:endParaRPr lang="zh-CN" altLang="en-US" sz="1600" dirty="0">
                        <a:solidFill>
                          <a:srgbClr val="000099"/>
                        </a:solidFill>
                        <a:latin typeface="黑体" panose="02010609060101010101" pitchFamily="49" charset="-122"/>
                        <a:ea typeface="黑体" panose="02010609060101010101" pitchFamily="49" charset="-122"/>
                      </a:endParaRPr>
                    </a:p>
                  </a:txBody>
                  <a:tcPr marL="91441" marR="91441" marT="45715" marB="45715"/>
                </a:tc>
                <a:tc>
                  <a:txBody>
                    <a:bodyPr/>
                    <a:lstStyle/>
                    <a:p>
                      <a:pPr marL="0" marR="0" indent="0" algn="l" defTabSz="914400" rtl="0" eaLnBrk="1" fontAlgn="auto" latinLnBrk="0" hangingPunct="1">
                        <a:lnSpc>
                          <a:spcPct val="100000"/>
                        </a:lnSpc>
                        <a:spcBef>
                          <a:spcPts val="0"/>
                        </a:spcBef>
                        <a:spcAft>
                          <a:spcPts val="0"/>
                        </a:spcAft>
                        <a:buClrTx/>
                        <a:buSzTx/>
                        <a:buFontTx/>
                        <a:buNone/>
                        <a:defRPr/>
                      </a:pPr>
                      <a:r>
                        <a:rPr lang="zh-CN" altLang="en-US" sz="1400" dirty="0" smtClean="0">
                          <a:solidFill>
                            <a:srgbClr val="000099"/>
                          </a:solidFill>
                          <a:latin typeface="黑体" panose="02010609060101010101" pitchFamily="49" charset="-122"/>
                          <a:ea typeface="黑体" panose="02010609060101010101" pitchFamily="49" charset="-122"/>
                        </a:rPr>
                        <a:t>蚓激酶、丹参素、水蛭素</a:t>
                      </a:r>
                      <a:endParaRPr lang="zh-CN" altLang="en-US" sz="1400" dirty="0" smtClean="0">
                        <a:solidFill>
                          <a:srgbClr val="000099"/>
                        </a:solidFill>
                        <a:latin typeface="黑体" panose="02010609060101010101" pitchFamily="49" charset="-122"/>
                        <a:ea typeface="黑体" panose="02010609060101010101" pitchFamily="49" charset="-122"/>
                      </a:endParaRPr>
                    </a:p>
                  </a:txBody>
                  <a:tcPr marL="91441" marR="91441" marT="45715" marB="45715"/>
                </a:tc>
              </a:tr>
            </a:tbl>
          </a:graphicData>
        </a:graphic>
      </p:graphicFrame>
      <p:cxnSp>
        <p:nvCxnSpPr>
          <p:cNvPr id="3" name="直接连接符 2"/>
          <p:cNvCxnSpPr/>
          <p:nvPr/>
        </p:nvCxnSpPr>
        <p:spPr>
          <a:xfrm>
            <a:off x="1770063" y="719138"/>
            <a:ext cx="0" cy="5949950"/>
          </a:xfrm>
          <a:prstGeom prst="line">
            <a:avLst/>
          </a:prstGeom>
        </p:spPr>
        <p:style>
          <a:lnRef idx="1">
            <a:schemeClr val="accent2"/>
          </a:lnRef>
          <a:fillRef idx="0">
            <a:schemeClr val="accent2"/>
          </a:fillRef>
          <a:effectRef idx="0">
            <a:schemeClr val="accent2"/>
          </a:effectRef>
          <a:fontRef idx="minor">
            <a:schemeClr val="tx1"/>
          </a:fontRef>
        </p:style>
      </p:cxnSp>
      <p:cxnSp>
        <p:nvCxnSpPr>
          <p:cNvPr id="7" name="直接连接符 6"/>
          <p:cNvCxnSpPr/>
          <p:nvPr/>
        </p:nvCxnSpPr>
        <p:spPr>
          <a:xfrm>
            <a:off x="4500563" y="719138"/>
            <a:ext cx="0" cy="5949950"/>
          </a:xfrm>
          <a:prstGeom prst="line">
            <a:avLst/>
          </a:prstGeom>
        </p:spPr>
        <p:style>
          <a:lnRef idx="1">
            <a:schemeClr val="accent2"/>
          </a:lnRef>
          <a:fillRef idx="0">
            <a:schemeClr val="accent2"/>
          </a:fillRef>
          <a:effectRef idx="0">
            <a:schemeClr val="accent2"/>
          </a:effectRef>
          <a:fontRef idx="minor">
            <a:schemeClr val="tx1"/>
          </a:fontRef>
        </p:style>
      </p:cxnSp>
      <p:cxnSp>
        <p:nvCxnSpPr>
          <p:cNvPr id="8" name="直接连接符 7"/>
          <p:cNvCxnSpPr/>
          <p:nvPr/>
        </p:nvCxnSpPr>
        <p:spPr>
          <a:xfrm>
            <a:off x="6804025" y="719138"/>
            <a:ext cx="0" cy="5949950"/>
          </a:xfrm>
          <a:prstGeom prst="line">
            <a:avLst/>
          </a:prstGeom>
        </p:spPr>
        <p:style>
          <a:lnRef idx="1">
            <a:schemeClr val="accent2"/>
          </a:lnRef>
          <a:fillRef idx="0">
            <a:schemeClr val="accent2"/>
          </a:fillRef>
          <a:effectRef idx="0">
            <a:schemeClr val="accent2"/>
          </a:effectRef>
          <a:fontRef idx="minor">
            <a:schemeClr val="tx1"/>
          </a:fontRef>
        </p:style>
      </p:cxnSp>
    </p:spTree>
  </p:cSld>
  <p:clrMapOvr>
    <a:masterClrMapping/>
  </p:clrMapOvr>
  <p:transition/>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Rectangle 2"/>
          <p:cNvSpPr>
            <a:spLocks noChangeArrowheads="1"/>
          </p:cNvSpPr>
          <p:nvPr/>
        </p:nvSpPr>
        <p:spPr bwMode="auto">
          <a:xfrm>
            <a:off x="0" y="0"/>
            <a:ext cx="9144000" cy="6858000"/>
          </a:xfrm>
          <a:prstGeom prst="rect">
            <a:avLst/>
          </a:prstGeom>
          <a:solidFill>
            <a:schemeClr val="bg1">
              <a:lumMod val="95000"/>
            </a:schemeClr>
          </a:solidFill>
          <a:ln w="9525">
            <a:noFill/>
            <a:miter lim="800000"/>
          </a:ln>
          <a:effectLst/>
        </p:spPr>
        <p:txBody>
          <a:bodyPr wrap="none" anchor="ctr"/>
          <a:lstStyle/>
          <a:p>
            <a:pPr algn="ctr">
              <a:defRPr/>
            </a:pPr>
            <a:endParaRPr lang="zh-CN" altLang="en-US" dirty="0">
              <a:latin typeface="Arial" panose="020B0604020202020204" pitchFamily="34" charset="0"/>
            </a:endParaRPr>
          </a:p>
        </p:txBody>
      </p:sp>
      <p:sp>
        <p:nvSpPr>
          <p:cNvPr id="40963" name="Text Box 5"/>
          <p:cNvSpPr txBox="1">
            <a:spLocks noChangeArrowheads="1"/>
          </p:cNvSpPr>
          <p:nvPr/>
        </p:nvSpPr>
        <p:spPr bwMode="auto">
          <a:xfrm>
            <a:off x="357188" y="481013"/>
            <a:ext cx="2327910" cy="521970"/>
          </a:xfrm>
          <a:prstGeom prst="rect">
            <a:avLst/>
          </a:prstGeom>
          <a:noFill/>
          <a:ln w="9525">
            <a:noFill/>
            <a:miter lim="800000"/>
          </a:ln>
        </p:spPr>
        <p:txBody>
          <a:bodyPr wrap="none">
            <a:spAutoFit/>
          </a:bodyPr>
          <a:lstStyle/>
          <a:p>
            <a:r>
              <a:rPr kumimoji="1" lang="zh-CN" altLang="en-US" sz="2800" b="1">
                <a:solidFill>
                  <a:srgbClr val="000099"/>
                </a:solidFill>
                <a:latin typeface="黑体" panose="02010609060101010101" pitchFamily="49" charset="-122"/>
                <a:ea typeface="黑体" panose="02010609060101010101" pitchFamily="49" charset="-122"/>
              </a:rPr>
              <a:t>活血化瘀中药</a:t>
            </a:r>
            <a:endParaRPr lang="zh-CN" altLang="en-US" sz="2800" b="1">
              <a:solidFill>
                <a:srgbClr val="000099"/>
              </a:solidFill>
              <a:ea typeface="方正书宋繁体"/>
              <a:cs typeface="方正书宋繁体"/>
            </a:endParaRPr>
          </a:p>
        </p:txBody>
      </p:sp>
      <p:sp>
        <p:nvSpPr>
          <p:cNvPr id="18436" name="矩形 8"/>
          <p:cNvSpPr>
            <a:spLocks noChangeArrowheads="1"/>
          </p:cNvSpPr>
          <p:nvPr/>
        </p:nvSpPr>
        <p:spPr bwMode="auto">
          <a:xfrm>
            <a:off x="-90488" y="1052513"/>
            <a:ext cx="9324976" cy="3759200"/>
          </a:xfrm>
          <a:prstGeom prst="rect">
            <a:avLst/>
          </a:prstGeom>
          <a:noFill/>
          <a:ln>
            <a:noFill/>
          </a:ln>
        </p:spPr>
        <p:txBody>
          <a:bodyPr>
            <a:spAutoFit/>
          </a:bodyPr>
          <a:lstStyle/>
          <a:p>
            <a:pPr marL="522605" lvl="1" indent="-342900" algn="just">
              <a:lnSpc>
                <a:spcPct val="170000"/>
              </a:lnSpc>
              <a:spcBef>
                <a:spcPct val="20000"/>
              </a:spcBef>
              <a:buClr>
                <a:schemeClr val="tx1"/>
              </a:buClr>
              <a:buFont typeface="黑体" panose="02010609060101010101" pitchFamily="49" charset="-122"/>
              <a:buChar char="·"/>
              <a:defRPr/>
            </a:pPr>
            <a:r>
              <a:rPr lang="zh-CN" altLang="en-US" sz="2300" b="1" dirty="0">
                <a:solidFill>
                  <a:srgbClr val="C00000"/>
                </a:solidFill>
                <a:latin typeface="黑体" panose="02010609060101010101" pitchFamily="49" charset="-122"/>
                <a:ea typeface="黑体" panose="02010609060101010101" pitchFamily="49" charset="-122"/>
              </a:rPr>
              <a:t>和血类药物</a:t>
            </a:r>
            <a:r>
              <a:rPr lang="en-US" altLang="zh-CN" sz="2300" b="1" dirty="0">
                <a:latin typeface="黑体" panose="02010609060101010101" pitchFamily="49" charset="-122"/>
                <a:ea typeface="黑体" panose="02010609060101010101" pitchFamily="49" charset="-122"/>
              </a:rPr>
              <a:t>—</a:t>
            </a:r>
            <a:r>
              <a:rPr lang="zh-CN" altLang="en-US" sz="2300" b="1" dirty="0">
                <a:latin typeface="黑体" panose="02010609060101010101" pitchFamily="49" charset="-122"/>
                <a:ea typeface="黑体" panose="02010609060101010101" pitchFamily="49" charset="-122"/>
              </a:rPr>
              <a:t>养血、和脉：当归、丹参、地黄、鸡血藤、芍药等</a:t>
            </a:r>
            <a:endParaRPr lang="en-US" altLang="zh-CN" sz="2300" b="1" dirty="0">
              <a:latin typeface="黑体" panose="02010609060101010101" pitchFamily="49" charset="-122"/>
              <a:ea typeface="黑体" panose="02010609060101010101" pitchFamily="49" charset="-122"/>
            </a:endParaRPr>
          </a:p>
          <a:p>
            <a:pPr marL="179705" lvl="1">
              <a:lnSpc>
                <a:spcPts val="3000"/>
              </a:lnSpc>
              <a:spcBef>
                <a:spcPct val="20000"/>
              </a:spcBef>
              <a:buClr>
                <a:schemeClr val="tx1"/>
              </a:buClr>
              <a:defRPr/>
            </a:pPr>
            <a:r>
              <a:rPr lang="en-US" altLang="zh-CN" sz="1600" dirty="0">
                <a:latin typeface="黑体" panose="02010609060101010101" pitchFamily="49" charset="-122"/>
                <a:ea typeface="黑体" panose="02010609060101010101" pitchFamily="49" charset="-122"/>
              </a:rPr>
              <a:t>  </a:t>
            </a:r>
            <a:r>
              <a:rPr lang="en-US" altLang="zh-CN" sz="1600" b="1" dirty="0">
                <a:latin typeface="黑体" panose="02010609060101010101" pitchFamily="49" charset="-122"/>
                <a:ea typeface="黑体" panose="02010609060101010101" pitchFamily="49" charset="-122"/>
              </a:rPr>
              <a:t>《</a:t>
            </a:r>
            <a:r>
              <a:rPr lang="zh-CN" altLang="en-US" sz="1600" b="1" dirty="0">
                <a:latin typeface="黑体" panose="02010609060101010101" pitchFamily="49" charset="-122"/>
                <a:ea typeface="黑体" panose="02010609060101010101" pitchFamily="49" charset="-122"/>
              </a:rPr>
              <a:t>本经</a:t>
            </a:r>
            <a:r>
              <a:rPr lang="en-US" altLang="zh-CN" sz="1600" b="1" dirty="0">
                <a:latin typeface="黑体" panose="02010609060101010101" pitchFamily="49" charset="-122"/>
                <a:ea typeface="黑体" panose="02010609060101010101" pitchFamily="49" charset="-122"/>
              </a:rPr>
              <a:t>》</a:t>
            </a:r>
            <a:r>
              <a:rPr lang="zh-CN" altLang="en-US" sz="1600" dirty="0">
                <a:latin typeface="黑体" panose="02010609060101010101" pitchFamily="49" charset="-122"/>
                <a:ea typeface="黑体" panose="02010609060101010101" pitchFamily="49" charset="-122"/>
              </a:rPr>
              <a:t>丹参味苦、微寒，主心腹邪气，肠鸣幽幽如走水，寒热积聚，破症除瘕，止烦满，益气。</a:t>
            </a:r>
            <a:endParaRPr lang="en-US" altLang="zh-CN" sz="1600" dirty="0">
              <a:latin typeface="黑体" panose="02010609060101010101" pitchFamily="49" charset="-122"/>
              <a:ea typeface="黑体" panose="02010609060101010101" pitchFamily="49" charset="-122"/>
            </a:endParaRPr>
          </a:p>
          <a:p>
            <a:pPr marL="179705" lvl="1">
              <a:lnSpc>
                <a:spcPts val="3000"/>
              </a:lnSpc>
              <a:spcBef>
                <a:spcPct val="20000"/>
              </a:spcBef>
              <a:buClr>
                <a:schemeClr val="tx1"/>
              </a:buClr>
              <a:defRPr/>
            </a:pPr>
            <a:r>
              <a:rPr lang="en-US" altLang="zh-CN" sz="1600" dirty="0">
                <a:latin typeface="黑体" panose="02010609060101010101" pitchFamily="49" charset="-122"/>
                <a:ea typeface="黑体" panose="02010609060101010101" pitchFamily="49" charset="-122"/>
              </a:rPr>
              <a:t>  </a:t>
            </a:r>
            <a:r>
              <a:rPr lang="en-US" altLang="zh-CN" sz="1600" b="1" dirty="0">
                <a:latin typeface="黑体" panose="02010609060101010101" pitchFamily="49" charset="-122"/>
                <a:ea typeface="黑体" panose="02010609060101010101" pitchFamily="49" charset="-122"/>
              </a:rPr>
              <a:t>《</a:t>
            </a:r>
            <a:r>
              <a:rPr lang="zh-CN" altLang="en-US" sz="1600" b="1" dirty="0">
                <a:latin typeface="黑体" panose="02010609060101010101" pitchFamily="49" charset="-122"/>
                <a:ea typeface="黑体" panose="02010609060101010101" pitchFamily="49" charset="-122"/>
              </a:rPr>
              <a:t>本经</a:t>
            </a:r>
            <a:r>
              <a:rPr lang="en-US" altLang="zh-CN" sz="1600" b="1" dirty="0">
                <a:latin typeface="黑体" panose="02010609060101010101" pitchFamily="49" charset="-122"/>
                <a:ea typeface="黑体" panose="02010609060101010101" pitchFamily="49" charset="-122"/>
              </a:rPr>
              <a:t>》</a:t>
            </a:r>
            <a:r>
              <a:rPr lang="zh-CN" altLang="zh-CN" sz="1600" dirty="0">
                <a:latin typeface="黑体" panose="02010609060101010101" pitchFamily="49" charset="-122"/>
                <a:ea typeface="黑体" panose="02010609060101010101" pitchFamily="49" charset="-122"/>
              </a:rPr>
              <a:t>当归味甘、温，主咳逆上气，温虐，寒热，洗在皮肤中。妇人漏下绝子，诸恶创疡金创。</a:t>
            </a:r>
            <a:endParaRPr lang="zh-CN" altLang="zh-CN" sz="1600" dirty="0">
              <a:latin typeface="黑体" panose="02010609060101010101" pitchFamily="49" charset="-122"/>
              <a:ea typeface="黑体" panose="02010609060101010101" pitchFamily="49" charset="-122"/>
            </a:endParaRPr>
          </a:p>
          <a:p>
            <a:pPr>
              <a:lnSpc>
                <a:spcPts val="3000"/>
              </a:lnSpc>
              <a:defRPr/>
            </a:pPr>
            <a:r>
              <a:rPr lang="en-US" altLang="zh-CN" sz="1600" dirty="0">
                <a:latin typeface="黑体" panose="02010609060101010101" pitchFamily="49" charset="-122"/>
                <a:ea typeface="黑体" panose="02010609060101010101" pitchFamily="49" charset="-122"/>
              </a:rPr>
              <a:t>    </a:t>
            </a:r>
            <a:r>
              <a:rPr lang="en-US" altLang="zh-CN" sz="1600" b="1" dirty="0">
                <a:latin typeface="黑体" panose="02010609060101010101" pitchFamily="49" charset="-122"/>
                <a:ea typeface="黑体" panose="02010609060101010101" pitchFamily="49" charset="-122"/>
              </a:rPr>
              <a:t>《</a:t>
            </a:r>
            <a:r>
              <a:rPr lang="zh-CN" altLang="en-US" sz="1600" b="1" dirty="0">
                <a:latin typeface="黑体" panose="02010609060101010101" pitchFamily="49" charset="-122"/>
                <a:ea typeface="黑体" panose="02010609060101010101" pitchFamily="49" charset="-122"/>
              </a:rPr>
              <a:t>本经</a:t>
            </a:r>
            <a:r>
              <a:rPr lang="en-US" altLang="zh-CN" sz="1600" b="1" dirty="0">
                <a:latin typeface="黑体" panose="02010609060101010101" pitchFamily="49" charset="-122"/>
                <a:ea typeface="黑体" panose="02010609060101010101" pitchFamily="49" charset="-122"/>
              </a:rPr>
              <a:t>》</a:t>
            </a:r>
            <a:r>
              <a:rPr lang="zh-CN" altLang="zh-CN" sz="1600" dirty="0">
                <a:latin typeface="黑体" panose="02010609060101010101" pitchFamily="49" charset="-122"/>
                <a:ea typeface="黑体" panose="02010609060101010101" pitchFamily="49" charset="-122"/>
              </a:rPr>
              <a:t>芍药味苦、平，主邪气腹痛，除血痹，破坚积寒热，疝瘕，止痛，利小便，益气。</a:t>
            </a:r>
            <a:endParaRPr lang="zh-CN" altLang="en-US" sz="1600" dirty="0">
              <a:latin typeface="黑体" panose="02010609060101010101" pitchFamily="49" charset="-122"/>
              <a:ea typeface="黑体" panose="02010609060101010101" pitchFamily="49" charset="-122"/>
            </a:endParaRPr>
          </a:p>
          <a:p>
            <a:pPr marL="522605" lvl="1" indent="-342900" algn="just">
              <a:lnSpc>
                <a:spcPct val="170000"/>
              </a:lnSpc>
              <a:spcBef>
                <a:spcPct val="20000"/>
              </a:spcBef>
              <a:buClr>
                <a:schemeClr val="tx1"/>
              </a:buClr>
              <a:buFont typeface="黑体" panose="02010609060101010101" pitchFamily="49" charset="-122"/>
              <a:buChar char="·"/>
              <a:defRPr/>
            </a:pPr>
            <a:r>
              <a:rPr lang="zh-CN" altLang="en-US" sz="2300" b="1" dirty="0">
                <a:solidFill>
                  <a:srgbClr val="C00000"/>
                </a:solidFill>
                <a:latin typeface="黑体" panose="02010609060101010101" pitchFamily="49" charset="-122"/>
                <a:ea typeface="黑体" panose="02010609060101010101" pitchFamily="49" charset="-122"/>
              </a:rPr>
              <a:t>活血类药物</a:t>
            </a:r>
            <a:r>
              <a:rPr lang="en-US" altLang="zh-CN" sz="2300" b="1" dirty="0">
                <a:latin typeface="黑体" panose="02010609060101010101" pitchFamily="49" charset="-122"/>
                <a:ea typeface="黑体" panose="02010609060101010101" pitchFamily="49" charset="-122"/>
              </a:rPr>
              <a:t>—</a:t>
            </a:r>
            <a:r>
              <a:rPr lang="zh-CN" altLang="en-US" sz="2300" b="1" dirty="0">
                <a:latin typeface="黑体" panose="02010609060101010101" pitchFamily="49" charset="-122"/>
                <a:ea typeface="黑体" panose="02010609060101010101" pitchFamily="49" charset="-122"/>
              </a:rPr>
              <a:t>活血、行血、通瘀：包括川芎、红花、三七、牛膝等</a:t>
            </a:r>
            <a:endParaRPr lang="en-US" altLang="zh-CN" sz="2300" b="1" dirty="0">
              <a:latin typeface="黑体" panose="02010609060101010101" pitchFamily="49" charset="-122"/>
              <a:ea typeface="黑体" panose="02010609060101010101" pitchFamily="49" charset="-122"/>
            </a:endParaRPr>
          </a:p>
          <a:p>
            <a:pPr marL="179705" lvl="1" algn="just">
              <a:lnSpc>
                <a:spcPct val="170000"/>
              </a:lnSpc>
              <a:spcBef>
                <a:spcPct val="20000"/>
              </a:spcBef>
              <a:buClr>
                <a:schemeClr val="tx1"/>
              </a:buClr>
              <a:defRPr/>
            </a:pPr>
            <a:r>
              <a:rPr lang="en-US" altLang="zh-CN" sz="1600" b="1" dirty="0">
                <a:latin typeface="黑体" panose="02010609060101010101" pitchFamily="49" charset="-122"/>
                <a:ea typeface="黑体" panose="02010609060101010101" pitchFamily="49" charset="-122"/>
              </a:rPr>
              <a:t>  《</a:t>
            </a:r>
            <a:r>
              <a:rPr lang="zh-CN" altLang="en-US" sz="1600" b="1" dirty="0">
                <a:latin typeface="黑体" panose="02010609060101010101" pitchFamily="49" charset="-122"/>
                <a:ea typeface="黑体" panose="02010609060101010101" pitchFamily="49" charset="-122"/>
              </a:rPr>
              <a:t>本经</a:t>
            </a:r>
            <a:r>
              <a:rPr lang="en-US" altLang="zh-CN" sz="1600" b="1" dirty="0">
                <a:latin typeface="黑体" panose="02010609060101010101" pitchFamily="49" charset="-122"/>
                <a:ea typeface="黑体" panose="02010609060101010101" pitchFamily="49" charset="-122"/>
              </a:rPr>
              <a:t>》</a:t>
            </a:r>
            <a:r>
              <a:rPr lang="zh-CN" altLang="zh-CN" sz="1600" dirty="0">
                <a:latin typeface="黑体" panose="02010609060101010101" pitchFamily="49" charset="-122"/>
                <a:ea typeface="黑体" panose="02010609060101010101" pitchFamily="49" charset="-122"/>
              </a:rPr>
              <a:t>川芎味辛、温，主中风入脑，头痛，寒痹，筋挛，缓急，金创，妇人血闭，无子。</a:t>
            </a:r>
            <a:endParaRPr lang="zh-CN" altLang="en-US" sz="2300" b="1" dirty="0">
              <a:latin typeface="黑体" panose="02010609060101010101" pitchFamily="49" charset="-122"/>
              <a:ea typeface="黑体" panose="02010609060101010101" pitchFamily="49" charset="-122"/>
            </a:endParaRPr>
          </a:p>
          <a:p>
            <a:pPr marL="522605" lvl="1" indent="-342900" algn="just">
              <a:lnSpc>
                <a:spcPct val="170000"/>
              </a:lnSpc>
              <a:spcBef>
                <a:spcPct val="20000"/>
              </a:spcBef>
              <a:buClr>
                <a:schemeClr val="tx1"/>
              </a:buClr>
              <a:buFont typeface="黑体" panose="02010609060101010101" pitchFamily="49" charset="-122"/>
              <a:buChar char="·"/>
              <a:defRPr/>
            </a:pPr>
            <a:r>
              <a:rPr lang="zh-CN" altLang="en-US" sz="2300" b="1" dirty="0">
                <a:solidFill>
                  <a:srgbClr val="C00000"/>
                </a:solidFill>
                <a:latin typeface="黑体" panose="02010609060101010101" pitchFamily="49" charset="-122"/>
                <a:ea typeface="黑体" panose="02010609060101010101" pitchFamily="49" charset="-122"/>
              </a:rPr>
              <a:t>破血类药物</a:t>
            </a:r>
            <a:r>
              <a:rPr lang="en-US" altLang="zh-CN" sz="2300" b="1" dirty="0">
                <a:latin typeface="黑体" panose="02010609060101010101" pitchFamily="49" charset="-122"/>
                <a:ea typeface="黑体" panose="02010609060101010101" pitchFamily="49" charset="-122"/>
              </a:rPr>
              <a:t>—</a:t>
            </a:r>
            <a:r>
              <a:rPr lang="zh-CN" altLang="en-US" sz="2300" b="1" dirty="0">
                <a:latin typeface="黑体" panose="02010609060101010101" pitchFamily="49" charset="-122"/>
                <a:ea typeface="黑体" panose="02010609060101010101" pitchFamily="49" charset="-122"/>
              </a:rPr>
              <a:t>破血消瘀：大黄、水蛭、三棱、莪术、桃仁、血竭等</a:t>
            </a:r>
            <a:endParaRPr lang="zh-CN" altLang="en-US" sz="2300" b="1" dirty="0">
              <a:latin typeface="黑体" panose="02010609060101010101" pitchFamily="49" charset="-122"/>
              <a:ea typeface="黑体" panose="02010609060101010101" pitchFamily="49" charset="-122"/>
            </a:endParaRPr>
          </a:p>
        </p:txBody>
      </p:sp>
      <p:sp>
        <p:nvSpPr>
          <p:cNvPr id="40965" name="AutoShape 6" descr="u=2590451642,3574939022&amp;fm=51&amp;gp=0"/>
          <p:cNvSpPr>
            <a:spLocks noChangeAspect="1" noChangeArrowheads="1"/>
          </p:cNvSpPr>
          <p:nvPr/>
        </p:nvSpPr>
        <p:spPr bwMode="auto">
          <a:xfrm>
            <a:off x="63500" y="0"/>
            <a:ext cx="304800" cy="304800"/>
          </a:xfrm>
          <a:prstGeom prst="rect">
            <a:avLst/>
          </a:prstGeom>
          <a:noFill/>
          <a:ln w="9525">
            <a:noFill/>
            <a:miter lim="800000"/>
          </a:ln>
        </p:spPr>
        <p:txBody>
          <a:bodyPr/>
          <a:lstStyle/>
          <a:p>
            <a:endParaRPr lang="zh-CN" altLang="en-US"/>
          </a:p>
        </p:txBody>
      </p:sp>
      <p:sp>
        <p:nvSpPr>
          <p:cNvPr id="40966" name="AutoShape 8" descr="u=2590451642,3574939022&amp;fm=51&amp;gp=0"/>
          <p:cNvSpPr>
            <a:spLocks noChangeAspect="1" noChangeArrowheads="1"/>
          </p:cNvSpPr>
          <p:nvPr/>
        </p:nvSpPr>
        <p:spPr bwMode="auto">
          <a:xfrm>
            <a:off x="4419600" y="3276600"/>
            <a:ext cx="304800" cy="304800"/>
          </a:xfrm>
          <a:prstGeom prst="rect">
            <a:avLst/>
          </a:prstGeom>
          <a:noFill/>
          <a:ln w="9525">
            <a:noFill/>
            <a:miter lim="800000"/>
          </a:ln>
        </p:spPr>
        <p:txBody>
          <a:bodyPr/>
          <a:lstStyle/>
          <a:p>
            <a:endParaRPr lang="zh-CN" altLang="en-US"/>
          </a:p>
        </p:txBody>
      </p:sp>
      <p:pic>
        <p:nvPicPr>
          <p:cNvPr id="40967" name="Picture 10" descr="01300000931951127969933908706"/>
          <p:cNvPicPr>
            <a:picLocks noChangeAspect="1" noChangeArrowheads="1"/>
          </p:cNvPicPr>
          <p:nvPr/>
        </p:nvPicPr>
        <p:blipFill>
          <a:blip r:embed="rId1" cstate="print"/>
          <a:srcRect/>
          <a:stretch>
            <a:fillRect/>
          </a:stretch>
        </p:blipFill>
        <p:spPr bwMode="auto">
          <a:xfrm>
            <a:off x="0" y="5373688"/>
            <a:ext cx="1512888" cy="1484312"/>
          </a:xfrm>
          <a:prstGeom prst="rect">
            <a:avLst/>
          </a:prstGeom>
          <a:noFill/>
          <a:ln w="9525">
            <a:noFill/>
            <a:miter lim="800000"/>
            <a:headEnd/>
            <a:tailEnd/>
          </a:ln>
        </p:spPr>
      </p:pic>
      <p:pic>
        <p:nvPicPr>
          <p:cNvPr id="40968" name="Picture 12" descr="danshen"/>
          <p:cNvPicPr>
            <a:picLocks noChangeAspect="1" noChangeArrowheads="1"/>
          </p:cNvPicPr>
          <p:nvPr/>
        </p:nvPicPr>
        <p:blipFill>
          <a:blip r:embed="rId2" cstate="print"/>
          <a:srcRect/>
          <a:stretch>
            <a:fillRect/>
          </a:stretch>
        </p:blipFill>
        <p:spPr bwMode="auto">
          <a:xfrm>
            <a:off x="1476375" y="5373688"/>
            <a:ext cx="1366838" cy="1484312"/>
          </a:xfrm>
          <a:prstGeom prst="rect">
            <a:avLst/>
          </a:prstGeom>
          <a:noFill/>
          <a:ln w="9525">
            <a:noFill/>
            <a:miter lim="800000"/>
            <a:headEnd/>
            <a:tailEnd/>
          </a:ln>
        </p:spPr>
      </p:pic>
      <p:pic>
        <p:nvPicPr>
          <p:cNvPr id="40969" name="Picture 14" descr="11760593723156998874532326209"/>
          <p:cNvPicPr>
            <a:picLocks noChangeAspect="1" noChangeArrowheads="1"/>
          </p:cNvPicPr>
          <p:nvPr/>
        </p:nvPicPr>
        <p:blipFill>
          <a:blip r:embed="rId3" cstate="print"/>
          <a:srcRect/>
          <a:stretch>
            <a:fillRect/>
          </a:stretch>
        </p:blipFill>
        <p:spPr bwMode="auto">
          <a:xfrm>
            <a:off x="2843213" y="5376863"/>
            <a:ext cx="1535112" cy="1481137"/>
          </a:xfrm>
          <a:prstGeom prst="rect">
            <a:avLst/>
          </a:prstGeom>
          <a:noFill/>
          <a:ln w="9525">
            <a:noFill/>
            <a:miter lim="800000"/>
            <a:headEnd/>
            <a:tailEnd/>
          </a:ln>
        </p:spPr>
      </p:pic>
      <p:pic>
        <p:nvPicPr>
          <p:cNvPr id="40970" name="Picture 16" descr="1237573549"/>
          <p:cNvPicPr>
            <a:picLocks noChangeAspect="1" noChangeArrowheads="1"/>
          </p:cNvPicPr>
          <p:nvPr/>
        </p:nvPicPr>
        <p:blipFill>
          <a:blip r:embed="rId4" cstate="print"/>
          <a:srcRect/>
          <a:stretch>
            <a:fillRect/>
          </a:stretch>
        </p:blipFill>
        <p:spPr bwMode="auto">
          <a:xfrm>
            <a:off x="4427538" y="5373688"/>
            <a:ext cx="1512887" cy="1484312"/>
          </a:xfrm>
          <a:prstGeom prst="rect">
            <a:avLst/>
          </a:prstGeom>
          <a:noFill/>
          <a:ln w="9525">
            <a:noFill/>
            <a:miter lim="800000"/>
            <a:headEnd/>
            <a:tailEnd/>
          </a:ln>
        </p:spPr>
      </p:pic>
      <p:pic>
        <p:nvPicPr>
          <p:cNvPr id="40971" name="Picture 18" descr="01300000016998120521266733834"/>
          <p:cNvPicPr>
            <a:picLocks noChangeAspect="1" noChangeArrowheads="1"/>
          </p:cNvPicPr>
          <p:nvPr/>
        </p:nvPicPr>
        <p:blipFill>
          <a:blip r:embed="rId5" cstate="print"/>
          <a:srcRect/>
          <a:stretch>
            <a:fillRect/>
          </a:stretch>
        </p:blipFill>
        <p:spPr bwMode="auto">
          <a:xfrm>
            <a:off x="7632700" y="5373688"/>
            <a:ext cx="1511300" cy="1484312"/>
          </a:xfrm>
          <a:prstGeom prst="rect">
            <a:avLst/>
          </a:prstGeom>
          <a:noFill/>
          <a:ln w="9525">
            <a:noFill/>
            <a:miter lim="800000"/>
            <a:headEnd/>
            <a:tailEnd/>
          </a:ln>
        </p:spPr>
      </p:pic>
      <p:pic>
        <p:nvPicPr>
          <p:cNvPr id="40972" name="Picture 20" descr="1231299164828-00000m01j12p832"/>
          <p:cNvPicPr>
            <a:picLocks noChangeAspect="1" noChangeArrowheads="1"/>
          </p:cNvPicPr>
          <p:nvPr/>
        </p:nvPicPr>
        <p:blipFill>
          <a:blip r:embed="rId6" cstate="print"/>
          <a:srcRect/>
          <a:stretch>
            <a:fillRect/>
          </a:stretch>
        </p:blipFill>
        <p:spPr bwMode="auto">
          <a:xfrm>
            <a:off x="5940425" y="5373688"/>
            <a:ext cx="1684338" cy="1484312"/>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Rectangle 2"/>
          <p:cNvSpPr>
            <a:spLocks noChangeArrowheads="1"/>
          </p:cNvSpPr>
          <p:nvPr/>
        </p:nvSpPr>
        <p:spPr bwMode="auto">
          <a:xfrm>
            <a:off x="0" y="0"/>
            <a:ext cx="9144000" cy="6858000"/>
          </a:xfrm>
          <a:prstGeom prst="rect">
            <a:avLst/>
          </a:prstGeom>
          <a:solidFill>
            <a:schemeClr val="bg1">
              <a:lumMod val="95000"/>
            </a:schemeClr>
          </a:solidFill>
          <a:ln w="9525">
            <a:noFill/>
            <a:miter lim="800000"/>
          </a:ln>
          <a:effectLst/>
        </p:spPr>
        <p:txBody>
          <a:bodyPr wrap="none" anchor="ctr"/>
          <a:lstStyle/>
          <a:p>
            <a:pPr algn="ctr">
              <a:defRPr/>
            </a:pPr>
            <a:endParaRPr lang="zh-CN" altLang="en-US" dirty="0">
              <a:latin typeface="Arial" panose="020B0604020202020204" pitchFamily="34" charset="0"/>
            </a:endParaRPr>
          </a:p>
        </p:txBody>
      </p:sp>
      <p:sp>
        <p:nvSpPr>
          <p:cNvPr id="41987" name="Text Box 5"/>
          <p:cNvSpPr txBox="1">
            <a:spLocks noChangeArrowheads="1"/>
          </p:cNvSpPr>
          <p:nvPr/>
        </p:nvSpPr>
        <p:spPr bwMode="auto">
          <a:xfrm>
            <a:off x="214313" y="333375"/>
            <a:ext cx="3042920" cy="521970"/>
          </a:xfrm>
          <a:prstGeom prst="rect">
            <a:avLst/>
          </a:prstGeom>
          <a:noFill/>
          <a:ln w="9525">
            <a:noFill/>
            <a:miter lim="800000"/>
          </a:ln>
        </p:spPr>
        <p:txBody>
          <a:bodyPr wrap="none">
            <a:spAutoFit/>
          </a:bodyPr>
          <a:lstStyle/>
          <a:p>
            <a:r>
              <a:rPr kumimoji="1" lang="zh-CN" altLang="en-US" sz="2800" b="1">
                <a:solidFill>
                  <a:srgbClr val="000099"/>
                </a:solidFill>
                <a:latin typeface="黑体" panose="02010609060101010101" pitchFamily="49" charset="-122"/>
                <a:ea typeface="黑体" panose="02010609060101010101" pitchFamily="49" charset="-122"/>
              </a:rPr>
              <a:t>单味药物及提取物</a:t>
            </a:r>
            <a:endParaRPr lang="zh-CN" altLang="en-US" sz="2800" b="1">
              <a:solidFill>
                <a:srgbClr val="000099"/>
              </a:solidFill>
              <a:ea typeface="方正书宋繁体"/>
              <a:cs typeface="方正书宋繁体"/>
            </a:endParaRPr>
          </a:p>
        </p:txBody>
      </p:sp>
      <p:sp>
        <p:nvSpPr>
          <p:cNvPr id="16388" name="矩形 8"/>
          <p:cNvSpPr>
            <a:spLocks noChangeArrowheads="1"/>
          </p:cNvSpPr>
          <p:nvPr/>
        </p:nvSpPr>
        <p:spPr bwMode="auto">
          <a:xfrm>
            <a:off x="5795963" y="631825"/>
            <a:ext cx="4067175" cy="6931025"/>
          </a:xfrm>
          <a:prstGeom prst="rect">
            <a:avLst/>
          </a:prstGeom>
          <a:noFill/>
          <a:ln>
            <a:noFill/>
          </a:ln>
        </p:spPr>
        <p:txBody>
          <a:bodyPr>
            <a:spAutoFit/>
          </a:bodyPr>
          <a:lstStyle/>
          <a:p>
            <a:pPr marL="179705" lvl="1" algn="just">
              <a:lnSpc>
                <a:spcPct val="170000"/>
              </a:lnSpc>
              <a:spcBef>
                <a:spcPct val="20000"/>
              </a:spcBef>
              <a:buClr>
                <a:srgbClr val="FF0000"/>
              </a:buClr>
              <a:buFont typeface="Wingdings" panose="05000000000000000000" pitchFamily="2" charset="2"/>
              <a:buNone/>
              <a:defRPr/>
            </a:pPr>
            <a:r>
              <a:rPr lang="zh-CN" altLang="en-US" sz="2000" b="1" dirty="0">
                <a:solidFill>
                  <a:srgbClr val="FF0000"/>
                </a:solidFill>
                <a:latin typeface="黑体" panose="02010609060101010101" pitchFamily="49" charset="-122"/>
                <a:ea typeface="黑体" panose="02010609060101010101" pitchFamily="49" charset="-122"/>
              </a:rPr>
              <a:t>丹酚酸</a:t>
            </a:r>
            <a:r>
              <a:rPr lang="en-US" altLang="zh-CN" sz="2000" b="1" dirty="0">
                <a:solidFill>
                  <a:srgbClr val="FF0000"/>
                </a:solidFill>
                <a:latin typeface="黑体" panose="02010609060101010101" pitchFamily="49" charset="-122"/>
                <a:ea typeface="黑体" panose="02010609060101010101" pitchFamily="49" charset="-122"/>
              </a:rPr>
              <a:t>B</a:t>
            </a:r>
            <a:r>
              <a:rPr lang="zh-CN" altLang="en-US" sz="2000" b="1" dirty="0">
                <a:solidFill>
                  <a:srgbClr val="FF0000"/>
                </a:solidFill>
                <a:latin typeface="黑体" panose="02010609060101010101" pitchFamily="49" charset="-122"/>
                <a:ea typeface="黑体" panose="02010609060101010101" pitchFamily="49" charset="-122"/>
              </a:rPr>
              <a:t>：</a:t>
            </a:r>
            <a:endParaRPr lang="en-US" altLang="zh-CN" sz="2000" b="1" dirty="0">
              <a:solidFill>
                <a:srgbClr val="FF0000"/>
              </a:solidFill>
              <a:latin typeface="黑体" panose="02010609060101010101" pitchFamily="49" charset="-122"/>
              <a:ea typeface="黑体" panose="02010609060101010101" pitchFamily="49" charset="-122"/>
            </a:endParaRPr>
          </a:p>
          <a:p>
            <a:pPr marL="465455" lvl="1" indent="-285750" algn="just">
              <a:lnSpc>
                <a:spcPct val="170000"/>
              </a:lnSpc>
              <a:spcBef>
                <a:spcPct val="20000"/>
              </a:spcBef>
              <a:buClr>
                <a:srgbClr val="FF0000"/>
              </a:buClr>
              <a:buFont typeface="Arial" panose="020B0604020202020204" pitchFamily="34" charset="0"/>
              <a:buChar char="•"/>
              <a:defRPr/>
            </a:pPr>
            <a:r>
              <a:rPr lang="zh-CN" altLang="en-US" sz="1600" b="1" dirty="0">
                <a:latin typeface="黑体" panose="02010609060101010101" pitchFamily="49" charset="-122"/>
                <a:ea typeface="黑体" panose="02010609060101010101" pitchFamily="49" charset="-122"/>
              </a:rPr>
              <a:t>抑制心肌缺血再灌注损伤</a:t>
            </a:r>
            <a:endParaRPr lang="en-US" altLang="zh-CN" sz="1600" b="1" dirty="0">
              <a:latin typeface="黑体" panose="02010609060101010101" pitchFamily="49" charset="-122"/>
              <a:ea typeface="黑体" panose="02010609060101010101" pitchFamily="49" charset="-122"/>
            </a:endParaRPr>
          </a:p>
          <a:p>
            <a:pPr marL="465455" lvl="1" indent="-285750" algn="just">
              <a:lnSpc>
                <a:spcPct val="170000"/>
              </a:lnSpc>
              <a:spcBef>
                <a:spcPct val="20000"/>
              </a:spcBef>
              <a:buClr>
                <a:srgbClr val="FF0000"/>
              </a:buClr>
              <a:buFont typeface="Arial" panose="020B0604020202020204" pitchFamily="34" charset="0"/>
              <a:buChar char="•"/>
              <a:defRPr/>
            </a:pPr>
            <a:r>
              <a:rPr lang="zh-CN" altLang="en-US" sz="1600" b="1" dirty="0">
                <a:latin typeface="黑体" panose="02010609060101010101" pitchFamily="49" charset="-122"/>
                <a:ea typeface="黑体" panose="02010609060101010101" pitchFamily="49" charset="-122"/>
              </a:rPr>
              <a:t>保护心脏微血管内皮细胞</a:t>
            </a:r>
            <a:endParaRPr lang="en-US" altLang="zh-CN" sz="1600" b="1" dirty="0">
              <a:latin typeface="黑体" panose="02010609060101010101" pitchFamily="49" charset="-122"/>
              <a:ea typeface="黑体" panose="02010609060101010101" pitchFamily="49" charset="-122"/>
            </a:endParaRPr>
          </a:p>
          <a:p>
            <a:pPr marL="465455" lvl="1" indent="-285750" algn="just">
              <a:lnSpc>
                <a:spcPct val="170000"/>
              </a:lnSpc>
              <a:spcBef>
                <a:spcPct val="20000"/>
              </a:spcBef>
              <a:buClr>
                <a:srgbClr val="FF0000"/>
              </a:buClr>
              <a:buFont typeface="Arial" panose="020B0604020202020204" pitchFamily="34" charset="0"/>
              <a:buChar char="•"/>
              <a:defRPr/>
            </a:pPr>
            <a:r>
              <a:rPr lang="zh-CN" altLang="en-US" sz="1600" b="1" dirty="0">
                <a:latin typeface="黑体" panose="02010609060101010101" pitchFamily="49" charset="-122"/>
                <a:ea typeface="黑体" panose="02010609060101010101" pitchFamily="49" charset="-122"/>
              </a:rPr>
              <a:t>诱导新生血管内膜细胞凋亡</a:t>
            </a:r>
            <a:endParaRPr lang="en-US" altLang="zh-CN" sz="1600" b="1" dirty="0">
              <a:latin typeface="黑体" panose="02010609060101010101" pitchFamily="49" charset="-122"/>
              <a:ea typeface="黑体" panose="02010609060101010101" pitchFamily="49" charset="-122"/>
            </a:endParaRPr>
          </a:p>
          <a:p>
            <a:pPr marL="465455" lvl="1" indent="-285750" algn="just">
              <a:lnSpc>
                <a:spcPct val="170000"/>
              </a:lnSpc>
              <a:spcBef>
                <a:spcPct val="20000"/>
              </a:spcBef>
              <a:buClr>
                <a:srgbClr val="FF0000"/>
              </a:buClr>
              <a:buFont typeface="Arial" panose="020B0604020202020204" pitchFamily="34" charset="0"/>
              <a:buChar char="•"/>
              <a:defRPr/>
            </a:pPr>
            <a:r>
              <a:rPr lang="zh-CN" altLang="en-US" sz="1600" b="1" dirty="0">
                <a:latin typeface="黑体" panose="02010609060101010101" pitchFamily="49" charset="-122"/>
                <a:ea typeface="黑体" panose="02010609060101010101" pitchFamily="49" charset="-122"/>
              </a:rPr>
              <a:t>抑制血小板聚集</a:t>
            </a:r>
            <a:endParaRPr lang="en-US" altLang="zh-CN" sz="1600" b="1" dirty="0">
              <a:latin typeface="黑体" panose="02010609060101010101" pitchFamily="49" charset="-122"/>
              <a:ea typeface="黑体" panose="02010609060101010101" pitchFamily="49" charset="-122"/>
            </a:endParaRPr>
          </a:p>
          <a:p>
            <a:pPr marL="465455" lvl="1" indent="-285750" algn="just">
              <a:lnSpc>
                <a:spcPct val="170000"/>
              </a:lnSpc>
              <a:spcBef>
                <a:spcPct val="20000"/>
              </a:spcBef>
              <a:buClr>
                <a:srgbClr val="FF0000"/>
              </a:buClr>
              <a:buFont typeface="Arial" panose="020B0604020202020204" pitchFamily="34" charset="0"/>
              <a:buChar char="•"/>
              <a:defRPr/>
            </a:pPr>
            <a:r>
              <a:rPr lang="zh-CN" altLang="en-US" sz="1600" b="1" dirty="0">
                <a:latin typeface="黑体" panose="02010609060101010101" pitchFamily="49" charset="-122"/>
                <a:ea typeface="黑体" panose="02010609060101010101" pitchFamily="49" charset="-122"/>
              </a:rPr>
              <a:t>抗动脉粥样硬化</a:t>
            </a:r>
            <a:endParaRPr lang="en-US" altLang="zh-CN" sz="1600" b="1" dirty="0">
              <a:latin typeface="黑体" panose="02010609060101010101" pitchFamily="49" charset="-122"/>
              <a:ea typeface="黑体" panose="02010609060101010101" pitchFamily="49" charset="-122"/>
            </a:endParaRPr>
          </a:p>
          <a:p>
            <a:pPr marL="465455" lvl="1" indent="-285750" algn="just">
              <a:lnSpc>
                <a:spcPct val="170000"/>
              </a:lnSpc>
              <a:spcBef>
                <a:spcPct val="20000"/>
              </a:spcBef>
              <a:buClr>
                <a:srgbClr val="FF0000"/>
              </a:buClr>
              <a:buFont typeface="Arial" panose="020B0604020202020204" pitchFamily="34" charset="0"/>
              <a:buChar char="•"/>
              <a:defRPr/>
            </a:pPr>
            <a:r>
              <a:rPr lang="zh-CN" altLang="en-US" sz="1600" b="1" dirty="0">
                <a:latin typeface="黑体" panose="02010609060101010101" pitchFamily="49" charset="-122"/>
                <a:ea typeface="黑体" panose="02010609060101010101" pitchFamily="49" charset="-122"/>
              </a:rPr>
              <a:t>抗氧化作用</a:t>
            </a:r>
            <a:endParaRPr lang="en-US" altLang="zh-CN" sz="1600" b="1" dirty="0">
              <a:latin typeface="黑体" panose="02010609060101010101" pitchFamily="49" charset="-122"/>
              <a:ea typeface="黑体" panose="02010609060101010101" pitchFamily="49" charset="-122"/>
            </a:endParaRPr>
          </a:p>
          <a:p>
            <a:pPr marL="179705" lvl="1" algn="just">
              <a:lnSpc>
                <a:spcPct val="170000"/>
              </a:lnSpc>
              <a:spcBef>
                <a:spcPct val="20000"/>
              </a:spcBef>
              <a:buClr>
                <a:srgbClr val="FF0000"/>
              </a:buClr>
              <a:buFont typeface="Wingdings" panose="05000000000000000000" pitchFamily="2" charset="2"/>
              <a:buNone/>
              <a:defRPr/>
            </a:pPr>
            <a:r>
              <a:rPr lang="zh-CN" altLang="en-US" sz="2000" b="1" dirty="0">
                <a:solidFill>
                  <a:srgbClr val="FF0000"/>
                </a:solidFill>
                <a:latin typeface="黑体" panose="02010609060101010101" pitchFamily="49" charset="-122"/>
                <a:ea typeface="黑体" panose="02010609060101010101" pitchFamily="49" charset="-122"/>
              </a:rPr>
              <a:t>丹参酮</a:t>
            </a:r>
            <a:r>
              <a:rPr lang="en-US" altLang="zh-CN" sz="2000" b="1" dirty="0" err="1">
                <a:solidFill>
                  <a:srgbClr val="FF0000"/>
                </a:solidFill>
                <a:latin typeface="黑体" panose="02010609060101010101" pitchFamily="49" charset="-122"/>
                <a:ea typeface="黑体" panose="02010609060101010101" pitchFamily="49" charset="-122"/>
              </a:rPr>
              <a:t>ⅡA</a:t>
            </a:r>
            <a:r>
              <a:rPr lang="zh-CN" altLang="en-US" sz="2000" b="1" dirty="0">
                <a:solidFill>
                  <a:srgbClr val="FF0000"/>
                </a:solidFill>
                <a:latin typeface="黑体" panose="02010609060101010101" pitchFamily="49" charset="-122"/>
                <a:ea typeface="黑体" panose="02010609060101010101" pitchFamily="49" charset="-122"/>
              </a:rPr>
              <a:t>磺酸钠：</a:t>
            </a:r>
            <a:endParaRPr lang="en-US" altLang="zh-CN" sz="2000" b="1" dirty="0">
              <a:solidFill>
                <a:srgbClr val="FF0000"/>
              </a:solidFill>
              <a:latin typeface="黑体" panose="02010609060101010101" pitchFamily="49" charset="-122"/>
              <a:ea typeface="黑体" panose="02010609060101010101" pitchFamily="49" charset="-122"/>
            </a:endParaRPr>
          </a:p>
          <a:p>
            <a:pPr marL="465455" lvl="1" indent="-285750" algn="just">
              <a:lnSpc>
                <a:spcPct val="170000"/>
              </a:lnSpc>
              <a:spcBef>
                <a:spcPct val="20000"/>
              </a:spcBef>
              <a:buClr>
                <a:srgbClr val="FF0000"/>
              </a:buClr>
              <a:buFont typeface="Arial" panose="020B0604020202020204" pitchFamily="34" charset="0"/>
              <a:buChar char="•"/>
              <a:defRPr/>
            </a:pPr>
            <a:r>
              <a:rPr lang="zh-CN" altLang="en-US" sz="1600" b="1" dirty="0">
                <a:latin typeface="黑体" panose="02010609060101010101" pitchFamily="49" charset="-122"/>
                <a:ea typeface="黑体" panose="02010609060101010101" pitchFamily="49" charset="-122"/>
              </a:rPr>
              <a:t>抑制心肌缺血再灌注损伤</a:t>
            </a:r>
            <a:endParaRPr lang="en-US" altLang="zh-CN" sz="1600" b="1" dirty="0">
              <a:latin typeface="黑体" panose="02010609060101010101" pitchFamily="49" charset="-122"/>
              <a:ea typeface="黑体" panose="02010609060101010101" pitchFamily="49" charset="-122"/>
            </a:endParaRPr>
          </a:p>
          <a:p>
            <a:pPr marL="465455" lvl="1" indent="-285750" algn="just">
              <a:lnSpc>
                <a:spcPct val="170000"/>
              </a:lnSpc>
              <a:spcBef>
                <a:spcPct val="20000"/>
              </a:spcBef>
              <a:buClr>
                <a:srgbClr val="FF0000"/>
              </a:buClr>
              <a:buFont typeface="Arial" panose="020B0604020202020204" pitchFamily="34" charset="0"/>
              <a:buChar char="•"/>
              <a:defRPr/>
            </a:pPr>
            <a:r>
              <a:rPr lang="zh-CN" altLang="en-US" sz="1600" b="1" dirty="0">
                <a:latin typeface="黑体" panose="02010609060101010101" pitchFamily="49" charset="-122"/>
                <a:ea typeface="黑体" panose="02010609060101010101" pitchFamily="49" charset="-122"/>
              </a:rPr>
              <a:t>增加冠状动脉血流量</a:t>
            </a:r>
            <a:endParaRPr lang="en-US" altLang="zh-CN" sz="1600" b="1" dirty="0">
              <a:latin typeface="黑体" panose="02010609060101010101" pitchFamily="49" charset="-122"/>
              <a:ea typeface="黑体" panose="02010609060101010101" pitchFamily="49" charset="-122"/>
            </a:endParaRPr>
          </a:p>
          <a:p>
            <a:pPr marL="465455" lvl="1" indent="-285750" algn="just">
              <a:lnSpc>
                <a:spcPct val="170000"/>
              </a:lnSpc>
              <a:spcBef>
                <a:spcPct val="20000"/>
              </a:spcBef>
              <a:buClr>
                <a:srgbClr val="FF0000"/>
              </a:buClr>
              <a:buFont typeface="Arial" panose="020B0604020202020204" pitchFamily="34" charset="0"/>
              <a:buChar char="•"/>
              <a:defRPr/>
            </a:pPr>
            <a:r>
              <a:rPr lang="zh-CN" altLang="en-US" sz="1600" b="1" dirty="0">
                <a:latin typeface="黑体" panose="02010609060101010101" pitchFamily="49" charset="-122"/>
                <a:ea typeface="黑体" panose="02010609060101010101" pitchFamily="49" charset="-122"/>
              </a:rPr>
              <a:t>降低心肌耗氧量</a:t>
            </a:r>
            <a:endParaRPr lang="en-US" altLang="zh-CN" sz="1600" b="1" dirty="0">
              <a:latin typeface="黑体" panose="02010609060101010101" pitchFamily="49" charset="-122"/>
              <a:ea typeface="黑体" panose="02010609060101010101" pitchFamily="49" charset="-122"/>
            </a:endParaRPr>
          </a:p>
          <a:p>
            <a:pPr marL="465455" lvl="1" indent="-285750" algn="just">
              <a:lnSpc>
                <a:spcPct val="170000"/>
              </a:lnSpc>
              <a:spcBef>
                <a:spcPct val="20000"/>
              </a:spcBef>
              <a:buClr>
                <a:srgbClr val="FF0000"/>
              </a:buClr>
              <a:buFont typeface="Arial" panose="020B0604020202020204" pitchFamily="34" charset="0"/>
              <a:buChar char="•"/>
              <a:defRPr/>
            </a:pPr>
            <a:r>
              <a:rPr lang="zh-CN" altLang="en-US" sz="1600" b="1" dirty="0">
                <a:latin typeface="黑体" panose="02010609060101010101" pitchFamily="49" charset="-122"/>
                <a:ea typeface="黑体" panose="02010609060101010101" pitchFamily="49" charset="-122"/>
              </a:rPr>
              <a:t>抗动脉粥样硬化</a:t>
            </a:r>
            <a:endParaRPr lang="en-US" altLang="zh-CN" sz="1600" b="1" dirty="0">
              <a:latin typeface="黑体" panose="02010609060101010101" pitchFamily="49" charset="-122"/>
              <a:ea typeface="黑体" panose="02010609060101010101" pitchFamily="49" charset="-122"/>
            </a:endParaRPr>
          </a:p>
          <a:p>
            <a:pPr marL="465455" lvl="1" indent="-285750" algn="just">
              <a:lnSpc>
                <a:spcPct val="170000"/>
              </a:lnSpc>
              <a:spcBef>
                <a:spcPct val="20000"/>
              </a:spcBef>
              <a:buClr>
                <a:srgbClr val="FF0000"/>
              </a:buClr>
              <a:buFont typeface="Arial" panose="020B0604020202020204" pitchFamily="34" charset="0"/>
              <a:buChar char="•"/>
              <a:defRPr/>
            </a:pPr>
            <a:r>
              <a:rPr lang="zh-CN" altLang="en-US" sz="1600" b="1" dirty="0">
                <a:latin typeface="黑体" panose="02010609060101010101" pitchFamily="49" charset="-122"/>
                <a:ea typeface="黑体" panose="02010609060101010101" pitchFamily="49" charset="-122"/>
              </a:rPr>
              <a:t>阻滞钙离子通道</a:t>
            </a:r>
            <a:endParaRPr lang="zh-CN" altLang="en-US" sz="1600" b="1" dirty="0">
              <a:latin typeface="黑体" panose="02010609060101010101" pitchFamily="49" charset="-122"/>
              <a:ea typeface="黑体" panose="02010609060101010101" pitchFamily="49" charset="-122"/>
            </a:endParaRPr>
          </a:p>
          <a:p>
            <a:pPr marL="179705" lvl="1" algn="just">
              <a:lnSpc>
                <a:spcPct val="170000"/>
              </a:lnSpc>
              <a:spcBef>
                <a:spcPct val="20000"/>
              </a:spcBef>
              <a:buClr>
                <a:srgbClr val="FF0000"/>
              </a:buClr>
              <a:buFont typeface="Wingdings" panose="05000000000000000000" pitchFamily="2" charset="2"/>
              <a:buChar char="Ø"/>
              <a:defRPr/>
            </a:pPr>
            <a:endParaRPr lang="zh-CN" altLang="en-US" sz="2000" dirty="0">
              <a:solidFill>
                <a:srgbClr val="000000"/>
              </a:solidFill>
            </a:endParaRPr>
          </a:p>
        </p:txBody>
      </p:sp>
      <p:pic>
        <p:nvPicPr>
          <p:cNvPr id="41989" name="Picture 5" descr="808a27db7bc9ab20d0164ed8"/>
          <p:cNvPicPr>
            <a:picLocks noChangeAspect="1" noChangeArrowheads="1"/>
          </p:cNvPicPr>
          <p:nvPr/>
        </p:nvPicPr>
        <p:blipFill>
          <a:blip r:embed="rId1" cstate="print"/>
          <a:srcRect/>
          <a:stretch>
            <a:fillRect/>
          </a:stretch>
        </p:blipFill>
        <p:spPr bwMode="auto">
          <a:xfrm>
            <a:off x="2838450" y="879475"/>
            <a:ext cx="2576513" cy="1511300"/>
          </a:xfrm>
          <a:prstGeom prst="rect">
            <a:avLst/>
          </a:prstGeom>
          <a:noFill/>
          <a:ln w="9525">
            <a:noFill/>
            <a:miter lim="800000"/>
            <a:headEnd/>
            <a:tailEnd/>
          </a:ln>
        </p:spPr>
      </p:pic>
      <p:sp>
        <p:nvSpPr>
          <p:cNvPr id="41990" name="Rectangle 8"/>
          <p:cNvSpPr>
            <a:spLocks noChangeArrowheads="1"/>
          </p:cNvSpPr>
          <p:nvPr/>
        </p:nvSpPr>
        <p:spPr bwMode="auto">
          <a:xfrm>
            <a:off x="-103188" y="2300288"/>
            <a:ext cx="2652713" cy="677862"/>
          </a:xfrm>
          <a:prstGeom prst="rect">
            <a:avLst/>
          </a:prstGeom>
          <a:noFill/>
          <a:ln w="9525">
            <a:noFill/>
            <a:miter lim="800000"/>
          </a:ln>
          <a:effectLst>
            <a:prstShdw prst="shdw12">
              <a:schemeClr val="bg2">
                <a:alpha val="50000"/>
              </a:schemeClr>
            </a:prstShdw>
          </a:effectLst>
        </p:spPr>
        <p:txBody>
          <a:bodyPr wrap="none">
            <a:spAutoFit/>
          </a:bodyPr>
          <a:lstStyle/>
          <a:p>
            <a:r>
              <a:rPr lang="zh-CN" altLang="en-US" b="1">
                <a:solidFill>
                  <a:srgbClr val="000000"/>
                </a:solidFill>
                <a:latin typeface="黑体" panose="02010609060101010101" pitchFamily="49" charset="-122"/>
                <a:ea typeface="黑体" panose="02010609060101010101" pitchFamily="49" charset="-122"/>
              </a:rPr>
              <a:t>丹参酮</a:t>
            </a:r>
            <a:r>
              <a:rPr lang="en-US" altLang="zh-CN" b="1">
                <a:solidFill>
                  <a:srgbClr val="000000"/>
                </a:solidFill>
                <a:latin typeface="黑体" panose="02010609060101010101" pitchFamily="49" charset="-122"/>
                <a:ea typeface="黑体" panose="02010609060101010101" pitchFamily="49" charset="-122"/>
              </a:rPr>
              <a:t>ⅡA</a:t>
            </a:r>
            <a:r>
              <a:rPr lang="zh-CN" altLang="en-US" b="1">
                <a:solidFill>
                  <a:srgbClr val="000000"/>
                </a:solidFill>
                <a:latin typeface="黑体" panose="02010609060101010101" pitchFamily="49" charset="-122"/>
                <a:ea typeface="黑体" panose="02010609060101010101" pitchFamily="49" charset="-122"/>
              </a:rPr>
              <a:t>磺酸钠</a:t>
            </a:r>
            <a:endParaRPr lang="en-US" altLang="zh-CN" b="1">
              <a:solidFill>
                <a:srgbClr val="000000"/>
              </a:solidFill>
              <a:latin typeface="黑体" panose="02010609060101010101" pitchFamily="49" charset="-122"/>
              <a:ea typeface="黑体" panose="02010609060101010101" pitchFamily="49" charset="-122"/>
            </a:endParaRPr>
          </a:p>
          <a:p>
            <a:endParaRPr lang="en-US" altLang="zh-CN" sz="900" b="1">
              <a:solidFill>
                <a:srgbClr val="000000"/>
              </a:solidFill>
              <a:latin typeface="黑体" panose="02010609060101010101" pitchFamily="49" charset="-122"/>
              <a:ea typeface="黑体" panose="02010609060101010101" pitchFamily="49" charset="-122"/>
            </a:endParaRPr>
          </a:p>
          <a:p>
            <a:r>
              <a:rPr lang="zh-CN" altLang="en-US" sz="1100" b="1">
                <a:solidFill>
                  <a:srgbClr val="000000"/>
                </a:solidFill>
                <a:latin typeface="黑体" panose="02010609060101010101" pitchFamily="49" charset="-122"/>
                <a:ea typeface="黑体" panose="02010609060101010101" pitchFamily="49" charset="-122"/>
              </a:rPr>
              <a:t>（二萜醌类化合物丹参酮</a:t>
            </a:r>
            <a:r>
              <a:rPr lang="en-US" altLang="zh-CN" sz="1100" b="1">
                <a:solidFill>
                  <a:srgbClr val="000000"/>
                </a:solidFill>
                <a:latin typeface="黑体" panose="02010609060101010101" pitchFamily="49" charset="-122"/>
                <a:ea typeface="黑体" panose="02010609060101010101" pitchFamily="49" charset="-122"/>
              </a:rPr>
              <a:t>ⅡA</a:t>
            </a:r>
            <a:r>
              <a:rPr lang="zh-CN" altLang="en-US" sz="1100" b="1">
                <a:solidFill>
                  <a:srgbClr val="000000"/>
                </a:solidFill>
                <a:latin typeface="黑体" panose="02010609060101010101" pitchFamily="49" charset="-122"/>
                <a:ea typeface="黑体" panose="02010609060101010101" pitchFamily="49" charset="-122"/>
              </a:rPr>
              <a:t>磺化而成）</a:t>
            </a:r>
            <a:endParaRPr lang="zh-CN" altLang="en-US" sz="1100" b="1">
              <a:solidFill>
                <a:srgbClr val="000000"/>
              </a:solidFill>
              <a:latin typeface="黑体" panose="02010609060101010101" pitchFamily="49" charset="-122"/>
              <a:ea typeface="黑体" panose="02010609060101010101" pitchFamily="49" charset="-122"/>
            </a:endParaRPr>
          </a:p>
        </p:txBody>
      </p:sp>
      <p:sp>
        <p:nvSpPr>
          <p:cNvPr id="41991" name="Rectangle 9"/>
          <p:cNvSpPr>
            <a:spLocks noChangeArrowheads="1"/>
          </p:cNvSpPr>
          <p:nvPr/>
        </p:nvSpPr>
        <p:spPr bwMode="auto">
          <a:xfrm>
            <a:off x="2740025" y="2316163"/>
            <a:ext cx="2865438" cy="661987"/>
          </a:xfrm>
          <a:prstGeom prst="rect">
            <a:avLst/>
          </a:prstGeom>
          <a:noFill/>
          <a:ln w="9525">
            <a:noFill/>
            <a:miter lim="800000"/>
          </a:ln>
          <a:effectLst>
            <a:prstShdw prst="shdw12">
              <a:schemeClr val="bg2">
                <a:alpha val="50000"/>
              </a:schemeClr>
            </a:prstShdw>
          </a:effectLst>
        </p:spPr>
        <p:txBody>
          <a:bodyPr wrap="none">
            <a:spAutoFit/>
          </a:bodyPr>
          <a:lstStyle/>
          <a:p>
            <a:r>
              <a:rPr lang="zh-CN" altLang="en-US" b="1">
                <a:solidFill>
                  <a:srgbClr val="000000"/>
                </a:solidFill>
                <a:latin typeface="黑体" panose="02010609060101010101" pitchFamily="49" charset="-122"/>
                <a:ea typeface="黑体" panose="02010609060101010101" pitchFamily="49" charset="-122"/>
              </a:rPr>
              <a:t>丹酚酸</a:t>
            </a:r>
            <a:r>
              <a:rPr lang="en-US" altLang="zh-CN" b="1">
                <a:solidFill>
                  <a:srgbClr val="000000"/>
                </a:solidFill>
                <a:latin typeface="黑体" panose="02010609060101010101" pitchFamily="49" charset="-122"/>
                <a:ea typeface="黑体" panose="02010609060101010101" pitchFamily="49" charset="-122"/>
              </a:rPr>
              <a:t>B</a:t>
            </a:r>
            <a:endParaRPr lang="en-US" altLang="zh-CN" b="1">
              <a:solidFill>
                <a:srgbClr val="000000"/>
              </a:solidFill>
              <a:latin typeface="黑体" panose="02010609060101010101" pitchFamily="49" charset="-122"/>
              <a:ea typeface="黑体" panose="02010609060101010101" pitchFamily="49" charset="-122"/>
            </a:endParaRPr>
          </a:p>
          <a:p>
            <a:endParaRPr lang="en-US" altLang="zh-CN" sz="800" b="1">
              <a:solidFill>
                <a:srgbClr val="000000"/>
              </a:solidFill>
              <a:latin typeface="黑体" panose="02010609060101010101" pitchFamily="49" charset="-122"/>
              <a:ea typeface="黑体" panose="02010609060101010101" pitchFamily="49" charset="-122"/>
            </a:endParaRPr>
          </a:p>
          <a:p>
            <a:r>
              <a:rPr lang="zh-CN" altLang="en-US" sz="1100" b="1">
                <a:solidFill>
                  <a:srgbClr val="000000"/>
                </a:solidFill>
                <a:latin typeface="黑体" panose="02010609060101010101" pitchFamily="49" charset="-122"/>
                <a:ea typeface="黑体" panose="02010609060101010101" pitchFamily="49" charset="-122"/>
              </a:rPr>
              <a:t>（三分子丹参素与一分子咖啡酸缩合而成）</a:t>
            </a:r>
            <a:endParaRPr lang="en-US" altLang="zh-CN" sz="1100" b="1">
              <a:solidFill>
                <a:srgbClr val="000000"/>
              </a:solidFill>
              <a:latin typeface="黑体" panose="02010609060101010101" pitchFamily="49" charset="-122"/>
              <a:ea typeface="黑体" panose="02010609060101010101" pitchFamily="49" charset="-122"/>
            </a:endParaRPr>
          </a:p>
        </p:txBody>
      </p:sp>
      <p:pic>
        <p:nvPicPr>
          <p:cNvPr id="41992" name="Picture 16"/>
          <p:cNvPicPr>
            <a:picLocks noChangeAspect="1" noChangeArrowheads="1"/>
          </p:cNvPicPr>
          <p:nvPr/>
        </p:nvPicPr>
        <p:blipFill>
          <a:blip r:embed="rId2" cstate="print"/>
          <a:srcRect/>
          <a:stretch>
            <a:fillRect/>
          </a:stretch>
        </p:blipFill>
        <p:spPr bwMode="auto">
          <a:xfrm>
            <a:off x="0" y="765175"/>
            <a:ext cx="2555875" cy="1584325"/>
          </a:xfrm>
          <a:prstGeom prst="rect">
            <a:avLst/>
          </a:prstGeom>
          <a:noFill/>
          <a:ln w="9525">
            <a:noFill/>
            <a:miter lim="800000"/>
            <a:headEnd/>
            <a:tailEnd/>
          </a:ln>
        </p:spPr>
      </p:pic>
      <p:grpSp>
        <p:nvGrpSpPr>
          <p:cNvPr id="2" name="组合 9"/>
          <p:cNvGrpSpPr/>
          <p:nvPr/>
        </p:nvGrpSpPr>
        <p:grpSpPr bwMode="auto">
          <a:xfrm>
            <a:off x="179388" y="2978150"/>
            <a:ext cx="5364162" cy="3883025"/>
            <a:chOff x="179512" y="2977579"/>
            <a:chExt cx="5364088" cy="3884340"/>
          </a:xfrm>
        </p:grpSpPr>
        <p:pic>
          <p:nvPicPr>
            <p:cNvPr id="41994" name="图片 1"/>
            <p:cNvPicPr>
              <a:picLocks noChangeAspect="1"/>
            </p:cNvPicPr>
            <p:nvPr/>
          </p:nvPicPr>
          <p:blipFill>
            <a:blip r:embed="rId3" cstate="print"/>
            <a:srcRect/>
            <a:stretch>
              <a:fillRect/>
            </a:stretch>
          </p:blipFill>
          <p:spPr bwMode="auto">
            <a:xfrm>
              <a:off x="179512" y="2977579"/>
              <a:ext cx="5364088" cy="3884340"/>
            </a:xfrm>
            <a:prstGeom prst="rect">
              <a:avLst/>
            </a:prstGeom>
            <a:noFill/>
            <a:ln w="9525">
              <a:noFill/>
              <a:miter lim="800000"/>
              <a:headEnd/>
              <a:tailEnd/>
            </a:ln>
          </p:spPr>
        </p:pic>
        <p:sp>
          <p:nvSpPr>
            <p:cNvPr id="5" name="TextBox 4"/>
            <p:cNvSpPr txBox="1"/>
            <p:nvPr/>
          </p:nvSpPr>
          <p:spPr>
            <a:xfrm>
              <a:off x="1763815" y="4117790"/>
              <a:ext cx="1989110" cy="277907"/>
            </a:xfrm>
            <a:prstGeom prst="rect">
              <a:avLst/>
            </a:prstGeom>
          </p:spPr>
          <p:style>
            <a:lnRef idx="1">
              <a:schemeClr val="accent2"/>
            </a:lnRef>
            <a:fillRef idx="2">
              <a:schemeClr val="accent2"/>
            </a:fillRef>
            <a:effectRef idx="1">
              <a:schemeClr val="accent2"/>
            </a:effectRef>
            <a:fontRef idx="minor">
              <a:schemeClr val="dk1"/>
            </a:fontRef>
          </p:style>
          <p:txBody>
            <a:bodyPr>
              <a:spAutoFit/>
            </a:bodyPr>
            <a:lstStyle/>
            <a:p>
              <a:pPr>
                <a:defRPr/>
              </a:pPr>
              <a:r>
                <a:rPr lang="en-US" altLang="zh-CN" sz="1200" b="1" dirty="0"/>
                <a:t>Endogenous substances</a:t>
              </a:r>
              <a:endParaRPr lang="zh-CN" altLang="en-US" sz="1200" b="1" dirty="0"/>
            </a:p>
          </p:txBody>
        </p:sp>
        <p:sp>
          <p:nvSpPr>
            <p:cNvPr id="6" name="TextBox 5"/>
            <p:cNvSpPr txBox="1"/>
            <p:nvPr/>
          </p:nvSpPr>
          <p:spPr>
            <a:xfrm>
              <a:off x="323972" y="4922926"/>
              <a:ext cx="1673202" cy="554225"/>
            </a:xfrm>
            <a:prstGeom prst="rect">
              <a:avLst/>
            </a:prstGeom>
          </p:spPr>
          <p:style>
            <a:lnRef idx="1">
              <a:schemeClr val="accent4"/>
            </a:lnRef>
            <a:fillRef idx="2">
              <a:schemeClr val="accent4"/>
            </a:fillRef>
            <a:effectRef idx="1">
              <a:schemeClr val="accent4"/>
            </a:effectRef>
            <a:fontRef idx="minor">
              <a:schemeClr val="dk1"/>
            </a:fontRef>
          </p:style>
          <p:txBody>
            <a:bodyPr>
              <a:spAutoFit/>
            </a:bodyPr>
            <a:lstStyle/>
            <a:p>
              <a:pPr>
                <a:defRPr/>
              </a:pPr>
              <a:endParaRPr lang="en-US" altLang="zh-CN" sz="1600" b="1" dirty="0"/>
            </a:p>
            <a:p>
              <a:pPr>
                <a:defRPr/>
              </a:pPr>
              <a:r>
                <a:rPr lang="en-US" altLang="zh-CN" sz="1400" b="1" dirty="0"/>
                <a:t>Protein Kinase C</a:t>
              </a:r>
              <a:endParaRPr lang="en-US" altLang="zh-CN" sz="1400" b="1" dirty="0"/>
            </a:p>
          </p:txBody>
        </p:sp>
        <p:sp>
          <p:nvSpPr>
            <p:cNvPr id="7" name="TextBox 6"/>
            <p:cNvSpPr txBox="1"/>
            <p:nvPr/>
          </p:nvSpPr>
          <p:spPr>
            <a:xfrm>
              <a:off x="2124172" y="4924513"/>
              <a:ext cx="1511279" cy="554226"/>
            </a:xfrm>
            <a:prstGeom prst="rect">
              <a:avLst/>
            </a:prstGeom>
          </p:spPr>
          <p:style>
            <a:lnRef idx="1">
              <a:schemeClr val="accent4"/>
            </a:lnRef>
            <a:fillRef idx="2">
              <a:schemeClr val="accent4"/>
            </a:fillRef>
            <a:effectRef idx="1">
              <a:schemeClr val="accent4"/>
            </a:effectRef>
            <a:fontRef idx="minor">
              <a:schemeClr val="dk1"/>
            </a:fontRef>
          </p:style>
          <p:txBody>
            <a:bodyPr>
              <a:spAutoFit/>
            </a:bodyPr>
            <a:lstStyle/>
            <a:p>
              <a:pPr algn="ctr">
                <a:defRPr/>
              </a:pPr>
              <a:endParaRPr lang="en-US" altLang="zh-CN" sz="1600" dirty="0"/>
            </a:p>
            <a:p>
              <a:pPr algn="ctr">
                <a:defRPr/>
              </a:pPr>
              <a:r>
                <a:rPr lang="en-US" altLang="zh-CN" sz="1400" b="1" dirty="0"/>
                <a:t>HSP70mRNA</a:t>
              </a:r>
              <a:endParaRPr lang="zh-CN" altLang="en-US" sz="1400" b="1" dirty="0"/>
            </a:p>
          </p:txBody>
        </p:sp>
        <p:sp>
          <p:nvSpPr>
            <p:cNvPr id="8" name="TextBox 7"/>
            <p:cNvSpPr txBox="1"/>
            <p:nvPr/>
          </p:nvSpPr>
          <p:spPr>
            <a:xfrm>
              <a:off x="1620942" y="3501631"/>
              <a:ext cx="2238344" cy="338253"/>
            </a:xfrm>
            <a:prstGeom prst="rect">
              <a:avLst/>
            </a:prstGeom>
          </p:spPr>
          <p:style>
            <a:lnRef idx="1">
              <a:schemeClr val="accent4"/>
            </a:lnRef>
            <a:fillRef idx="2">
              <a:schemeClr val="accent4"/>
            </a:fillRef>
            <a:effectRef idx="1">
              <a:schemeClr val="accent4"/>
            </a:effectRef>
            <a:fontRef idx="minor">
              <a:schemeClr val="dk1"/>
            </a:fontRef>
          </p:style>
          <p:txBody>
            <a:bodyPr>
              <a:spAutoFit/>
            </a:bodyPr>
            <a:lstStyle/>
            <a:p>
              <a:pPr algn="ctr">
                <a:defRPr/>
              </a:pPr>
              <a:r>
                <a:rPr lang="en-US" altLang="zh-CN" sz="1600" b="1" dirty="0"/>
                <a:t>Myocardial ischemia</a:t>
              </a:r>
              <a:endParaRPr lang="zh-CN" altLang="en-US" sz="1600" b="1" dirty="0"/>
            </a:p>
          </p:txBody>
        </p:sp>
        <p:sp>
          <p:nvSpPr>
            <p:cNvPr id="9" name="TextBox 8"/>
            <p:cNvSpPr txBox="1"/>
            <p:nvPr/>
          </p:nvSpPr>
          <p:spPr>
            <a:xfrm>
              <a:off x="3697363" y="4951510"/>
              <a:ext cx="1530329" cy="554225"/>
            </a:xfrm>
            <a:prstGeom prst="rect">
              <a:avLst/>
            </a:prstGeom>
          </p:spPr>
          <p:style>
            <a:lnRef idx="1">
              <a:schemeClr val="accent4"/>
            </a:lnRef>
            <a:fillRef idx="2">
              <a:schemeClr val="accent4"/>
            </a:fillRef>
            <a:effectRef idx="1">
              <a:schemeClr val="accent4"/>
            </a:effectRef>
            <a:fontRef idx="minor">
              <a:schemeClr val="dk1"/>
            </a:fontRef>
          </p:style>
          <p:txBody>
            <a:bodyPr>
              <a:spAutoFit/>
            </a:bodyPr>
            <a:lstStyle/>
            <a:p>
              <a:pPr>
                <a:defRPr/>
              </a:pPr>
              <a:endParaRPr lang="en-US" altLang="zh-CN" sz="1600" dirty="0"/>
            </a:p>
            <a:p>
              <a:pPr algn="ctr">
                <a:defRPr/>
              </a:pPr>
              <a:r>
                <a:rPr lang="en-US" altLang="zh-CN" sz="1400" b="1" dirty="0"/>
                <a:t>TXA2 / PGI2</a:t>
              </a:r>
              <a:endParaRPr lang="zh-CN" altLang="en-US" sz="1400" b="1" dirty="0"/>
            </a:p>
          </p:txBody>
        </p:sp>
      </p:grpSp>
    </p:spTree>
  </p:cSld>
  <p:clrMapOvr>
    <a:masterClrMapping/>
  </p:clrMapOvr>
  <p:transition/>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2"/>
          <p:cNvSpPr>
            <a:spLocks noChangeArrowheads="1"/>
          </p:cNvSpPr>
          <p:nvPr/>
        </p:nvSpPr>
        <p:spPr bwMode="auto">
          <a:xfrm>
            <a:off x="0" y="0"/>
            <a:ext cx="9144000" cy="6858000"/>
          </a:xfrm>
          <a:prstGeom prst="rect">
            <a:avLst/>
          </a:prstGeom>
          <a:solidFill>
            <a:schemeClr val="bg1">
              <a:lumMod val="95000"/>
            </a:schemeClr>
          </a:solidFill>
          <a:ln w="9525">
            <a:noFill/>
            <a:miter lim="800000"/>
          </a:ln>
          <a:effectLst/>
        </p:spPr>
        <p:txBody>
          <a:bodyPr wrap="none" anchor="ctr"/>
          <a:lstStyle/>
          <a:p>
            <a:pPr algn="ctr">
              <a:defRPr/>
            </a:pPr>
            <a:endParaRPr lang="zh-CN" altLang="en-US" dirty="0">
              <a:latin typeface="Arial" panose="020B0604020202020204" pitchFamily="34" charset="0"/>
            </a:endParaRPr>
          </a:p>
        </p:txBody>
      </p:sp>
      <p:sp>
        <p:nvSpPr>
          <p:cNvPr id="17411" name="矩形 3"/>
          <p:cNvSpPr>
            <a:spLocks noChangeArrowheads="1"/>
          </p:cNvSpPr>
          <p:nvPr/>
        </p:nvSpPr>
        <p:spPr bwMode="auto">
          <a:xfrm>
            <a:off x="4714875" y="2684463"/>
            <a:ext cx="4429125" cy="4203700"/>
          </a:xfrm>
          <a:prstGeom prst="rect">
            <a:avLst/>
          </a:prstGeom>
          <a:noFill/>
          <a:ln>
            <a:noFill/>
          </a:ln>
        </p:spPr>
        <p:txBody>
          <a:bodyPr>
            <a:spAutoFit/>
          </a:bodyPr>
          <a:lstStyle/>
          <a:p>
            <a:pPr marL="179705" lvl="1" algn="ctr">
              <a:lnSpc>
                <a:spcPct val="170000"/>
              </a:lnSpc>
              <a:spcBef>
                <a:spcPct val="20000"/>
              </a:spcBef>
              <a:buClr>
                <a:srgbClr val="FF0000"/>
              </a:buClr>
              <a:buFont typeface="Wingdings" panose="05000000000000000000" pitchFamily="2" charset="2"/>
              <a:buNone/>
              <a:defRPr/>
            </a:pPr>
            <a:r>
              <a:rPr lang="zh-CN" altLang="en-US" sz="2300" b="1" dirty="0">
                <a:solidFill>
                  <a:srgbClr val="FF0000"/>
                </a:solidFill>
                <a:latin typeface="黑体" panose="02010609060101010101" pitchFamily="49" charset="-122"/>
                <a:ea typeface="黑体" panose="02010609060101010101" pitchFamily="49" charset="-122"/>
              </a:rPr>
              <a:t>三七总皂苷</a:t>
            </a:r>
            <a:endParaRPr lang="en-US" altLang="zh-CN" sz="2300" b="1" dirty="0">
              <a:solidFill>
                <a:srgbClr val="FF0000"/>
              </a:solidFill>
              <a:latin typeface="黑体" panose="02010609060101010101" pitchFamily="49" charset="-122"/>
              <a:ea typeface="黑体" panose="02010609060101010101" pitchFamily="49" charset="-122"/>
            </a:endParaRPr>
          </a:p>
          <a:p>
            <a:pPr marL="179705" lvl="1" algn="just">
              <a:lnSpc>
                <a:spcPct val="170000"/>
              </a:lnSpc>
              <a:spcBef>
                <a:spcPct val="20000"/>
              </a:spcBef>
              <a:buClr>
                <a:srgbClr val="FF0000"/>
              </a:buClr>
              <a:buFont typeface="Wingdings" panose="05000000000000000000" pitchFamily="2" charset="2"/>
              <a:buNone/>
              <a:defRPr/>
            </a:pPr>
            <a:r>
              <a:rPr lang="en-US" altLang="zh-CN" sz="1200" b="1" dirty="0">
                <a:latin typeface="黑体" panose="02010609060101010101" pitchFamily="49" charset="-122"/>
                <a:ea typeface="黑体" panose="02010609060101010101" pitchFamily="49" charset="-122"/>
              </a:rPr>
              <a:t>(</a:t>
            </a:r>
            <a:r>
              <a:rPr lang="zh-CN" altLang="en-US" sz="1200" b="1" dirty="0">
                <a:latin typeface="黑体" panose="02010609060101010101" pitchFamily="49" charset="-122"/>
                <a:ea typeface="黑体" panose="02010609060101010101" pitchFamily="49" charset="-122"/>
              </a:rPr>
              <a:t>主要成份为：人参皂苷</a:t>
            </a:r>
            <a:r>
              <a:rPr lang="en-US" altLang="zh-CN" sz="1200" b="1" dirty="0">
                <a:latin typeface="黑体" panose="02010609060101010101" pitchFamily="49" charset="-122"/>
                <a:ea typeface="黑体" panose="02010609060101010101" pitchFamily="49" charset="-122"/>
              </a:rPr>
              <a:t>Rb1,</a:t>
            </a:r>
            <a:r>
              <a:rPr lang="zh-CN" altLang="en-US" sz="1200" b="1" dirty="0">
                <a:latin typeface="黑体" panose="02010609060101010101" pitchFamily="49" charset="-122"/>
                <a:ea typeface="黑体" panose="02010609060101010101" pitchFamily="49" charset="-122"/>
              </a:rPr>
              <a:t>人参皂苷</a:t>
            </a:r>
            <a:r>
              <a:rPr lang="en-US" altLang="zh-CN" sz="1200" b="1" dirty="0">
                <a:latin typeface="黑体" panose="02010609060101010101" pitchFamily="49" charset="-122"/>
                <a:ea typeface="黑体" panose="02010609060101010101" pitchFamily="49" charset="-122"/>
              </a:rPr>
              <a:t>Rg1,</a:t>
            </a:r>
            <a:r>
              <a:rPr lang="zh-CN" altLang="en-US" sz="1200" b="1" dirty="0">
                <a:latin typeface="黑体" panose="02010609060101010101" pitchFamily="49" charset="-122"/>
                <a:ea typeface="黑体" panose="02010609060101010101" pitchFamily="49" charset="-122"/>
              </a:rPr>
              <a:t>三七皂苷</a:t>
            </a:r>
            <a:r>
              <a:rPr lang="en-US" altLang="zh-CN" sz="1200" b="1" dirty="0">
                <a:latin typeface="黑体" panose="02010609060101010101" pitchFamily="49" charset="-122"/>
                <a:ea typeface="黑体" panose="02010609060101010101" pitchFamily="49" charset="-122"/>
              </a:rPr>
              <a:t>R1)</a:t>
            </a:r>
            <a:endParaRPr lang="zh-CN" altLang="en-US" sz="1200" b="1" dirty="0">
              <a:latin typeface="黑体" panose="02010609060101010101" pitchFamily="49" charset="-122"/>
              <a:ea typeface="黑体" panose="02010609060101010101" pitchFamily="49" charset="-122"/>
            </a:endParaRPr>
          </a:p>
          <a:p>
            <a:pPr marL="465455" lvl="1" indent="-285750" algn="just">
              <a:lnSpc>
                <a:spcPct val="170000"/>
              </a:lnSpc>
              <a:spcBef>
                <a:spcPct val="20000"/>
              </a:spcBef>
              <a:buClr>
                <a:srgbClr val="FF0000"/>
              </a:buClr>
              <a:buFont typeface="Arial" panose="020B0604020202020204" pitchFamily="34" charset="0"/>
              <a:buChar char="•"/>
              <a:defRPr/>
            </a:pPr>
            <a:r>
              <a:rPr lang="zh-CN" altLang="en-US" b="1" dirty="0">
                <a:solidFill>
                  <a:srgbClr val="000000"/>
                </a:solidFill>
                <a:latin typeface="黑体" panose="02010609060101010101" pitchFamily="49" charset="-122"/>
                <a:ea typeface="黑体" panose="02010609060101010101" pitchFamily="49" charset="-122"/>
              </a:rPr>
              <a:t>改善血脂、血液流变性</a:t>
            </a:r>
            <a:endParaRPr lang="en-US" altLang="zh-CN" b="1" dirty="0">
              <a:solidFill>
                <a:srgbClr val="000000"/>
              </a:solidFill>
              <a:latin typeface="黑体" panose="02010609060101010101" pitchFamily="49" charset="-122"/>
              <a:ea typeface="黑体" panose="02010609060101010101" pitchFamily="49" charset="-122"/>
            </a:endParaRPr>
          </a:p>
          <a:p>
            <a:pPr marL="465455" lvl="1" indent="-285750" algn="just">
              <a:lnSpc>
                <a:spcPct val="170000"/>
              </a:lnSpc>
              <a:spcBef>
                <a:spcPct val="20000"/>
              </a:spcBef>
              <a:buClr>
                <a:srgbClr val="FF0000"/>
              </a:buClr>
              <a:buFont typeface="Arial" panose="020B0604020202020204" pitchFamily="34" charset="0"/>
              <a:buChar char="•"/>
              <a:defRPr/>
            </a:pPr>
            <a:r>
              <a:rPr lang="zh-CN" altLang="en-US" b="1" dirty="0">
                <a:solidFill>
                  <a:srgbClr val="000000"/>
                </a:solidFill>
                <a:latin typeface="黑体" panose="02010609060101010101" pitchFamily="49" charset="-122"/>
                <a:ea typeface="黑体" panose="02010609060101010101" pitchFamily="49" charset="-122"/>
              </a:rPr>
              <a:t>抑制血小板粘附和聚集</a:t>
            </a:r>
            <a:endParaRPr lang="en-US" altLang="zh-CN" b="1" dirty="0">
              <a:solidFill>
                <a:srgbClr val="000000"/>
              </a:solidFill>
              <a:latin typeface="黑体" panose="02010609060101010101" pitchFamily="49" charset="-122"/>
              <a:ea typeface="黑体" panose="02010609060101010101" pitchFamily="49" charset="-122"/>
            </a:endParaRPr>
          </a:p>
          <a:p>
            <a:pPr marL="465455" lvl="1" indent="-285750" algn="just">
              <a:lnSpc>
                <a:spcPct val="170000"/>
              </a:lnSpc>
              <a:spcBef>
                <a:spcPct val="20000"/>
              </a:spcBef>
              <a:buClr>
                <a:srgbClr val="FF0000"/>
              </a:buClr>
              <a:buFont typeface="Arial" panose="020B0604020202020204" pitchFamily="34" charset="0"/>
              <a:buChar char="•"/>
              <a:defRPr/>
            </a:pPr>
            <a:r>
              <a:rPr lang="zh-CN" altLang="en-US" b="1" dirty="0">
                <a:solidFill>
                  <a:srgbClr val="000000"/>
                </a:solidFill>
                <a:latin typeface="黑体" panose="02010609060101010101" pitchFamily="49" charset="-122"/>
                <a:ea typeface="黑体" panose="02010609060101010101" pitchFamily="49" charset="-122"/>
              </a:rPr>
              <a:t>扩张脑血管，增加脑血流量</a:t>
            </a:r>
            <a:endParaRPr lang="en-US" altLang="zh-CN" b="1" dirty="0">
              <a:solidFill>
                <a:srgbClr val="000000"/>
              </a:solidFill>
              <a:latin typeface="黑体" panose="02010609060101010101" pitchFamily="49" charset="-122"/>
              <a:ea typeface="黑体" panose="02010609060101010101" pitchFamily="49" charset="-122"/>
            </a:endParaRPr>
          </a:p>
          <a:p>
            <a:pPr marL="465455" lvl="1" indent="-285750" algn="just">
              <a:lnSpc>
                <a:spcPct val="170000"/>
              </a:lnSpc>
              <a:spcBef>
                <a:spcPct val="20000"/>
              </a:spcBef>
              <a:buClr>
                <a:srgbClr val="FF0000"/>
              </a:buClr>
              <a:buFont typeface="Arial" panose="020B0604020202020204" pitchFamily="34" charset="0"/>
              <a:buChar char="•"/>
              <a:defRPr/>
            </a:pPr>
            <a:r>
              <a:rPr lang="zh-CN" altLang="en-US" b="1" dirty="0">
                <a:solidFill>
                  <a:srgbClr val="000000"/>
                </a:solidFill>
                <a:latin typeface="黑体" panose="02010609060101010101" pitchFamily="49" charset="-122"/>
                <a:ea typeface="黑体" panose="02010609060101010101" pitchFamily="49" charset="-122"/>
              </a:rPr>
              <a:t>抗动脉粥样硬化</a:t>
            </a:r>
            <a:endParaRPr lang="en-US" altLang="zh-CN" b="1" dirty="0">
              <a:solidFill>
                <a:srgbClr val="000000"/>
              </a:solidFill>
              <a:latin typeface="黑体" panose="02010609060101010101" pitchFamily="49" charset="-122"/>
              <a:ea typeface="黑体" panose="02010609060101010101" pitchFamily="49" charset="-122"/>
            </a:endParaRPr>
          </a:p>
          <a:p>
            <a:pPr marL="465455" lvl="1" indent="-285750" algn="just">
              <a:lnSpc>
                <a:spcPct val="170000"/>
              </a:lnSpc>
              <a:spcBef>
                <a:spcPct val="20000"/>
              </a:spcBef>
              <a:buClr>
                <a:srgbClr val="FF0000"/>
              </a:buClr>
              <a:buFont typeface="Arial" panose="020B0604020202020204" pitchFamily="34" charset="0"/>
              <a:buChar char="•"/>
              <a:defRPr/>
            </a:pPr>
            <a:r>
              <a:rPr lang="zh-CN" altLang="en-US" b="1" dirty="0">
                <a:solidFill>
                  <a:srgbClr val="000000"/>
                </a:solidFill>
                <a:latin typeface="黑体" panose="02010609060101010101" pitchFamily="49" charset="-122"/>
                <a:ea typeface="黑体" panose="02010609060101010101" pitchFamily="49" charset="-122"/>
              </a:rPr>
              <a:t>抗心肌缺血作用</a:t>
            </a:r>
            <a:endParaRPr lang="en-US" altLang="zh-CN" b="1" dirty="0">
              <a:solidFill>
                <a:srgbClr val="000000"/>
              </a:solidFill>
              <a:latin typeface="黑体" panose="02010609060101010101" pitchFamily="49" charset="-122"/>
              <a:ea typeface="黑体" panose="02010609060101010101" pitchFamily="49" charset="-122"/>
            </a:endParaRPr>
          </a:p>
          <a:p>
            <a:pPr marL="465455" lvl="1" indent="-285750" algn="just">
              <a:lnSpc>
                <a:spcPct val="170000"/>
              </a:lnSpc>
              <a:spcBef>
                <a:spcPct val="20000"/>
              </a:spcBef>
              <a:buClr>
                <a:srgbClr val="FF0000"/>
              </a:buClr>
              <a:buFont typeface="Arial" panose="020B0604020202020204" pitchFamily="34" charset="0"/>
              <a:buChar char="•"/>
              <a:defRPr/>
            </a:pPr>
            <a:r>
              <a:rPr lang="zh-CN" altLang="en-US" b="1" dirty="0">
                <a:solidFill>
                  <a:srgbClr val="000000"/>
                </a:solidFill>
                <a:latin typeface="黑体" panose="02010609060101010101" pitchFamily="49" charset="-122"/>
                <a:ea typeface="黑体" panose="02010609060101010101" pitchFamily="49" charset="-122"/>
              </a:rPr>
              <a:t>促进造血细胞生长</a:t>
            </a:r>
            <a:endParaRPr lang="en-US" altLang="zh-CN" b="1" dirty="0">
              <a:solidFill>
                <a:srgbClr val="000000"/>
              </a:solidFill>
              <a:latin typeface="黑体" panose="02010609060101010101" pitchFamily="49" charset="-122"/>
              <a:ea typeface="黑体" panose="02010609060101010101" pitchFamily="49" charset="-122"/>
            </a:endParaRPr>
          </a:p>
        </p:txBody>
      </p:sp>
      <p:pic>
        <p:nvPicPr>
          <p:cNvPr id="43012" name="Picture 8" descr="http://www.aikeshiji.com/images/201201/source_img/3315_g_1327298721799.gif"/>
          <p:cNvPicPr>
            <a:picLocks noChangeAspect="1" noChangeArrowheads="1"/>
          </p:cNvPicPr>
          <p:nvPr/>
        </p:nvPicPr>
        <p:blipFill>
          <a:blip r:embed="rId1" cstate="print"/>
          <a:srcRect/>
          <a:stretch>
            <a:fillRect/>
          </a:stretch>
        </p:blipFill>
        <p:spPr bwMode="auto">
          <a:xfrm rot="-150989">
            <a:off x="4900613" y="820738"/>
            <a:ext cx="3768725" cy="1966912"/>
          </a:xfrm>
          <a:prstGeom prst="rect">
            <a:avLst/>
          </a:prstGeom>
          <a:noFill/>
          <a:ln w="9525">
            <a:noFill/>
            <a:miter lim="800000"/>
            <a:headEnd/>
            <a:tailEnd/>
          </a:ln>
        </p:spPr>
      </p:pic>
      <p:pic>
        <p:nvPicPr>
          <p:cNvPr id="43013" name="Picture 11" descr="http://media.cmechina.net/content/200900006482/05/images/image009.jpg"/>
          <p:cNvPicPr>
            <a:picLocks noChangeAspect="1" noChangeArrowheads="1"/>
          </p:cNvPicPr>
          <p:nvPr/>
        </p:nvPicPr>
        <p:blipFill>
          <a:blip r:embed="rId2" cstate="print"/>
          <a:srcRect/>
          <a:stretch>
            <a:fillRect/>
          </a:stretch>
        </p:blipFill>
        <p:spPr bwMode="auto">
          <a:xfrm>
            <a:off x="785813" y="928688"/>
            <a:ext cx="3214687" cy="3276600"/>
          </a:xfrm>
          <a:prstGeom prst="rect">
            <a:avLst/>
          </a:prstGeom>
          <a:noFill/>
          <a:ln w="9525">
            <a:noFill/>
            <a:miter lim="800000"/>
            <a:headEnd/>
            <a:tailEnd/>
          </a:ln>
        </p:spPr>
      </p:pic>
      <p:pic>
        <p:nvPicPr>
          <p:cNvPr id="20489" name="Picture 9"/>
          <p:cNvPicPr>
            <a:picLocks noChangeAspect="1" noChangeArrowheads="1"/>
          </p:cNvPicPr>
          <p:nvPr/>
        </p:nvPicPr>
        <p:blipFill>
          <a:blip r:embed="rId3" cstate="print"/>
          <a:srcRect/>
          <a:stretch>
            <a:fillRect/>
          </a:stretch>
        </p:blipFill>
        <p:spPr bwMode="auto">
          <a:xfrm>
            <a:off x="500063" y="4429125"/>
            <a:ext cx="3470275" cy="2143125"/>
          </a:xfrm>
          <a:prstGeom prst="rect">
            <a:avLst/>
          </a:prstGeom>
        </p:spPr>
        <p:style>
          <a:lnRef idx="2">
            <a:schemeClr val="accent3"/>
          </a:lnRef>
          <a:fillRef idx="1">
            <a:schemeClr val="lt1"/>
          </a:fillRef>
          <a:effectRef idx="0">
            <a:schemeClr val="accent3"/>
          </a:effectRef>
          <a:fontRef idx="minor">
            <a:schemeClr val="dk1"/>
          </a:fontRef>
        </p:style>
      </p:pic>
    </p:spTree>
  </p:cSld>
  <p:clrMapOvr>
    <a:masterClrMapping/>
  </p:clrMapOvr>
  <p:transition/>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2"/>
          <p:cNvSpPr>
            <a:spLocks noChangeArrowheads="1"/>
          </p:cNvSpPr>
          <p:nvPr/>
        </p:nvSpPr>
        <p:spPr bwMode="auto">
          <a:xfrm>
            <a:off x="0" y="0"/>
            <a:ext cx="9144000" cy="6858000"/>
          </a:xfrm>
          <a:prstGeom prst="rect">
            <a:avLst/>
          </a:prstGeom>
          <a:solidFill>
            <a:schemeClr val="bg1">
              <a:lumMod val="95000"/>
            </a:schemeClr>
          </a:solidFill>
          <a:ln w="9525">
            <a:noFill/>
            <a:miter lim="800000"/>
          </a:ln>
          <a:effectLst/>
        </p:spPr>
        <p:txBody>
          <a:bodyPr wrap="none" anchor="ctr"/>
          <a:lstStyle/>
          <a:p>
            <a:pPr algn="ctr">
              <a:defRPr/>
            </a:pPr>
            <a:endParaRPr lang="zh-CN" altLang="en-US" dirty="0">
              <a:latin typeface="Arial" panose="020B0604020202020204" pitchFamily="34" charset="0"/>
            </a:endParaRPr>
          </a:p>
        </p:txBody>
      </p:sp>
      <p:pic>
        <p:nvPicPr>
          <p:cNvPr id="44035" name="Picture 18" descr="20120221162428415"/>
          <p:cNvPicPr>
            <a:picLocks noChangeAspect="1" noChangeArrowheads="1"/>
          </p:cNvPicPr>
          <p:nvPr/>
        </p:nvPicPr>
        <p:blipFill>
          <a:blip r:embed="rId1" cstate="print"/>
          <a:srcRect/>
          <a:stretch>
            <a:fillRect/>
          </a:stretch>
        </p:blipFill>
        <p:spPr bwMode="auto">
          <a:xfrm>
            <a:off x="611188" y="908050"/>
            <a:ext cx="2232025" cy="1008063"/>
          </a:xfrm>
          <a:prstGeom prst="rect">
            <a:avLst/>
          </a:prstGeom>
          <a:noFill/>
          <a:ln w="9525">
            <a:noFill/>
            <a:miter lim="800000"/>
            <a:headEnd/>
            <a:tailEnd/>
          </a:ln>
        </p:spPr>
      </p:pic>
      <p:pic>
        <p:nvPicPr>
          <p:cNvPr id="66590" name="Picture 30"/>
          <p:cNvPicPr>
            <a:picLocks noChangeAspect="1" noChangeArrowheads="1"/>
          </p:cNvPicPr>
          <p:nvPr/>
        </p:nvPicPr>
        <p:blipFill>
          <a:blip r:embed="rId2" cstate="print"/>
          <a:srcRect/>
          <a:stretch>
            <a:fillRect/>
          </a:stretch>
        </p:blipFill>
        <p:spPr bwMode="auto">
          <a:xfrm>
            <a:off x="3143250" y="785813"/>
            <a:ext cx="5786438" cy="2071687"/>
          </a:xfrm>
          <a:prstGeom prst="rect">
            <a:avLst/>
          </a:prstGeom>
        </p:spPr>
        <p:style>
          <a:lnRef idx="2">
            <a:schemeClr val="accent3"/>
          </a:lnRef>
          <a:fillRef idx="1">
            <a:schemeClr val="lt1"/>
          </a:fillRef>
          <a:effectRef idx="0">
            <a:schemeClr val="accent3"/>
          </a:effectRef>
          <a:fontRef idx="minor">
            <a:schemeClr val="dk1"/>
          </a:fontRef>
        </p:style>
      </p:pic>
      <p:pic>
        <p:nvPicPr>
          <p:cNvPr id="66591" name="Picture 31"/>
          <p:cNvPicPr>
            <a:picLocks noChangeAspect="1" noChangeArrowheads="1"/>
          </p:cNvPicPr>
          <p:nvPr/>
        </p:nvPicPr>
        <p:blipFill>
          <a:blip r:embed="rId3" cstate="print"/>
          <a:srcRect/>
          <a:stretch>
            <a:fillRect/>
          </a:stretch>
        </p:blipFill>
        <p:spPr bwMode="auto">
          <a:xfrm>
            <a:off x="3143250" y="2643188"/>
            <a:ext cx="5786438" cy="1785937"/>
          </a:xfrm>
          <a:prstGeom prst="rect">
            <a:avLst/>
          </a:prstGeom>
        </p:spPr>
        <p:style>
          <a:lnRef idx="2">
            <a:schemeClr val="accent3"/>
          </a:lnRef>
          <a:fillRef idx="1">
            <a:schemeClr val="lt1"/>
          </a:fillRef>
          <a:effectRef idx="0">
            <a:schemeClr val="accent3"/>
          </a:effectRef>
          <a:fontRef idx="minor">
            <a:schemeClr val="dk1"/>
          </a:fontRef>
        </p:style>
      </p:pic>
      <p:sp>
        <p:nvSpPr>
          <p:cNvPr id="44038" name="矩形 8"/>
          <p:cNvSpPr>
            <a:spLocks noChangeArrowheads="1"/>
          </p:cNvSpPr>
          <p:nvPr/>
        </p:nvSpPr>
        <p:spPr bwMode="auto">
          <a:xfrm>
            <a:off x="0" y="2133600"/>
            <a:ext cx="2951163" cy="4124325"/>
          </a:xfrm>
          <a:prstGeom prst="rect">
            <a:avLst/>
          </a:prstGeom>
          <a:noFill/>
          <a:ln w="9525">
            <a:noFill/>
            <a:miter lim="800000"/>
          </a:ln>
        </p:spPr>
        <p:txBody>
          <a:bodyPr>
            <a:spAutoFit/>
          </a:bodyPr>
          <a:lstStyle/>
          <a:p>
            <a:pPr marL="179705" lvl="1" algn="just">
              <a:lnSpc>
                <a:spcPct val="170000"/>
              </a:lnSpc>
              <a:spcBef>
                <a:spcPct val="20000"/>
              </a:spcBef>
              <a:buClr>
                <a:srgbClr val="FF0000"/>
              </a:buClr>
            </a:pPr>
            <a:r>
              <a:rPr lang="zh-CN" altLang="en-US" sz="2000" b="1">
                <a:solidFill>
                  <a:srgbClr val="FF0000"/>
                </a:solidFill>
                <a:latin typeface="黑体" panose="02010609060101010101" pitchFamily="49" charset="-122"/>
                <a:ea typeface="黑体" panose="02010609060101010101" pitchFamily="49" charset="-122"/>
              </a:rPr>
              <a:t>川芎嗪</a:t>
            </a:r>
            <a:r>
              <a:rPr lang="en-US" altLang="zh-CN" sz="2000" b="1">
                <a:solidFill>
                  <a:srgbClr val="FF0000"/>
                </a:solidFill>
                <a:latin typeface="黑体" panose="02010609060101010101" pitchFamily="49" charset="-122"/>
                <a:ea typeface="黑体" panose="02010609060101010101" pitchFamily="49" charset="-122"/>
              </a:rPr>
              <a:t>(</a:t>
            </a:r>
            <a:r>
              <a:rPr lang="zh-CN" altLang="en-US" sz="2000" b="1">
                <a:solidFill>
                  <a:srgbClr val="FF0000"/>
                </a:solidFill>
                <a:latin typeface="黑体" panose="02010609060101010101" pitchFamily="49" charset="-122"/>
                <a:ea typeface="黑体" panose="02010609060101010101" pitchFamily="49" charset="-122"/>
              </a:rPr>
              <a:t>四甲基吡嗪</a:t>
            </a:r>
            <a:r>
              <a:rPr lang="en-US" altLang="zh-CN" sz="2000" b="1">
                <a:solidFill>
                  <a:srgbClr val="FF0000"/>
                </a:solidFill>
                <a:latin typeface="黑体" panose="02010609060101010101" pitchFamily="49" charset="-122"/>
                <a:ea typeface="黑体" panose="02010609060101010101" pitchFamily="49" charset="-122"/>
              </a:rPr>
              <a:t>)</a:t>
            </a:r>
            <a:endParaRPr lang="zh-CN" altLang="en-US" sz="2000" b="1">
              <a:solidFill>
                <a:srgbClr val="FF0000"/>
              </a:solidFill>
              <a:latin typeface="黑体" panose="02010609060101010101" pitchFamily="49" charset="-122"/>
              <a:ea typeface="黑体" panose="02010609060101010101" pitchFamily="49" charset="-122"/>
            </a:endParaRPr>
          </a:p>
          <a:p>
            <a:pPr marL="179705" lvl="1" algn="just">
              <a:lnSpc>
                <a:spcPct val="170000"/>
              </a:lnSpc>
              <a:spcBef>
                <a:spcPct val="20000"/>
              </a:spcBef>
              <a:buClr>
                <a:srgbClr val="FF0000"/>
              </a:buClr>
              <a:buFont typeface="Wingdings" panose="05000000000000000000" pitchFamily="2" charset="2"/>
              <a:buChar char=""/>
            </a:pPr>
            <a:r>
              <a:rPr lang="en-US" altLang="zh-CN" sz="2000" b="1">
                <a:latin typeface="黑体" panose="02010609060101010101" pitchFamily="49" charset="-122"/>
                <a:ea typeface="黑体" panose="02010609060101010101" pitchFamily="49" charset="-122"/>
              </a:rPr>
              <a:t> </a:t>
            </a:r>
            <a:r>
              <a:rPr lang="zh-CN" altLang="en-US" sz="2000" b="1">
                <a:latin typeface="黑体" panose="02010609060101010101" pitchFamily="49" charset="-122"/>
                <a:ea typeface="黑体" panose="02010609060101010101" pitchFamily="49" charset="-122"/>
              </a:rPr>
              <a:t>改善脑血流量</a:t>
            </a:r>
            <a:endParaRPr lang="en-US" altLang="zh-CN" sz="2000" b="1">
              <a:latin typeface="黑体" panose="02010609060101010101" pitchFamily="49" charset="-122"/>
              <a:ea typeface="黑体" panose="02010609060101010101" pitchFamily="49" charset="-122"/>
            </a:endParaRPr>
          </a:p>
          <a:p>
            <a:pPr marL="179705" lvl="1" algn="just">
              <a:lnSpc>
                <a:spcPct val="170000"/>
              </a:lnSpc>
              <a:spcBef>
                <a:spcPct val="20000"/>
              </a:spcBef>
              <a:buClr>
                <a:srgbClr val="FF0000"/>
              </a:buClr>
              <a:buFont typeface="Wingdings" panose="05000000000000000000" pitchFamily="2" charset="2"/>
              <a:buChar char=""/>
            </a:pPr>
            <a:r>
              <a:rPr lang="zh-CN" altLang="en-US" sz="2000" b="1">
                <a:latin typeface="黑体" panose="02010609060101010101" pitchFamily="49" charset="-122"/>
                <a:ea typeface="黑体" panose="02010609060101010101" pitchFamily="49" charset="-122"/>
              </a:rPr>
              <a:t> 抗心肌缺血缺氧</a:t>
            </a:r>
            <a:endParaRPr lang="zh-CN" altLang="en-US" sz="2000" b="1">
              <a:latin typeface="黑体" panose="02010609060101010101" pitchFamily="49" charset="-122"/>
              <a:ea typeface="黑体" panose="02010609060101010101" pitchFamily="49" charset="-122"/>
            </a:endParaRPr>
          </a:p>
          <a:p>
            <a:pPr marL="179705" lvl="1" algn="just">
              <a:lnSpc>
                <a:spcPct val="170000"/>
              </a:lnSpc>
              <a:spcBef>
                <a:spcPct val="20000"/>
              </a:spcBef>
              <a:buClr>
                <a:srgbClr val="FF0000"/>
              </a:buClr>
              <a:buFont typeface="Wingdings" panose="05000000000000000000" pitchFamily="2" charset="2"/>
              <a:buChar char=""/>
            </a:pPr>
            <a:r>
              <a:rPr lang="zh-CN" altLang="en-US" sz="2000" b="1">
                <a:latin typeface="黑体" panose="02010609060101010101" pitchFamily="49" charset="-122"/>
                <a:ea typeface="黑体" panose="02010609060101010101" pitchFamily="49" charset="-122"/>
              </a:rPr>
              <a:t> 缓解平滑肌痉挛</a:t>
            </a:r>
            <a:endParaRPr lang="zh-CN" altLang="en-US" sz="2000" b="1">
              <a:latin typeface="黑体" panose="02010609060101010101" pitchFamily="49" charset="-122"/>
              <a:ea typeface="黑体" panose="02010609060101010101" pitchFamily="49" charset="-122"/>
            </a:endParaRPr>
          </a:p>
          <a:p>
            <a:pPr marL="179705" lvl="1" algn="just">
              <a:lnSpc>
                <a:spcPct val="170000"/>
              </a:lnSpc>
              <a:spcBef>
                <a:spcPct val="20000"/>
              </a:spcBef>
              <a:buClr>
                <a:srgbClr val="FF0000"/>
              </a:buClr>
              <a:buFont typeface="Wingdings" panose="05000000000000000000" pitchFamily="2" charset="2"/>
              <a:buChar char=""/>
            </a:pPr>
            <a:r>
              <a:rPr lang="zh-CN" altLang="en-US" sz="2000" b="1">
                <a:latin typeface="黑体" panose="02010609060101010101" pitchFamily="49" charset="-122"/>
                <a:ea typeface="黑体" panose="02010609060101010101" pitchFamily="49" charset="-122"/>
              </a:rPr>
              <a:t> 抑制血小板聚集</a:t>
            </a:r>
            <a:endParaRPr lang="zh-CN" altLang="en-US" sz="2000" b="1">
              <a:latin typeface="黑体" panose="02010609060101010101" pitchFamily="49" charset="-122"/>
              <a:ea typeface="黑体" panose="02010609060101010101" pitchFamily="49" charset="-122"/>
            </a:endParaRPr>
          </a:p>
          <a:p>
            <a:pPr marL="179705" lvl="1" algn="just">
              <a:lnSpc>
                <a:spcPct val="170000"/>
              </a:lnSpc>
              <a:spcBef>
                <a:spcPct val="20000"/>
              </a:spcBef>
              <a:buClr>
                <a:srgbClr val="FF0000"/>
              </a:buClr>
              <a:buFont typeface="Wingdings" panose="05000000000000000000" pitchFamily="2" charset="2"/>
              <a:buChar char=""/>
            </a:pPr>
            <a:r>
              <a:rPr lang="zh-CN" altLang="en-US" sz="2000" b="1">
                <a:latin typeface="黑体" panose="02010609060101010101" pitchFamily="49" charset="-122"/>
                <a:ea typeface="黑体" panose="02010609060101010101" pitchFamily="49" charset="-122"/>
              </a:rPr>
              <a:t> 降低血液粘度</a:t>
            </a:r>
            <a:endParaRPr lang="zh-CN" altLang="en-US" sz="2000" b="1">
              <a:latin typeface="黑体" panose="02010609060101010101" pitchFamily="49" charset="-122"/>
              <a:ea typeface="黑体" panose="02010609060101010101" pitchFamily="49" charset="-122"/>
            </a:endParaRPr>
          </a:p>
          <a:p>
            <a:pPr marL="179705" lvl="1" algn="just">
              <a:lnSpc>
                <a:spcPct val="170000"/>
              </a:lnSpc>
              <a:spcBef>
                <a:spcPct val="20000"/>
              </a:spcBef>
              <a:buClr>
                <a:srgbClr val="FF0000"/>
              </a:buClr>
              <a:buFont typeface="Wingdings" panose="05000000000000000000" pitchFamily="2" charset="2"/>
              <a:buChar char=""/>
            </a:pPr>
            <a:r>
              <a:rPr lang="zh-CN" altLang="en-US" sz="2000" b="1">
                <a:latin typeface="黑体" panose="02010609060101010101" pitchFamily="49" charset="-122"/>
                <a:ea typeface="黑体" panose="02010609060101010101" pitchFamily="49" charset="-122"/>
              </a:rPr>
              <a:t> 改善血液流变性</a:t>
            </a:r>
            <a:endParaRPr lang="zh-CN" altLang="en-US" sz="2000" b="1"/>
          </a:p>
        </p:txBody>
      </p:sp>
      <p:pic>
        <p:nvPicPr>
          <p:cNvPr id="66594" name="Picture 34"/>
          <p:cNvPicPr>
            <a:picLocks noChangeAspect="1" noChangeArrowheads="1"/>
          </p:cNvPicPr>
          <p:nvPr/>
        </p:nvPicPr>
        <p:blipFill>
          <a:blip r:embed="rId4" cstate="print"/>
          <a:srcRect/>
          <a:stretch>
            <a:fillRect/>
          </a:stretch>
        </p:blipFill>
        <p:spPr bwMode="auto">
          <a:xfrm>
            <a:off x="7215188" y="4929188"/>
            <a:ext cx="1928812" cy="1430337"/>
          </a:xfrm>
          <a:prstGeom prst="rect">
            <a:avLst/>
          </a:prstGeom>
        </p:spPr>
        <p:style>
          <a:lnRef idx="2">
            <a:schemeClr val="accent3"/>
          </a:lnRef>
          <a:fillRef idx="1">
            <a:schemeClr val="lt1"/>
          </a:fillRef>
          <a:effectRef idx="0">
            <a:schemeClr val="accent3"/>
          </a:effectRef>
          <a:fontRef idx="minor">
            <a:schemeClr val="dk1"/>
          </a:fontRef>
        </p:style>
      </p:pic>
      <p:pic>
        <p:nvPicPr>
          <p:cNvPr id="16" name="Picture 33"/>
          <p:cNvPicPr>
            <a:picLocks noChangeAspect="1" noChangeArrowheads="1"/>
          </p:cNvPicPr>
          <p:nvPr/>
        </p:nvPicPr>
        <p:blipFill>
          <a:blip r:embed="rId5" cstate="print"/>
          <a:srcRect/>
          <a:stretch>
            <a:fillRect/>
          </a:stretch>
        </p:blipFill>
        <p:spPr bwMode="auto">
          <a:xfrm>
            <a:off x="5072063" y="4929188"/>
            <a:ext cx="2071687" cy="1500187"/>
          </a:xfrm>
          <a:prstGeom prst="rect">
            <a:avLst/>
          </a:prstGeom>
        </p:spPr>
        <p:style>
          <a:lnRef idx="2">
            <a:schemeClr val="accent3"/>
          </a:lnRef>
          <a:fillRef idx="1">
            <a:schemeClr val="lt1"/>
          </a:fillRef>
          <a:effectRef idx="0">
            <a:schemeClr val="accent3"/>
          </a:effectRef>
          <a:fontRef idx="minor">
            <a:schemeClr val="dk1"/>
          </a:fontRef>
        </p:style>
      </p:pic>
      <p:pic>
        <p:nvPicPr>
          <p:cNvPr id="17" name="Picture 32"/>
          <p:cNvPicPr>
            <a:picLocks noChangeAspect="1" noChangeArrowheads="1"/>
          </p:cNvPicPr>
          <p:nvPr/>
        </p:nvPicPr>
        <p:blipFill>
          <a:blip r:embed="rId6" cstate="print"/>
          <a:srcRect/>
          <a:stretch>
            <a:fillRect/>
          </a:stretch>
        </p:blipFill>
        <p:spPr bwMode="auto">
          <a:xfrm>
            <a:off x="2928938" y="4786313"/>
            <a:ext cx="2143125" cy="1643062"/>
          </a:xfrm>
          <a:prstGeom prst="rect">
            <a:avLst/>
          </a:prstGeom>
        </p:spPr>
        <p:style>
          <a:lnRef idx="2">
            <a:schemeClr val="accent3"/>
          </a:lnRef>
          <a:fillRef idx="1">
            <a:schemeClr val="lt1"/>
          </a:fillRef>
          <a:effectRef idx="0">
            <a:schemeClr val="accent3"/>
          </a:effectRef>
          <a:fontRef idx="minor">
            <a:schemeClr val="dk1"/>
          </a:fontRef>
        </p:style>
      </p:pic>
    </p:spTree>
  </p:cSld>
  <p:clrMapOvr>
    <a:masterClrMapping/>
  </p:clrMapOvr>
  <p:transition/>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2"/>
          <p:cNvSpPr>
            <a:spLocks noChangeArrowheads="1"/>
          </p:cNvSpPr>
          <p:nvPr/>
        </p:nvSpPr>
        <p:spPr bwMode="auto">
          <a:xfrm>
            <a:off x="0" y="0"/>
            <a:ext cx="9144000" cy="6858000"/>
          </a:xfrm>
          <a:prstGeom prst="rect">
            <a:avLst/>
          </a:prstGeom>
          <a:solidFill>
            <a:schemeClr val="bg1">
              <a:lumMod val="95000"/>
            </a:schemeClr>
          </a:solidFill>
          <a:ln w="9525">
            <a:noFill/>
            <a:miter lim="800000"/>
          </a:ln>
          <a:effectLst/>
        </p:spPr>
        <p:txBody>
          <a:bodyPr wrap="none" anchor="ctr"/>
          <a:lstStyle/>
          <a:p>
            <a:pPr algn="ctr">
              <a:defRPr/>
            </a:pPr>
            <a:endParaRPr lang="zh-CN" altLang="en-US" dirty="0">
              <a:latin typeface="Arial" panose="020B0604020202020204" pitchFamily="34" charset="0"/>
            </a:endParaRPr>
          </a:p>
        </p:txBody>
      </p:sp>
      <p:sp>
        <p:nvSpPr>
          <p:cNvPr id="45059" name="矩形 8"/>
          <p:cNvSpPr>
            <a:spLocks noChangeArrowheads="1"/>
          </p:cNvSpPr>
          <p:nvPr/>
        </p:nvSpPr>
        <p:spPr bwMode="auto">
          <a:xfrm>
            <a:off x="107950" y="908050"/>
            <a:ext cx="4176713" cy="4400550"/>
          </a:xfrm>
          <a:prstGeom prst="rect">
            <a:avLst/>
          </a:prstGeom>
          <a:noFill/>
          <a:ln w="9525">
            <a:noFill/>
            <a:miter lim="800000"/>
          </a:ln>
        </p:spPr>
        <p:txBody>
          <a:bodyPr>
            <a:spAutoFit/>
          </a:bodyPr>
          <a:lstStyle/>
          <a:p>
            <a:pPr marL="179705" lvl="1" algn="just">
              <a:lnSpc>
                <a:spcPct val="170000"/>
              </a:lnSpc>
              <a:spcBef>
                <a:spcPct val="20000"/>
              </a:spcBef>
              <a:buClr>
                <a:srgbClr val="FF0000"/>
              </a:buClr>
              <a:buFont typeface="Wingdings" panose="05000000000000000000" pitchFamily="2" charset="2"/>
              <a:buNone/>
            </a:pPr>
            <a:r>
              <a:rPr lang="en-US" altLang="en-US" sz="2300" b="1">
                <a:solidFill>
                  <a:srgbClr val="FF0000"/>
                </a:solidFill>
                <a:latin typeface="黑体" panose="02010609060101010101" pitchFamily="49" charset="-122"/>
                <a:ea typeface="黑体" panose="02010609060101010101" pitchFamily="49" charset="-122"/>
              </a:rPr>
              <a:t>赤芍801(PrG)</a:t>
            </a:r>
            <a:endParaRPr lang="en-US" altLang="zh-CN" sz="2300" b="1">
              <a:solidFill>
                <a:srgbClr val="FF0000"/>
              </a:solidFill>
              <a:latin typeface="黑体" panose="02010609060101010101" pitchFamily="49" charset="-122"/>
              <a:ea typeface="黑体" panose="02010609060101010101" pitchFamily="49" charset="-122"/>
            </a:endParaRPr>
          </a:p>
          <a:p>
            <a:pPr marL="179705" lvl="1" algn="just">
              <a:lnSpc>
                <a:spcPct val="170000"/>
              </a:lnSpc>
              <a:spcBef>
                <a:spcPct val="20000"/>
              </a:spcBef>
              <a:buClr>
                <a:srgbClr val="FF0000"/>
              </a:buClr>
              <a:buFontTx/>
              <a:buChar char="•"/>
            </a:pPr>
            <a:r>
              <a:rPr lang="zh-CN" altLang="en-US" b="1">
                <a:latin typeface="黑体" panose="02010609060101010101" pitchFamily="49" charset="-122"/>
                <a:ea typeface="黑体" panose="02010609060101010101" pitchFamily="49" charset="-122"/>
              </a:rPr>
              <a:t> 抑制</a:t>
            </a:r>
            <a:r>
              <a:rPr lang="zh-CN" altLang="en-US" b="1">
                <a:solidFill>
                  <a:srgbClr val="000000"/>
                </a:solidFill>
                <a:latin typeface="黑体" panose="02010609060101010101" pitchFamily="49" charset="-122"/>
                <a:ea typeface="黑体" panose="02010609060101010101" pitchFamily="49" charset="-122"/>
              </a:rPr>
              <a:t>花生四烯酸诱导的血小板聚集</a:t>
            </a:r>
            <a:endParaRPr lang="zh-CN" altLang="en-US" b="1">
              <a:solidFill>
                <a:srgbClr val="000000"/>
              </a:solidFill>
              <a:latin typeface="黑体" panose="02010609060101010101" pitchFamily="49" charset="-122"/>
              <a:ea typeface="黑体" panose="02010609060101010101" pitchFamily="49" charset="-122"/>
            </a:endParaRPr>
          </a:p>
          <a:p>
            <a:pPr marL="179705" lvl="1" algn="just">
              <a:lnSpc>
                <a:spcPct val="170000"/>
              </a:lnSpc>
              <a:spcBef>
                <a:spcPct val="20000"/>
              </a:spcBef>
              <a:buClr>
                <a:srgbClr val="FF0000"/>
              </a:buClr>
              <a:buFontTx/>
              <a:buChar char="•"/>
            </a:pPr>
            <a:r>
              <a:rPr lang="zh-CN" altLang="en-US" b="1">
                <a:solidFill>
                  <a:srgbClr val="000000"/>
                </a:solidFill>
                <a:latin typeface="黑体" panose="02010609060101010101" pitchFamily="49" charset="-122"/>
                <a:ea typeface="黑体" panose="02010609060101010101" pitchFamily="49" charset="-122"/>
              </a:rPr>
              <a:t> 抑制由脂氧酶通络介导的血小板聚</a:t>
            </a:r>
            <a:endParaRPr lang="zh-CN" altLang="en-US" b="1">
              <a:solidFill>
                <a:srgbClr val="000000"/>
              </a:solidFill>
              <a:latin typeface="黑体" panose="02010609060101010101" pitchFamily="49" charset="-122"/>
              <a:ea typeface="黑体" panose="02010609060101010101" pitchFamily="49" charset="-122"/>
            </a:endParaRPr>
          </a:p>
          <a:p>
            <a:pPr marL="179705" lvl="1" algn="just">
              <a:lnSpc>
                <a:spcPct val="170000"/>
              </a:lnSpc>
              <a:spcBef>
                <a:spcPct val="20000"/>
              </a:spcBef>
              <a:buClr>
                <a:srgbClr val="FF0000"/>
              </a:buClr>
              <a:buFontTx/>
              <a:buChar char="•"/>
            </a:pPr>
            <a:r>
              <a:rPr lang="zh-CN" altLang="en-US" b="1">
                <a:solidFill>
                  <a:srgbClr val="000000"/>
                </a:solidFill>
                <a:latin typeface="黑体" panose="02010609060101010101" pitchFamily="49" charset="-122"/>
                <a:ea typeface="黑体" panose="02010609060101010101" pitchFamily="49" charset="-122"/>
              </a:rPr>
              <a:t> 改善微循环障碍</a:t>
            </a:r>
            <a:endParaRPr lang="zh-CN" altLang="en-US" b="1">
              <a:solidFill>
                <a:srgbClr val="000000"/>
              </a:solidFill>
              <a:latin typeface="黑体" panose="02010609060101010101" pitchFamily="49" charset="-122"/>
              <a:ea typeface="黑体" panose="02010609060101010101" pitchFamily="49" charset="-122"/>
            </a:endParaRPr>
          </a:p>
          <a:p>
            <a:pPr marL="179705" lvl="1" algn="just">
              <a:lnSpc>
                <a:spcPct val="170000"/>
              </a:lnSpc>
              <a:spcBef>
                <a:spcPct val="20000"/>
              </a:spcBef>
              <a:buClr>
                <a:srgbClr val="FF0000"/>
              </a:buClr>
              <a:buFontTx/>
              <a:buChar char="•"/>
            </a:pPr>
            <a:r>
              <a:rPr lang="zh-CN" altLang="en-US" b="1">
                <a:solidFill>
                  <a:srgbClr val="000000"/>
                </a:solidFill>
                <a:latin typeface="黑体" panose="02010609060101010101" pitchFamily="49" charset="-122"/>
                <a:ea typeface="黑体" panose="02010609060101010101" pitchFamily="49" charset="-122"/>
              </a:rPr>
              <a:t> 清除氧自由基</a:t>
            </a:r>
            <a:endParaRPr lang="zh-CN" altLang="en-US" b="1">
              <a:solidFill>
                <a:srgbClr val="000000"/>
              </a:solidFill>
              <a:latin typeface="黑体" panose="02010609060101010101" pitchFamily="49" charset="-122"/>
              <a:ea typeface="黑体" panose="02010609060101010101" pitchFamily="49" charset="-122"/>
            </a:endParaRPr>
          </a:p>
          <a:p>
            <a:pPr marL="179705" lvl="1" algn="just">
              <a:lnSpc>
                <a:spcPct val="170000"/>
              </a:lnSpc>
              <a:spcBef>
                <a:spcPct val="20000"/>
              </a:spcBef>
              <a:buClr>
                <a:srgbClr val="FF0000"/>
              </a:buClr>
              <a:buFontTx/>
              <a:buChar char="•"/>
            </a:pPr>
            <a:r>
              <a:rPr lang="zh-CN" altLang="en-US" b="1">
                <a:solidFill>
                  <a:srgbClr val="000000"/>
                </a:solidFill>
                <a:latin typeface="黑体" panose="02010609060101010101" pitchFamily="49" charset="-122"/>
                <a:ea typeface="黑体" panose="02010609060101010101" pitchFamily="49" charset="-122"/>
              </a:rPr>
              <a:t> 抗炎作用</a:t>
            </a:r>
            <a:endParaRPr lang="zh-CN" altLang="en-US" b="1">
              <a:solidFill>
                <a:srgbClr val="000000"/>
              </a:solidFill>
              <a:latin typeface="黑体" panose="02010609060101010101" pitchFamily="49" charset="-122"/>
              <a:ea typeface="黑体" panose="02010609060101010101" pitchFamily="49" charset="-122"/>
            </a:endParaRPr>
          </a:p>
          <a:p>
            <a:pPr marL="179705" lvl="1" algn="just">
              <a:lnSpc>
                <a:spcPct val="170000"/>
              </a:lnSpc>
              <a:spcBef>
                <a:spcPct val="20000"/>
              </a:spcBef>
              <a:buClr>
                <a:srgbClr val="FF0000"/>
              </a:buClr>
              <a:buFont typeface="Wingdings" panose="05000000000000000000" pitchFamily="2" charset="2"/>
              <a:buNone/>
            </a:pPr>
            <a:endParaRPr lang="zh-CN" altLang="en-US" b="1">
              <a:latin typeface="黑体" panose="02010609060101010101" pitchFamily="49" charset="-122"/>
              <a:ea typeface="黑体" panose="02010609060101010101" pitchFamily="49" charset="-122"/>
            </a:endParaRPr>
          </a:p>
          <a:p>
            <a:pPr marL="179705" lvl="1" algn="just">
              <a:lnSpc>
                <a:spcPct val="170000"/>
              </a:lnSpc>
              <a:spcBef>
                <a:spcPct val="20000"/>
              </a:spcBef>
              <a:buClr>
                <a:srgbClr val="FF0000"/>
              </a:buClr>
              <a:buFont typeface="Wingdings" panose="05000000000000000000" pitchFamily="2" charset="2"/>
              <a:buChar char="Ø"/>
            </a:pPr>
            <a:endParaRPr lang="zh-CN" altLang="en-US" sz="2000"/>
          </a:p>
        </p:txBody>
      </p:sp>
      <p:pic>
        <p:nvPicPr>
          <p:cNvPr id="45060" name="Picture 8"/>
          <p:cNvPicPr>
            <a:picLocks noChangeAspect="1" noChangeArrowheads="1"/>
          </p:cNvPicPr>
          <p:nvPr/>
        </p:nvPicPr>
        <p:blipFill>
          <a:blip r:embed="rId1" cstate="print"/>
          <a:srcRect/>
          <a:stretch>
            <a:fillRect/>
          </a:stretch>
        </p:blipFill>
        <p:spPr bwMode="auto">
          <a:xfrm>
            <a:off x="4500563" y="1143000"/>
            <a:ext cx="4429125" cy="3586163"/>
          </a:xfrm>
          <a:prstGeom prst="rect">
            <a:avLst/>
          </a:prstGeom>
          <a:noFill/>
          <a:ln w="9525">
            <a:solidFill>
              <a:schemeClr val="tx1"/>
            </a:solidFill>
            <a:miter lim="800000"/>
            <a:headEnd/>
            <a:tailEnd/>
          </a:ln>
        </p:spPr>
      </p:pic>
      <p:pic>
        <p:nvPicPr>
          <p:cNvPr id="68617" name="Picture 9"/>
          <p:cNvPicPr>
            <a:picLocks noChangeAspect="1" noChangeArrowheads="1"/>
          </p:cNvPicPr>
          <p:nvPr/>
        </p:nvPicPr>
        <p:blipFill>
          <a:blip r:embed="rId2" cstate="print"/>
          <a:srcRect/>
          <a:stretch>
            <a:fillRect/>
          </a:stretch>
        </p:blipFill>
        <p:spPr bwMode="auto">
          <a:xfrm>
            <a:off x="285750" y="4786313"/>
            <a:ext cx="8643938" cy="1824037"/>
          </a:xfrm>
          <a:prstGeom prst="rect">
            <a:avLst/>
          </a:prstGeom>
        </p:spPr>
        <p:style>
          <a:lnRef idx="2">
            <a:schemeClr val="accent3"/>
          </a:lnRef>
          <a:fillRef idx="1">
            <a:schemeClr val="lt1"/>
          </a:fillRef>
          <a:effectRef idx="0">
            <a:schemeClr val="accent3"/>
          </a:effectRef>
          <a:fontRef idx="minor">
            <a:schemeClr val="dk1"/>
          </a:fontRef>
        </p:style>
      </p:pic>
      <p:pic>
        <p:nvPicPr>
          <p:cNvPr id="45062" name="Picture 7" descr="01300000240273127060468736265"/>
          <p:cNvPicPr>
            <a:picLocks noChangeAspect="1" noChangeArrowheads="1"/>
          </p:cNvPicPr>
          <p:nvPr/>
        </p:nvPicPr>
        <p:blipFill>
          <a:blip r:embed="rId3" cstate="print"/>
          <a:srcRect/>
          <a:stretch>
            <a:fillRect/>
          </a:stretch>
        </p:blipFill>
        <p:spPr bwMode="auto">
          <a:xfrm>
            <a:off x="2484438" y="2924175"/>
            <a:ext cx="1581150" cy="1635125"/>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7" name="Rectangle 41"/>
          <p:cNvSpPr/>
          <p:nvPr/>
        </p:nvSpPr>
        <p:spPr bwMode="auto">
          <a:xfrm>
            <a:off x="71089" y="2709223"/>
            <a:ext cx="9001156" cy="685800"/>
          </a:xfrm>
          <a:prstGeom prst="rect">
            <a:avLst/>
          </a:prstGeom>
          <a:noFill/>
          <a:ln w="9525">
            <a:noFill/>
            <a:miter lim="800000"/>
          </a:ln>
        </p:spPr>
        <p:txBody>
          <a:bodyPr anchor="ctr"/>
          <a:p>
            <a:pPr algn="ctr" fontAlgn="auto">
              <a:spcBef>
                <a:spcPts val="0"/>
              </a:spcBef>
              <a:spcAft>
                <a:spcPts val="0"/>
              </a:spcAft>
              <a:defRPr/>
            </a:pPr>
            <a:r>
              <a:rPr kumimoji="1" lang="zh-CN" altLang="en-US" sz="4400" b="1" dirty="0">
                <a:solidFill>
                  <a:srgbClr val="C00000"/>
                </a:solidFill>
                <a:effectLst>
                  <a:innerShdw blurRad="63500" dist="50800" dir="2700000">
                    <a:prstClr val="black">
                      <a:alpha val="50000"/>
                    </a:prstClr>
                  </a:innerShdw>
                </a:effectLst>
                <a:latin typeface="微软雅黑" panose="020B0503020204020204" pitchFamily="34" charset="-122"/>
                <a:ea typeface="微软雅黑" panose="020B0503020204020204" pitchFamily="34" charset="-122"/>
              </a:rPr>
              <a:t>注：芳香温通法做相应的扩展</a:t>
            </a:r>
            <a:endParaRPr kumimoji="1" lang="zh-CN" altLang="en-US" sz="4400" b="1" dirty="0">
              <a:solidFill>
                <a:srgbClr val="C00000"/>
              </a:solidFill>
              <a:effectLst>
                <a:innerShdw blurRad="63500" dist="50800" dir="2700000">
                  <a:prstClr val="black">
                    <a:alpha val="50000"/>
                  </a:prstClr>
                </a:innerShdw>
              </a:effectLst>
              <a:latin typeface="微软雅黑" panose="020B0503020204020204" pitchFamily="34" charset="-122"/>
              <a:ea typeface="微软雅黑" panose="020B0503020204020204" pitchFamily="34" charset="-122"/>
            </a:endParaRP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27"/>
          <p:cNvGrpSpPr/>
          <p:nvPr/>
        </p:nvGrpSpPr>
        <p:grpSpPr>
          <a:xfrm>
            <a:off x="1512375" y="2636621"/>
            <a:ext cx="5973572" cy="2736880"/>
            <a:chOff x="1184484" y="2275078"/>
            <a:chExt cx="7364246" cy="2955788"/>
          </a:xfrm>
        </p:grpSpPr>
        <p:sp>
          <p:nvSpPr>
            <p:cNvPr id="32" name="Rounded Rectangle 2"/>
            <p:cNvSpPr/>
            <p:nvPr/>
          </p:nvSpPr>
          <p:spPr>
            <a:xfrm>
              <a:off x="1184484" y="2275078"/>
              <a:ext cx="2189700" cy="2847401"/>
            </a:xfrm>
            <a:prstGeom prst="roundRect">
              <a:avLst>
                <a:gd name="adj" fmla="val 4218"/>
              </a:avLst>
            </a:prstGeom>
            <a:noFill/>
            <a:ln w="25400" cap="flat" cmpd="sng" algn="ctr">
              <a:solidFill>
                <a:srgbClr val="00B050"/>
              </a:solidFill>
              <a:prstDash val="solid"/>
            </a:ln>
            <a:effectLst/>
          </p:spPr>
          <p:txBody>
            <a:bodyPr rtlCol="0" anchor="ctr"/>
            <a:lstStyle/>
            <a:p>
              <a:pPr algn="ctr" defTabSz="913130">
                <a:defRPr/>
              </a:pPr>
              <a:endParaRPr lang="en-US" sz="2400" kern="0" dirty="0">
                <a:solidFill>
                  <a:prstClr val="white"/>
                </a:solidFill>
                <a:latin typeface="微软雅黑" panose="020B0503020204020204" pitchFamily="34" charset="-122"/>
              </a:endParaRPr>
            </a:p>
          </p:txBody>
        </p:sp>
        <p:sp>
          <p:nvSpPr>
            <p:cNvPr id="33" name="Rounded Rectangle 3"/>
            <p:cNvSpPr/>
            <p:nvPr/>
          </p:nvSpPr>
          <p:spPr>
            <a:xfrm>
              <a:off x="1735760" y="2435553"/>
              <a:ext cx="1540876" cy="386786"/>
            </a:xfrm>
            <a:prstGeom prst="roundRect">
              <a:avLst/>
            </a:prstGeom>
          </p:spPr>
          <p:style>
            <a:lnRef idx="3">
              <a:schemeClr val="lt1"/>
            </a:lnRef>
            <a:fillRef idx="1">
              <a:schemeClr val="accent5"/>
            </a:fillRef>
            <a:effectRef idx="1">
              <a:schemeClr val="accent5"/>
            </a:effectRef>
            <a:fontRef idx="minor">
              <a:schemeClr val="lt1"/>
            </a:fontRef>
          </p:style>
          <p:txBody>
            <a:bodyPr rtlCol="0" anchor="ctr"/>
            <a:lstStyle/>
            <a:p>
              <a:pPr algn="ctr" defTabSz="913130">
                <a:defRPr/>
              </a:pPr>
              <a:r>
                <a:rPr lang="zh-CN" altLang="en-US" sz="1200" b="1" kern="0" dirty="0">
                  <a:solidFill>
                    <a:prstClr val="white"/>
                  </a:solidFill>
                  <a:latin typeface="微软雅黑" panose="020B0503020204020204" pitchFamily="34" charset="-122"/>
                  <a:ea typeface="微软雅黑" panose="020B0503020204020204" pitchFamily="34" charset="-122"/>
                </a:rPr>
                <a:t>冠心病的中医治法</a:t>
              </a:r>
              <a:endParaRPr lang="zh-CN" altLang="en-US" sz="1200" b="1" kern="0" dirty="0">
                <a:solidFill>
                  <a:prstClr val="white"/>
                </a:solidFill>
                <a:latin typeface="微软雅黑" panose="020B0503020204020204" pitchFamily="34" charset="-122"/>
                <a:ea typeface="微软雅黑" panose="020B0503020204020204" pitchFamily="34" charset="-122"/>
              </a:endParaRPr>
            </a:p>
          </p:txBody>
        </p:sp>
        <p:sp>
          <p:nvSpPr>
            <p:cNvPr id="57" name="Rounded Rectangle 22"/>
            <p:cNvSpPr/>
            <p:nvPr/>
          </p:nvSpPr>
          <p:spPr>
            <a:xfrm>
              <a:off x="3771436" y="2275078"/>
              <a:ext cx="2189700" cy="2847401"/>
            </a:xfrm>
            <a:prstGeom prst="roundRect">
              <a:avLst>
                <a:gd name="adj" fmla="val 4218"/>
              </a:avLst>
            </a:prstGeom>
            <a:noFill/>
            <a:ln w="25400" cap="flat" cmpd="sng" algn="ctr">
              <a:solidFill>
                <a:schemeClr val="accent6">
                  <a:lumMod val="50000"/>
                </a:schemeClr>
              </a:solidFill>
              <a:prstDash val="solid"/>
            </a:ln>
            <a:effectLst/>
          </p:spPr>
          <p:txBody>
            <a:bodyPr rtlCol="0" anchor="ctr"/>
            <a:lstStyle/>
            <a:p>
              <a:pPr algn="ctr" defTabSz="913130">
                <a:defRPr/>
              </a:pPr>
              <a:endParaRPr lang="en-US" sz="2400" kern="0" dirty="0">
                <a:solidFill>
                  <a:prstClr val="white"/>
                </a:solidFill>
                <a:latin typeface="微软雅黑" panose="020B0503020204020204" pitchFamily="34" charset="-122"/>
              </a:endParaRPr>
            </a:p>
          </p:txBody>
        </p:sp>
        <p:sp>
          <p:nvSpPr>
            <p:cNvPr id="58" name="Rounded Rectangle 25"/>
            <p:cNvSpPr/>
            <p:nvPr/>
          </p:nvSpPr>
          <p:spPr>
            <a:xfrm>
              <a:off x="4349024" y="2435553"/>
              <a:ext cx="1456164" cy="410102"/>
            </a:xfrm>
            <a:prstGeom prst="roundRect">
              <a:avLst/>
            </a:prstGeom>
          </p:spPr>
          <p:style>
            <a:lnRef idx="3">
              <a:schemeClr val="lt1"/>
            </a:lnRef>
            <a:fillRef idx="1">
              <a:schemeClr val="accent6"/>
            </a:fillRef>
            <a:effectRef idx="1">
              <a:schemeClr val="accent6"/>
            </a:effectRef>
            <a:fontRef idx="minor">
              <a:schemeClr val="lt1"/>
            </a:fontRef>
          </p:style>
          <p:txBody>
            <a:bodyPr rtlCol="0" anchor="ctr"/>
            <a:lstStyle/>
            <a:p>
              <a:pPr algn="l" defTabSz="913130">
                <a:defRPr/>
              </a:pPr>
              <a:r>
                <a:rPr lang="zh-CN" altLang="en-US" sz="1200" b="1" kern="0" dirty="0">
                  <a:solidFill>
                    <a:prstClr val="white"/>
                  </a:solidFill>
                  <a:latin typeface="微软雅黑" panose="020B0503020204020204" pitchFamily="34" charset="-122"/>
                  <a:ea typeface="微软雅黑" panose="020B0503020204020204" pitchFamily="34" charset="-122"/>
                </a:rPr>
                <a:t>温通法是历史悠久的经典治法</a:t>
              </a:r>
              <a:endParaRPr lang="zh-CN" altLang="en-US" sz="1200" b="1" kern="0" dirty="0">
                <a:solidFill>
                  <a:prstClr val="white"/>
                </a:solidFill>
                <a:latin typeface="微软雅黑" panose="020B0503020204020204" pitchFamily="34" charset="-122"/>
                <a:ea typeface="微软雅黑" panose="020B0503020204020204" pitchFamily="34" charset="-122"/>
              </a:endParaRPr>
            </a:p>
          </p:txBody>
        </p:sp>
        <p:sp>
          <p:nvSpPr>
            <p:cNvPr id="59" name="Rounded Rectangle 29"/>
            <p:cNvSpPr/>
            <p:nvPr/>
          </p:nvSpPr>
          <p:spPr>
            <a:xfrm>
              <a:off x="6359030" y="2275078"/>
              <a:ext cx="2189700" cy="2847401"/>
            </a:xfrm>
            <a:prstGeom prst="roundRect">
              <a:avLst>
                <a:gd name="adj" fmla="val 4218"/>
              </a:avLst>
            </a:prstGeom>
            <a:noFill/>
            <a:ln w="25400" cap="flat" cmpd="sng" algn="ctr">
              <a:solidFill>
                <a:schemeClr val="accent5">
                  <a:lumMod val="50000"/>
                </a:schemeClr>
              </a:solidFill>
              <a:prstDash val="solid"/>
            </a:ln>
            <a:effectLst/>
          </p:spPr>
          <p:txBody>
            <a:bodyPr rtlCol="0" anchor="ctr"/>
            <a:lstStyle/>
            <a:p>
              <a:pPr algn="ctr" defTabSz="913130">
                <a:defRPr/>
              </a:pPr>
              <a:endParaRPr lang="en-US" sz="2400" kern="0" dirty="0">
                <a:solidFill>
                  <a:prstClr val="white"/>
                </a:solidFill>
                <a:latin typeface="微软雅黑" panose="020B0503020204020204" pitchFamily="34" charset="-122"/>
              </a:endParaRPr>
            </a:p>
          </p:txBody>
        </p:sp>
        <p:sp>
          <p:nvSpPr>
            <p:cNvPr id="60" name="Rounded Rectangle 32"/>
            <p:cNvSpPr/>
            <p:nvPr/>
          </p:nvSpPr>
          <p:spPr>
            <a:xfrm>
              <a:off x="6971916" y="2397834"/>
              <a:ext cx="1433702" cy="421761"/>
            </a:xfrm>
            <a:prstGeom prst="roundRect">
              <a:avLst/>
            </a:prstGeom>
          </p:spPr>
          <p:style>
            <a:lnRef idx="3">
              <a:schemeClr val="lt1"/>
            </a:lnRef>
            <a:fillRef idx="1">
              <a:schemeClr val="accent4"/>
            </a:fillRef>
            <a:effectRef idx="1">
              <a:schemeClr val="accent4"/>
            </a:effectRef>
            <a:fontRef idx="minor">
              <a:schemeClr val="lt1"/>
            </a:fontRef>
          </p:style>
          <p:txBody>
            <a:bodyPr rtlCol="0" anchor="ctr"/>
            <a:lstStyle/>
            <a:p>
              <a:pPr algn="l" defTabSz="913130">
                <a:defRPr/>
              </a:pPr>
              <a:r>
                <a:rPr lang="zh-CN" altLang="en-US" sz="1200" b="1" kern="0" dirty="0">
                  <a:solidFill>
                    <a:prstClr val="white"/>
                  </a:solidFill>
                  <a:latin typeface="微软雅黑" panose="020B0503020204020204" pitchFamily="34" charset="-122"/>
                  <a:ea typeface="微软雅黑" panose="020B0503020204020204" pitchFamily="34" charset="-122"/>
                </a:rPr>
                <a:t>温通法与时俱进</a:t>
              </a:r>
              <a:endParaRPr lang="zh-CN" altLang="en-US" sz="1200" b="1" kern="0" dirty="0">
                <a:solidFill>
                  <a:prstClr val="white"/>
                </a:solidFill>
                <a:latin typeface="微软雅黑" panose="020B0503020204020204" pitchFamily="34" charset="-122"/>
                <a:ea typeface="微软雅黑" panose="020B0503020204020204" pitchFamily="34" charset="-122"/>
              </a:endParaRPr>
            </a:p>
          </p:txBody>
        </p:sp>
        <p:grpSp>
          <p:nvGrpSpPr>
            <p:cNvPr id="3" name="组合 60"/>
            <p:cNvGrpSpPr/>
            <p:nvPr/>
          </p:nvGrpSpPr>
          <p:grpSpPr>
            <a:xfrm>
              <a:off x="1217057" y="2372493"/>
              <a:ext cx="2059422" cy="2858373"/>
              <a:chOff x="1141121" y="1982530"/>
              <a:chExt cx="2059422" cy="2858373"/>
            </a:xfrm>
          </p:grpSpPr>
          <p:sp>
            <p:nvSpPr>
              <p:cNvPr id="72" name="Content Placeholder 2"/>
              <p:cNvSpPr txBox="1"/>
              <p:nvPr/>
            </p:nvSpPr>
            <p:spPr>
              <a:xfrm>
                <a:off x="1171284" y="2555165"/>
                <a:ext cx="2029259" cy="2285738"/>
              </a:xfrm>
              <a:prstGeom prst="rect">
                <a:avLst/>
              </a:prstGeom>
            </p:spPr>
            <p:txBody>
              <a:bodyPr vert="horz" lIns="91289" tIns="45645" rIns="91289" bIns="45645" rtlCol="0">
                <a:noAutofit/>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fontAlgn="auto">
                  <a:lnSpc>
                    <a:spcPct val="150000"/>
                  </a:lnSpc>
                  <a:spcBef>
                    <a:spcPts val="0"/>
                  </a:spcBef>
                  <a:buNone/>
                </a:pPr>
                <a:r>
                  <a:rPr lang="zh-CN" altLang="en-US" sz="1000" b="1" dirty="0">
                    <a:solidFill>
                      <a:schemeClr val="tx1"/>
                    </a:solidFill>
                    <a:latin typeface="微软雅黑" panose="020B0503020204020204" pitchFamily="34" charset="-122"/>
                    <a:ea typeface="微软雅黑" panose="020B0503020204020204" pitchFamily="34" charset="-122"/>
                  </a:rPr>
                  <a:t>中医药治疗胸痹、心痛的常用治法分为</a:t>
                </a:r>
                <a:r>
                  <a:rPr lang="en-US" altLang="zh-CN" sz="1000" b="1" dirty="0">
                    <a:solidFill>
                      <a:schemeClr val="tx1"/>
                    </a:solidFill>
                    <a:latin typeface="微软雅黑" panose="020B0503020204020204" pitchFamily="34" charset="-122"/>
                    <a:ea typeface="微软雅黑" panose="020B0503020204020204" pitchFamily="34" charset="-122"/>
                  </a:rPr>
                  <a:t>:</a:t>
                </a:r>
                <a:endParaRPr lang="en-US" altLang="zh-CN" sz="1000" dirty="0">
                  <a:solidFill>
                    <a:schemeClr val="bg1">
                      <a:lumMod val="50000"/>
                    </a:schemeClr>
                  </a:solidFill>
                  <a:latin typeface="微软雅黑" panose="020B0503020204020204" pitchFamily="34" charset="-122"/>
                  <a:ea typeface="微软雅黑" panose="020B0503020204020204" pitchFamily="34" charset="-122"/>
                </a:endParaRPr>
              </a:p>
              <a:p>
                <a:pPr marL="172720" indent="-172720" fontAlgn="auto">
                  <a:lnSpc>
                    <a:spcPct val="150000"/>
                  </a:lnSpc>
                  <a:spcBef>
                    <a:spcPts val="0"/>
                  </a:spcBef>
                  <a:buFont typeface="Arial" panose="020B0604020202020204" pitchFamily="34" charset="0"/>
                  <a:buChar char="•"/>
                </a:pPr>
                <a:r>
                  <a:rPr lang="zh-CN" altLang="en-US" sz="1000" b="1" dirty="0">
                    <a:solidFill>
                      <a:srgbClr val="FF0000"/>
                    </a:solidFill>
                    <a:latin typeface="微软雅黑" panose="020B0503020204020204" pitchFamily="34" charset="-122"/>
                    <a:ea typeface="微软雅黑" panose="020B0503020204020204" pitchFamily="34" charset="-122"/>
                  </a:rPr>
                  <a:t>温通法</a:t>
                </a:r>
                <a:endParaRPr lang="en-US" altLang="zh-CN" sz="1000" dirty="0">
                  <a:solidFill>
                    <a:srgbClr val="FF0000"/>
                  </a:solidFill>
                  <a:latin typeface="微软雅黑" panose="020B0503020204020204" pitchFamily="34" charset="-122"/>
                  <a:ea typeface="微软雅黑" panose="020B0503020204020204" pitchFamily="34" charset="-122"/>
                </a:endParaRPr>
              </a:p>
              <a:p>
                <a:pPr marL="172720" indent="-172720" fontAlgn="auto">
                  <a:lnSpc>
                    <a:spcPct val="150000"/>
                  </a:lnSpc>
                  <a:spcBef>
                    <a:spcPts val="0"/>
                  </a:spcBef>
                  <a:buFont typeface="Arial" panose="020B0604020202020204" pitchFamily="34" charset="0"/>
                  <a:buChar char="•"/>
                </a:pPr>
                <a:r>
                  <a:rPr lang="zh-CN" altLang="en-US" sz="1000" dirty="0">
                    <a:solidFill>
                      <a:schemeClr val="tx1"/>
                    </a:solidFill>
                    <a:latin typeface="微软雅黑" panose="020B0503020204020204" pitchFamily="34" charset="-122"/>
                    <a:ea typeface="微软雅黑" panose="020B0503020204020204" pitchFamily="34" charset="-122"/>
                  </a:rPr>
                  <a:t>活血化瘀法</a:t>
                </a:r>
                <a:endParaRPr lang="en-US" altLang="zh-CN" sz="1000" dirty="0">
                  <a:solidFill>
                    <a:schemeClr val="tx1"/>
                  </a:solidFill>
                  <a:latin typeface="微软雅黑" panose="020B0503020204020204" pitchFamily="34" charset="-122"/>
                  <a:ea typeface="微软雅黑" panose="020B0503020204020204" pitchFamily="34" charset="-122"/>
                </a:endParaRPr>
              </a:p>
              <a:p>
                <a:pPr marL="172720" indent="-172720" fontAlgn="auto">
                  <a:lnSpc>
                    <a:spcPct val="150000"/>
                  </a:lnSpc>
                  <a:spcBef>
                    <a:spcPts val="0"/>
                  </a:spcBef>
                  <a:buFont typeface="Arial" panose="020B0604020202020204" pitchFamily="34" charset="0"/>
                  <a:buChar char="•"/>
                </a:pPr>
                <a:r>
                  <a:rPr lang="zh-CN" altLang="en-US" sz="1000" dirty="0">
                    <a:solidFill>
                      <a:schemeClr val="tx1"/>
                    </a:solidFill>
                    <a:latin typeface="微软雅黑" panose="020B0503020204020204" pitchFamily="34" charset="-122"/>
                    <a:ea typeface="微软雅黑" panose="020B0503020204020204" pitchFamily="34" charset="-122"/>
                  </a:rPr>
                  <a:t>化痰法</a:t>
                </a:r>
                <a:endParaRPr lang="en-US" altLang="zh-CN" sz="1000" dirty="0">
                  <a:solidFill>
                    <a:schemeClr val="tx1"/>
                  </a:solidFill>
                  <a:latin typeface="微软雅黑" panose="020B0503020204020204" pitchFamily="34" charset="-122"/>
                  <a:ea typeface="微软雅黑" panose="020B0503020204020204" pitchFamily="34" charset="-122"/>
                </a:endParaRPr>
              </a:p>
              <a:p>
                <a:pPr marL="172720" indent="-172720" fontAlgn="auto">
                  <a:lnSpc>
                    <a:spcPct val="150000"/>
                  </a:lnSpc>
                  <a:spcBef>
                    <a:spcPts val="0"/>
                  </a:spcBef>
                  <a:buFont typeface="Arial" panose="020B0604020202020204" pitchFamily="34" charset="0"/>
                  <a:buChar char="•"/>
                </a:pPr>
                <a:r>
                  <a:rPr lang="zh-CN" altLang="en-US" sz="1000" dirty="0">
                    <a:solidFill>
                      <a:schemeClr val="tx1"/>
                    </a:solidFill>
                    <a:latin typeface="微软雅黑" panose="020B0503020204020204" pitchFamily="34" charset="-122"/>
                    <a:ea typeface="微软雅黑" panose="020B0503020204020204" pitchFamily="34" charset="-122"/>
                  </a:rPr>
                  <a:t>益气养阴法</a:t>
                </a:r>
                <a:endParaRPr lang="en-US" altLang="zh-CN" sz="1000" dirty="0">
                  <a:solidFill>
                    <a:schemeClr val="tx1"/>
                  </a:solidFill>
                  <a:latin typeface="微软雅黑" panose="020B0503020204020204" pitchFamily="34" charset="-122"/>
                  <a:ea typeface="微软雅黑" panose="020B0503020204020204" pitchFamily="34" charset="-122"/>
                </a:endParaRPr>
              </a:p>
              <a:p>
                <a:pPr marL="172720" indent="-172720" fontAlgn="auto">
                  <a:lnSpc>
                    <a:spcPct val="150000"/>
                  </a:lnSpc>
                  <a:spcBef>
                    <a:spcPts val="0"/>
                  </a:spcBef>
                  <a:buFont typeface="Arial" panose="020B0604020202020204" pitchFamily="34" charset="0"/>
                  <a:buChar char="•"/>
                </a:pPr>
                <a:r>
                  <a:rPr lang="zh-CN" altLang="en-US" sz="1000" dirty="0">
                    <a:solidFill>
                      <a:schemeClr val="tx1"/>
                    </a:solidFill>
                    <a:latin typeface="微软雅黑" panose="020B0503020204020204" pitchFamily="34" charset="-122"/>
                    <a:ea typeface="微软雅黑" panose="020B0503020204020204" pitchFamily="34" charset="-122"/>
                  </a:rPr>
                  <a:t>补肾固本法</a:t>
                </a:r>
                <a:endParaRPr lang="en-US" altLang="zh-CN" sz="1000" dirty="0">
                  <a:solidFill>
                    <a:schemeClr val="tx1"/>
                  </a:solidFill>
                  <a:latin typeface="微软雅黑" panose="020B0503020204020204" pitchFamily="34" charset="-122"/>
                  <a:ea typeface="微软雅黑" panose="020B0503020204020204" pitchFamily="34" charset="-122"/>
                </a:endParaRPr>
              </a:p>
              <a:p>
                <a:pPr marL="172720" indent="-172720" fontAlgn="auto">
                  <a:lnSpc>
                    <a:spcPct val="150000"/>
                  </a:lnSpc>
                  <a:spcBef>
                    <a:spcPts val="0"/>
                  </a:spcBef>
                  <a:buFont typeface="Arial" panose="020B0604020202020204" pitchFamily="34" charset="0"/>
                  <a:buChar char="•"/>
                </a:pPr>
                <a:r>
                  <a:rPr lang="zh-CN" altLang="en-US" sz="1000" dirty="0">
                    <a:solidFill>
                      <a:schemeClr val="tx1"/>
                    </a:solidFill>
                    <a:latin typeface="微软雅黑" panose="020B0503020204020204" pitchFamily="34" charset="-122"/>
                    <a:ea typeface="微软雅黑" panose="020B0503020204020204" pitchFamily="34" charset="-122"/>
                  </a:rPr>
                  <a:t>理气法</a:t>
                </a:r>
                <a:endParaRPr lang="zh-CN" altLang="en-US" sz="1000" dirty="0">
                  <a:solidFill>
                    <a:schemeClr val="tx1"/>
                  </a:solidFill>
                  <a:latin typeface="微软雅黑" panose="020B0503020204020204" pitchFamily="34" charset="-122"/>
                  <a:ea typeface="微软雅黑" panose="020B0503020204020204" pitchFamily="34" charset="-122"/>
                </a:endParaRPr>
              </a:p>
            </p:txBody>
          </p:sp>
          <p:grpSp>
            <p:nvGrpSpPr>
              <p:cNvPr id="4" name="组合 72"/>
              <p:cNvGrpSpPr/>
              <p:nvPr/>
            </p:nvGrpSpPr>
            <p:grpSpPr>
              <a:xfrm>
                <a:off x="1141121" y="1982530"/>
                <a:ext cx="544255" cy="511278"/>
                <a:chOff x="1141121" y="1982530"/>
                <a:chExt cx="544255" cy="511278"/>
              </a:xfrm>
            </p:grpSpPr>
            <p:sp>
              <p:nvSpPr>
                <p:cNvPr id="74" name="椭圆 73"/>
                <p:cNvSpPr/>
                <p:nvPr/>
              </p:nvSpPr>
              <p:spPr>
                <a:xfrm>
                  <a:off x="1141121" y="1982530"/>
                  <a:ext cx="511278" cy="511278"/>
                </a:xfrm>
                <a:prstGeom prst="ellipse">
                  <a:avLst/>
                </a:prstGeom>
              </p:spPr>
              <p:style>
                <a:lnRef idx="3">
                  <a:schemeClr val="lt1"/>
                </a:lnRef>
                <a:fillRef idx="1">
                  <a:schemeClr val="accent5"/>
                </a:fillRef>
                <a:effectRef idx="1">
                  <a:schemeClr val="accent5"/>
                </a:effectRef>
                <a:fontRef idx="minor">
                  <a:schemeClr val="lt1"/>
                </a:fontRef>
              </p:style>
              <p:txBody>
                <a:bodyPr rtlCol="0" anchor="ctr"/>
                <a:lstStyle/>
                <a:p>
                  <a:pPr algn="ctr"/>
                  <a:endParaRPr lang="zh-CN" altLang="en-US" sz="1500"/>
                </a:p>
              </p:txBody>
            </p:sp>
            <p:sp>
              <p:nvSpPr>
                <p:cNvPr id="75" name="文本框 74"/>
                <p:cNvSpPr txBox="1"/>
                <p:nvPr/>
              </p:nvSpPr>
              <p:spPr>
                <a:xfrm>
                  <a:off x="1171603" y="2091050"/>
                  <a:ext cx="513773" cy="297633"/>
                </a:xfrm>
                <a:prstGeom prst="rect">
                  <a:avLst/>
                </a:prstGeom>
                <a:noFill/>
              </p:spPr>
              <p:txBody>
                <a:bodyPr wrap="square" rtlCol="0">
                  <a:spAutoFit/>
                </a:bodyPr>
                <a:lstStyle/>
                <a:p>
                  <a:r>
                    <a:rPr lang="en-US" altLang="zh-CN" sz="1200" b="1" dirty="0">
                      <a:solidFill>
                        <a:schemeClr val="bg1"/>
                      </a:solidFill>
                      <a:latin typeface="微软雅黑" panose="020B0503020204020204" pitchFamily="34" charset="-122"/>
                      <a:ea typeface="微软雅黑" panose="020B0503020204020204" pitchFamily="34" charset="-122"/>
                    </a:rPr>
                    <a:t>01</a:t>
                  </a:r>
                  <a:endParaRPr lang="en-US" altLang="zh-CN" sz="1200" b="1" dirty="0">
                    <a:solidFill>
                      <a:schemeClr val="bg1"/>
                    </a:solidFill>
                    <a:latin typeface="微软雅黑" panose="020B0503020204020204" pitchFamily="34" charset="-122"/>
                    <a:ea typeface="微软雅黑" panose="020B0503020204020204" pitchFamily="34" charset="-122"/>
                  </a:endParaRPr>
                </a:p>
              </p:txBody>
            </p:sp>
          </p:grpSp>
        </p:grpSp>
        <p:grpSp>
          <p:nvGrpSpPr>
            <p:cNvPr id="5" name="组合 61"/>
            <p:cNvGrpSpPr/>
            <p:nvPr/>
          </p:nvGrpSpPr>
          <p:grpSpPr>
            <a:xfrm>
              <a:off x="3837383" y="2398135"/>
              <a:ext cx="2123599" cy="2662923"/>
              <a:chOff x="1177142" y="2008172"/>
              <a:chExt cx="2123599" cy="2662923"/>
            </a:xfrm>
          </p:grpSpPr>
          <p:sp>
            <p:nvSpPr>
              <p:cNvPr id="68" name="Content Placeholder 2"/>
              <p:cNvSpPr txBox="1"/>
              <p:nvPr/>
            </p:nvSpPr>
            <p:spPr>
              <a:xfrm>
                <a:off x="1177142" y="2497826"/>
                <a:ext cx="2123599" cy="2173269"/>
              </a:xfrm>
              <a:prstGeom prst="rect">
                <a:avLst/>
              </a:prstGeom>
            </p:spPr>
            <p:txBody>
              <a:bodyPr vert="horz" lIns="91289" tIns="45645" rIns="91289" bIns="45645" rtlCol="0">
                <a:noAutofit/>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189230" indent="-189230">
                  <a:lnSpc>
                    <a:spcPct val="150000"/>
                  </a:lnSpc>
                </a:pPr>
                <a:r>
                  <a:rPr lang="en-US" altLang="zh-CN" sz="1000" dirty="0">
                    <a:solidFill>
                      <a:schemeClr val="tx1"/>
                    </a:solidFill>
                    <a:latin typeface="微软雅黑" panose="020B0503020204020204" pitchFamily="34" charset="-122"/>
                    <a:ea typeface="微软雅黑" panose="020B0503020204020204" pitchFamily="34" charset="-122"/>
                  </a:rPr>
                  <a:t>《</a:t>
                </a:r>
                <a:r>
                  <a:rPr lang="zh-CN" altLang="en-US" sz="1000" dirty="0">
                    <a:solidFill>
                      <a:schemeClr val="tx1"/>
                    </a:solidFill>
                    <a:latin typeface="微软雅黑" panose="020B0503020204020204" pitchFamily="34" charset="-122"/>
                    <a:ea typeface="微软雅黑" panose="020B0503020204020204" pitchFamily="34" charset="-122"/>
                  </a:rPr>
                  <a:t>灵枢</a:t>
                </a:r>
                <a:r>
                  <a:rPr lang="en-US" altLang="zh-CN" sz="1000" dirty="0">
                    <a:solidFill>
                      <a:schemeClr val="tx1"/>
                    </a:solidFill>
                    <a:latin typeface="微软雅黑" panose="020B0503020204020204" pitchFamily="34" charset="-122"/>
                    <a:ea typeface="微软雅黑" panose="020B0503020204020204" pitchFamily="34" charset="-122"/>
                  </a:rPr>
                  <a:t>·</a:t>
                </a:r>
                <a:r>
                  <a:rPr lang="zh-CN" altLang="en-US" sz="1000" dirty="0">
                    <a:solidFill>
                      <a:schemeClr val="tx1"/>
                    </a:solidFill>
                    <a:latin typeface="微软雅黑" panose="020B0503020204020204" pitchFamily="34" charset="-122"/>
                    <a:ea typeface="微软雅黑" panose="020B0503020204020204" pitchFamily="34" charset="-122"/>
                  </a:rPr>
                  <a:t>五味</a:t>
                </a:r>
                <a:r>
                  <a:rPr lang="en-US" altLang="zh-CN" sz="1000" dirty="0">
                    <a:solidFill>
                      <a:schemeClr val="tx1"/>
                    </a:solidFill>
                    <a:latin typeface="微软雅黑" panose="020B0503020204020204" pitchFamily="34" charset="-122"/>
                    <a:ea typeface="微软雅黑" panose="020B0503020204020204" pitchFamily="34" charset="-122"/>
                  </a:rPr>
                  <a:t>》</a:t>
                </a:r>
                <a:r>
                  <a:rPr lang="zh-CN" altLang="en-US" sz="1000" dirty="0">
                    <a:solidFill>
                      <a:schemeClr val="tx1"/>
                    </a:solidFill>
                    <a:latin typeface="微软雅黑" panose="020B0503020204020204" pitchFamily="34" charset="-122"/>
                    <a:ea typeface="微软雅黑" panose="020B0503020204020204" pitchFamily="34" charset="-122"/>
                  </a:rPr>
                  <a:t>中的“心病者，宜食麦、羊肉、杏、薤”是文献中</a:t>
                </a:r>
                <a:r>
                  <a:rPr lang="zh-CN" altLang="en-US" sz="1000" b="1" dirty="0">
                    <a:solidFill>
                      <a:srgbClr val="FF0000"/>
                    </a:solidFill>
                    <a:latin typeface="微软雅黑" panose="020B0503020204020204" pitchFamily="34" charset="-122"/>
                    <a:ea typeface="微软雅黑" panose="020B0503020204020204" pitchFamily="34" charset="-122"/>
                  </a:rPr>
                  <a:t>最早</a:t>
                </a:r>
                <a:r>
                  <a:rPr lang="zh-CN" altLang="en-US" sz="1000" dirty="0">
                    <a:solidFill>
                      <a:schemeClr val="tx1"/>
                    </a:solidFill>
                    <a:latin typeface="微软雅黑" panose="020B0503020204020204" pitchFamily="34" charset="-122"/>
                    <a:ea typeface="微软雅黑" panose="020B0503020204020204" pitchFamily="34" charset="-122"/>
                  </a:rPr>
                  <a:t>记载用来治疗心病的药物，薤即薤白，其性辛温通畅，善散寒凝壅滞。</a:t>
                </a:r>
                <a:endParaRPr lang="en-US" altLang="zh-CN" sz="1000" dirty="0">
                  <a:solidFill>
                    <a:schemeClr val="tx1"/>
                  </a:solidFill>
                  <a:latin typeface="微软雅黑" panose="020B0503020204020204" pitchFamily="34" charset="-122"/>
                  <a:ea typeface="微软雅黑" panose="020B0503020204020204" pitchFamily="34" charset="-122"/>
                </a:endParaRPr>
              </a:p>
              <a:p>
                <a:pPr marL="189230" indent="-189230">
                  <a:lnSpc>
                    <a:spcPct val="150000"/>
                  </a:lnSpc>
                </a:pPr>
                <a:r>
                  <a:rPr lang="zh-CN" altLang="en-US" sz="1000" dirty="0">
                    <a:solidFill>
                      <a:schemeClr val="tx1"/>
                    </a:solidFill>
                    <a:latin typeface="微软雅黑" panose="020B0503020204020204" pitchFamily="34" charset="-122"/>
                    <a:ea typeface="微软雅黑" panose="020B0503020204020204" pitchFamily="34" charset="-122"/>
                  </a:rPr>
                  <a:t>叶天士</a:t>
                </a:r>
                <a:r>
                  <a:rPr lang="en-US" altLang="zh-CN" sz="1000" dirty="0">
                    <a:solidFill>
                      <a:schemeClr val="tx1"/>
                    </a:solidFill>
                    <a:latin typeface="微软雅黑" panose="020B0503020204020204" pitchFamily="34" charset="-122"/>
                    <a:ea typeface="微软雅黑" panose="020B0503020204020204" pitchFamily="34" charset="-122"/>
                  </a:rPr>
                  <a:t>《</a:t>
                </a:r>
                <a:r>
                  <a:rPr lang="zh-CN" altLang="en-US" sz="1000" dirty="0">
                    <a:solidFill>
                      <a:schemeClr val="tx1"/>
                    </a:solidFill>
                    <a:latin typeface="微软雅黑" panose="020B0503020204020204" pitchFamily="34" charset="-122"/>
                    <a:ea typeface="微软雅黑" panose="020B0503020204020204" pitchFamily="34" charset="-122"/>
                  </a:rPr>
                  <a:t>临证指南医案</a:t>
                </a:r>
                <a:r>
                  <a:rPr lang="en-US" altLang="zh-CN" sz="1000" dirty="0">
                    <a:solidFill>
                      <a:schemeClr val="tx1"/>
                    </a:solidFill>
                    <a:latin typeface="微软雅黑" panose="020B0503020204020204" pitchFamily="34" charset="-122"/>
                    <a:ea typeface="微软雅黑" panose="020B0503020204020204" pitchFamily="34" charset="-122"/>
                  </a:rPr>
                  <a:t>·</a:t>
                </a:r>
                <a:r>
                  <a:rPr lang="zh-CN" altLang="en-US" sz="1000" dirty="0">
                    <a:solidFill>
                      <a:schemeClr val="tx1"/>
                    </a:solidFill>
                    <a:latin typeface="微软雅黑" panose="020B0503020204020204" pitchFamily="34" charset="-122"/>
                    <a:ea typeface="微软雅黑" panose="020B0503020204020204" pitchFamily="34" charset="-122"/>
                  </a:rPr>
                  <a:t>胸痹</a:t>
                </a:r>
                <a:r>
                  <a:rPr lang="en-US" altLang="zh-CN" sz="1000" dirty="0">
                    <a:solidFill>
                      <a:schemeClr val="tx1"/>
                    </a:solidFill>
                    <a:latin typeface="微软雅黑" panose="020B0503020204020204" pitchFamily="34" charset="-122"/>
                    <a:ea typeface="微软雅黑" panose="020B0503020204020204" pitchFamily="34" charset="-122"/>
                  </a:rPr>
                  <a:t>》</a:t>
                </a:r>
                <a:r>
                  <a:rPr lang="zh-CN" altLang="en-US" sz="1000" dirty="0">
                    <a:solidFill>
                      <a:schemeClr val="tx1"/>
                    </a:solidFill>
                    <a:latin typeface="微软雅黑" panose="020B0503020204020204" pitchFamily="34" charset="-122"/>
                    <a:ea typeface="微软雅黑" panose="020B0503020204020204" pitchFamily="34" charset="-122"/>
                  </a:rPr>
                  <a:t>中，力主温通，认为心脉痹阻，</a:t>
                </a:r>
                <a:r>
                  <a:rPr lang="zh-CN" altLang="en-US" sz="1000" b="1" dirty="0">
                    <a:solidFill>
                      <a:srgbClr val="FF0000"/>
                    </a:solidFill>
                    <a:latin typeface="微软雅黑" panose="020B0503020204020204" pitchFamily="34" charset="-122"/>
                    <a:ea typeface="微软雅黑" panose="020B0503020204020204" pitchFamily="34" charset="-122"/>
                  </a:rPr>
                  <a:t>非温药不能通。</a:t>
                </a:r>
                <a:endParaRPr lang="en-US" altLang="zh-CN" sz="1000" dirty="0">
                  <a:solidFill>
                    <a:srgbClr val="FF0000"/>
                  </a:solidFill>
                  <a:latin typeface="微软雅黑" panose="020B0503020204020204" pitchFamily="34" charset="-122"/>
                  <a:ea typeface="微软雅黑" panose="020B0503020204020204" pitchFamily="34" charset="-122"/>
                </a:endParaRPr>
              </a:p>
              <a:p>
                <a:endParaRPr lang="en-US" altLang="zh-CN" sz="1000" dirty="0">
                  <a:solidFill>
                    <a:srgbClr val="FF0000"/>
                  </a:solidFill>
                  <a:latin typeface="微软雅黑" panose="020B0503020204020204" pitchFamily="34" charset="-122"/>
                  <a:ea typeface="微软雅黑" panose="020B0503020204020204" pitchFamily="34" charset="-122"/>
                </a:endParaRPr>
              </a:p>
            </p:txBody>
          </p:sp>
          <p:grpSp>
            <p:nvGrpSpPr>
              <p:cNvPr id="6" name="组合 68"/>
              <p:cNvGrpSpPr/>
              <p:nvPr/>
            </p:nvGrpSpPr>
            <p:grpSpPr>
              <a:xfrm>
                <a:off x="1177142" y="2008172"/>
                <a:ext cx="565488" cy="511278"/>
                <a:chOff x="1177142" y="2008172"/>
                <a:chExt cx="565488" cy="511278"/>
              </a:xfrm>
            </p:grpSpPr>
            <p:sp>
              <p:nvSpPr>
                <p:cNvPr id="70" name="椭圆 69"/>
                <p:cNvSpPr/>
                <p:nvPr/>
              </p:nvSpPr>
              <p:spPr>
                <a:xfrm>
                  <a:off x="1177142" y="2008172"/>
                  <a:ext cx="511278" cy="511278"/>
                </a:xfrm>
                <a:prstGeom prst="ellipse">
                  <a:avLst/>
                </a:prstGeom>
              </p:spPr>
              <p:style>
                <a:lnRef idx="3">
                  <a:schemeClr val="lt1"/>
                </a:lnRef>
                <a:fillRef idx="1">
                  <a:schemeClr val="accent6"/>
                </a:fillRef>
                <a:effectRef idx="1">
                  <a:schemeClr val="accent6"/>
                </a:effectRef>
                <a:fontRef idx="minor">
                  <a:schemeClr val="lt1"/>
                </a:fontRef>
              </p:style>
              <p:txBody>
                <a:bodyPr rtlCol="0" anchor="ctr"/>
                <a:lstStyle/>
                <a:p>
                  <a:pPr algn="ctr"/>
                  <a:endParaRPr lang="zh-CN" altLang="en-US" sz="1500"/>
                </a:p>
              </p:txBody>
            </p:sp>
            <p:sp>
              <p:nvSpPr>
                <p:cNvPr id="71" name="文本框 70"/>
                <p:cNvSpPr txBox="1"/>
                <p:nvPr/>
              </p:nvSpPr>
              <p:spPr>
                <a:xfrm>
                  <a:off x="1228857" y="2101835"/>
                  <a:ext cx="513773" cy="297633"/>
                </a:xfrm>
                <a:prstGeom prst="rect">
                  <a:avLst/>
                </a:prstGeom>
                <a:noFill/>
              </p:spPr>
              <p:txBody>
                <a:bodyPr wrap="square" rtlCol="0">
                  <a:spAutoFit/>
                </a:bodyPr>
                <a:lstStyle/>
                <a:p>
                  <a:pPr algn="l">
                    <a:buClrTx/>
                    <a:buSzTx/>
                    <a:buFontTx/>
                  </a:pPr>
                  <a:r>
                    <a:rPr lang="en-US" altLang="zh-CN" sz="1200" b="1" dirty="0">
                      <a:solidFill>
                        <a:schemeClr val="bg1"/>
                      </a:solidFill>
                      <a:latin typeface="微软雅黑" panose="020B0503020204020204" pitchFamily="34" charset="-122"/>
                      <a:ea typeface="微软雅黑" panose="020B0503020204020204" pitchFamily="34" charset="-122"/>
                    </a:rPr>
                    <a:t>02</a:t>
                  </a:r>
                  <a:endParaRPr lang="en-US" altLang="zh-CN" sz="1200" b="1" dirty="0">
                    <a:solidFill>
                      <a:schemeClr val="bg1"/>
                    </a:solidFill>
                    <a:latin typeface="微软雅黑" panose="020B0503020204020204" pitchFamily="34" charset="-122"/>
                    <a:ea typeface="微软雅黑" panose="020B0503020204020204" pitchFamily="34" charset="-122"/>
                  </a:endParaRPr>
                </a:p>
              </p:txBody>
            </p:sp>
          </p:grpSp>
        </p:grpSp>
        <p:grpSp>
          <p:nvGrpSpPr>
            <p:cNvPr id="7" name="组合 62"/>
            <p:cNvGrpSpPr/>
            <p:nvPr/>
          </p:nvGrpSpPr>
          <p:grpSpPr>
            <a:xfrm>
              <a:off x="6460008" y="2398135"/>
              <a:ext cx="1970217" cy="1939415"/>
              <a:chOff x="1218382" y="2008172"/>
              <a:chExt cx="1970217" cy="1939415"/>
            </a:xfrm>
          </p:grpSpPr>
          <p:sp>
            <p:nvSpPr>
              <p:cNvPr id="64" name="Content Placeholder 2"/>
              <p:cNvSpPr txBox="1"/>
              <p:nvPr/>
            </p:nvSpPr>
            <p:spPr>
              <a:xfrm>
                <a:off x="1270365" y="2568463"/>
                <a:ext cx="1918234" cy="1379124"/>
              </a:xfrm>
              <a:prstGeom prst="rect">
                <a:avLst/>
              </a:prstGeom>
            </p:spPr>
            <p:txBody>
              <a:bodyPr vert="horz" lIns="91289" tIns="45645" rIns="91289" bIns="45645" rtlCol="0">
                <a:noAutofit/>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182880" lvl="0" indent="-182880" fontAlgn="auto">
                  <a:lnSpc>
                    <a:spcPct val="150000"/>
                  </a:lnSpc>
                  <a:spcBef>
                    <a:spcPts val="0"/>
                  </a:spcBef>
                  <a:buFont typeface="Arial" panose="020B0604020202020204" pitchFamily="34" charset="0"/>
                  <a:buChar char="•"/>
                </a:pPr>
                <a:r>
                  <a:rPr lang="zh-CN" altLang="en-US" sz="1000" dirty="0">
                    <a:solidFill>
                      <a:schemeClr val="tx1"/>
                    </a:solidFill>
                    <a:latin typeface="微软雅黑" panose="020B0503020204020204" pitchFamily="34" charset="-122"/>
                    <a:ea typeface="微软雅黑" panose="020B0503020204020204" pitchFamily="34" charset="-122"/>
                  </a:rPr>
                  <a:t>古代文献对于温通法有大量的记载。</a:t>
                </a:r>
                <a:endParaRPr lang="zh-CN" altLang="en-US" sz="1000" dirty="0">
                  <a:solidFill>
                    <a:schemeClr val="tx1"/>
                  </a:solidFill>
                  <a:latin typeface="微软雅黑" panose="020B0503020204020204" pitchFamily="34" charset="-122"/>
                  <a:ea typeface="微软雅黑" panose="020B0503020204020204" pitchFamily="34" charset="-122"/>
                </a:endParaRPr>
              </a:p>
              <a:p>
                <a:pPr marL="182880" lvl="0" indent="-182880" fontAlgn="auto">
                  <a:lnSpc>
                    <a:spcPct val="150000"/>
                  </a:lnSpc>
                  <a:spcBef>
                    <a:spcPts val="0"/>
                  </a:spcBef>
                  <a:buFont typeface="Arial" panose="020B0604020202020204" pitchFamily="34" charset="0"/>
                  <a:buChar char="•"/>
                </a:pPr>
                <a:r>
                  <a:rPr lang="zh-CN" altLang="en-US" sz="1000" dirty="0">
                    <a:solidFill>
                      <a:schemeClr val="tx1"/>
                    </a:solidFill>
                    <a:latin typeface="微软雅黑" panose="020B0503020204020204" pitchFamily="34" charset="-122"/>
                    <a:ea typeface="微软雅黑" panose="020B0503020204020204" pitchFamily="34" charset="-122"/>
                  </a:rPr>
                  <a:t>当代名中医对温通法治疗冠心病进行了继承与发挥。</a:t>
                </a:r>
                <a:endParaRPr lang="zh-CN" altLang="en-US" sz="1000" dirty="0">
                  <a:solidFill>
                    <a:schemeClr val="tx1"/>
                  </a:solidFill>
                  <a:latin typeface="微软雅黑" panose="020B0503020204020204" pitchFamily="34" charset="-122"/>
                  <a:ea typeface="微软雅黑" panose="020B0503020204020204" pitchFamily="34" charset="-122"/>
                </a:endParaRPr>
              </a:p>
            </p:txBody>
          </p:sp>
          <p:grpSp>
            <p:nvGrpSpPr>
              <p:cNvPr id="8" name="组合 64"/>
              <p:cNvGrpSpPr/>
              <p:nvPr/>
            </p:nvGrpSpPr>
            <p:grpSpPr>
              <a:xfrm>
                <a:off x="1218382" y="2008172"/>
                <a:ext cx="511278" cy="592544"/>
                <a:chOff x="1218382" y="2008172"/>
                <a:chExt cx="511278" cy="592544"/>
              </a:xfrm>
            </p:grpSpPr>
            <p:sp>
              <p:nvSpPr>
                <p:cNvPr id="66" name="椭圆 65"/>
                <p:cNvSpPr/>
                <p:nvPr/>
              </p:nvSpPr>
              <p:spPr>
                <a:xfrm>
                  <a:off x="1218382" y="2008172"/>
                  <a:ext cx="511278" cy="511278"/>
                </a:xfrm>
                <a:prstGeom prst="ellipse">
                  <a:avLst/>
                </a:prstGeom>
              </p:spPr>
              <p:style>
                <a:lnRef idx="3">
                  <a:schemeClr val="lt1"/>
                </a:lnRef>
                <a:fillRef idx="1">
                  <a:schemeClr val="accent4"/>
                </a:fillRef>
                <a:effectRef idx="1">
                  <a:schemeClr val="accent4"/>
                </a:effectRef>
                <a:fontRef idx="minor">
                  <a:schemeClr val="lt1"/>
                </a:fontRef>
              </p:style>
              <p:txBody>
                <a:bodyPr rtlCol="0" anchor="ctr"/>
                <a:lstStyle/>
                <a:p>
                  <a:pPr algn="ctr"/>
                  <a:endParaRPr lang="zh-CN" altLang="en-US" sz="1500"/>
                </a:p>
              </p:txBody>
            </p:sp>
            <p:sp>
              <p:nvSpPr>
                <p:cNvPr id="67" name="文本框 66"/>
                <p:cNvSpPr txBox="1"/>
                <p:nvPr/>
              </p:nvSpPr>
              <p:spPr>
                <a:xfrm>
                  <a:off x="1269455" y="2102125"/>
                  <a:ext cx="408804" cy="498591"/>
                </a:xfrm>
                <a:prstGeom prst="rect">
                  <a:avLst/>
                </a:prstGeom>
                <a:noFill/>
              </p:spPr>
              <p:txBody>
                <a:bodyPr wrap="square" rtlCol="0">
                  <a:spAutoFit/>
                </a:bodyPr>
                <a:lstStyle/>
                <a:p>
                  <a:pPr lvl="0" algn="l">
                    <a:buClrTx/>
                    <a:buSzTx/>
                    <a:buFontTx/>
                  </a:pPr>
                  <a:r>
                    <a:rPr lang="en-US" altLang="zh-CN" sz="1200" b="1" dirty="0">
                      <a:solidFill>
                        <a:schemeClr val="bg1"/>
                      </a:solidFill>
                      <a:latin typeface="微软雅黑" panose="020B0503020204020204" pitchFamily="34" charset="-122"/>
                      <a:ea typeface="微软雅黑" panose="020B0503020204020204" pitchFamily="34" charset="-122"/>
                      <a:sym typeface="+mn-ea"/>
                    </a:rPr>
                    <a:t>03</a:t>
                  </a:r>
                  <a:endParaRPr lang="en-US" altLang="zh-CN" sz="1200" b="1" dirty="0">
                    <a:solidFill>
                      <a:schemeClr val="bg1"/>
                    </a:solidFill>
                    <a:latin typeface="微软雅黑" panose="020B0503020204020204" pitchFamily="34" charset="-122"/>
                    <a:ea typeface="微软雅黑" panose="020B0503020204020204" pitchFamily="34" charset="-122"/>
                    <a:sym typeface="+mn-ea"/>
                  </a:endParaRPr>
                </a:p>
              </p:txBody>
            </p:sp>
          </p:grpSp>
        </p:grpSp>
      </p:grpSp>
      <p:sp>
        <p:nvSpPr>
          <p:cNvPr id="76" name="文本框 75"/>
          <p:cNvSpPr txBox="1"/>
          <p:nvPr/>
        </p:nvSpPr>
        <p:spPr>
          <a:xfrm>
            <a:off x="500353" y="370428"/>
            <a:ext cx="5120562" cy="461665"/>
          </a:xfrm>
          <a:prstGeom prst="rect">
            <a:avLst/>
          </a:prstGeom>
          <a:noFill/>
        </p:spPr>
        <p:txBody>
          <a:bodyPr wrap="square" rtlCol="0">
            <a:spAutoFit/>
          </a:bodyPr>
          <a:lstStyle/>
          <a:p>
            <a:r>
              <a:rPr lang="zh-CN" altLang="en-US" sz="2400" b="1" spc="450" dirty="0">
                <a:solidFill>
                  <a:srgbClr val="2B4A5E"/>
                </a:solidFill>
                <a:latin typeface="微软雅黑" panose="020B0503020204020204" pitchFamily="34" charset="-122"/>
                <a:ea typeface="微软雅黑" panose="020B0503020204020204" pitchFamily="34" charset="-122"/>
              </a:rPr>
              <a:t>冠心病属于中医胸痹心痛范畴</a:t>
            </a:r>
            <a:endParaRPr lang="zh-CN" altLang="en-US" sz="2400" b="1" spc="450" dirty="0">
              <a:solidFill>
                <a:srgbClr val="2B4A5E"/>
              </a:solidFill>
              <a:latin typeface="微软雅黑" panose="020B0503020204020204" pitchFamily="34" charset="-122"/>
              <a:ea typeface="微软雅黑" panose="020B0503020204020204" pitchFamily="34" charset="-122"/>
            </a:endParaRPr>
          </a:p>
        </p:txBody>
      </p:sp>
      <p:sp>
        <p:nvSpPr>
          <p:cNvPr id="77" name="文本框 76"/>
          <p:cNvSpPr txBox="1"/>
          <p:nvPr/>
        </p:nvSpPr>
        <p:spPr>
          <a:xfrm>
            <a:off x="1627374" y="1303526"/>
            <a:ext cx="5599903" cy="1200329"/>
          </a:xfrm>
          <a:prstGeom prst="rect">
            <a:avLst/>
          </a:prstGeom>
          <a:noFill/>
        </p:spPr>
        <p:txBody>
          <a:bodyPr wrap="square" rtlCol="0">
            <a:spAutoFit/>
          </a:bodyPr>
          <a:lstStyle/>
          <a:p>
            <a:pPr marL="214630" indent="-214630" fontAlgn="auto">
              <a:lnSpc>
                <a:spcPct val="150000"/>
              </a:lnSpc>
              <a:buFont typeface="Arial" panose="020B0604020202020204" pitchFamily="34" charset="0"/>
              <a:buChar char="•"/>
            </a:pPr>
            <a:r>
              <a:rPr lang="zh-CN" altLang="en-US" sz="1600" b="1" dirty="0">
                <a:latin typeface="微软雅黑" panose="020B0503020204020204" pitchFamily="34" charset="-122"/>
                <a:ea typeface="微软雅黑" panose="020B0503020204020204" pitchFamily="34" charset="-122"/>
              </a:rPr>
              <a:t>冠心病属于中医“胸痹”、“心痛”、“真心痛”等病范畴，从先秦到清末，历代医家通过临床实践</a:t>
            </a:r>
            <a:r>
              <a:rPr lang="zh-CN" altLang="en-US" sz="1600" b="1" dirty="0" smtClean="0">
                <a:latin typeface="微软雅黑" panose="020B0503020204020204" pitchFamily="34" charset="-122"/>
                <a:ea typeface="微软雅黑" panose="020B0503020204020204" pitchFamily="34" charset="-122"/>
              </a:rPr>
              <a:t>，对</a:t>
            </a:r>
            <a:r>
              <a:rPr lang="zh-CN" altLang="en-US" sz="1600" b="1" dirty="0">
                <a:latin typeface="微软雅黑" panose="020B0503020204020204" pitchFamily="34" charset="-122"/>
                <a:ea typeface="微软雅黑" panose="020B0503020204020204" pitchFamily="34" charset="-122"/>
              </a:rPr>
              <a:t>该病</a:t>
            </a:r>
            <a:r>
              <a:rPr lang="zh-CN" altLang="en-US" sz="1600" b="1" dirty="0" smtClean="0">
                <a:latin typeface="微软雅黑" panose="020B0503020204020204" pitchFamily="34" charset="-122"/>
                <a:ea typeface="微软雅黑" panose="020B0503020204020204" pitchFamily="34" charset="-122"/>
              </a:rPr>
              <a:t>逐渐形成清晰</a:t>
            </a:r>
            <a:r>
              <a:rPr lang="zh-CN" altLang="en-US" sz="1600" b="1" dirty="0">
                <a:latin typeface="微软雅黑" panose="020B0503020204020204" pitchFamily="34" charset="-122"/>
                <a:ea typeface="微软雅黑" panose="020B0503020204020204" pitchFamily="34" charset="-122"/>
              </a:rPr>
              <a:t>的辨证理论及论治方法体系：</a:t>
            </a:r>
            <a:endParaRPr lang="zh-CN" altLang="en-US" sz="1600" b="1" dirty="0">
              <a:latin typeface="微软雅黑" panose="020B0503020204020204" pitchFamily="34" charset="-122"/>
              <a:ea typeface="微软雅黑" panose="020B0503020204020204" pitchFamily="34" charset="-122"/>
            </a:endParaRPr>
          </a:p>
        </p:txBody>
      </p:sp>
      <p:sp>
        <p:nvSpPr>
          <p:cNvPr id="78" name="矩形 77"/>
          <p:cNvSpPr/>
          <p:nvPr/>
        </p:nvSpPr>
        <p:spPr>
          <a:xfrm>
            <a:off x="0" y="6644006"/>
            <a:ext cx="4887754" cy="213995"/>
          </a:xfrm>
          <a:prstGeom prst="rect">
            <a:avLst/>
          </a:prstGeom>
        </p:spPr>
        <p:txBody>
          <a:bodyPr wrap="square">
            <a:spAutoFit/>
          </a:bodyPr>
          <a:lstStyle/>
          <a:p>
            <a:r>
              <a:rPr lang="zh-CN" altLang="en-US" sz="800" dirty="0">
                <a:latin typeface="微软雅黑" panose="020B0503020204020204" pitchFamily="34" charset="-122"/>
                <a:ea typeface="微软雅黑" panose="020B0503020204020204" pitchFamily="34" charset="-122"/>
              </a:rPr>
              <a:t>郝丽梅</a:t>
            </a:r>
            <a:r>
              <a:rPr lang="en-US" altLang="zh-CN" sz="800" dirty="0">
                <a:latin typeface="微软雅黑" panose="020B0503020204020204" pitchFamily="34" charset="-122"/>
                <a:ea typeface="微软雅黑" panose="020B0503020204020204" pitchFamily="34" charset="-122"/>
              </a:rPr>
              <a:t>,</a:t>
            </a:r>
            <a:r>
              <a:rPr lang="zh-CN" altLang="en-US" sz="800" dirty="0">
                <a:latin typeface="微软雅黑" panose="020B0503020204020204" pitchFamily="34" charset="-122"/>
                <a:ea typeface="微软雅黑" panose="020B0503020204020204" pitchFamily="34" charset="-122"/>
              </a:rPr>
              <a:t>毛静远</a:t>
            </a:r>
            <a:r>
              <a:rPr lang="en-US" altLang="zh-CN" sz="800" dirty="0">
                <a:latin typeface="微软雅黑" panose="020B0503020204020204" pitchFamily="34" charset="-122"/>
                <a:ea typeface="微软雅黑" panose="020B0503020204020204" pitchFamily="34" charset="-122"/>
              </a:rPr>
              <a:t>,毕颖斐.</a:t>
            </a:r>
            <a:r>
              <a:rPr lang="zh-CN" altLang="en-US" sz="800" dirty="0">
                <a:latin typeface="微软雅黑" panose="020B0503020204020204" pitchFamily="34" charset="-122"/>
                <a:ea typeface="微软雅黑" panose="020B0503020204020204" pitchFamily="34" charset="-122"/>
              </a:rPr>
              <a:t>冠心病中医常用治法古今文献分析</a:t>
            </a:r>
            <a:r>
              <a:rPr lang="en-US" altLang="zh-CN" sz="800" dirty="0">
                <a:latin typeface="微软雅黑" panose="020B0503020204020204" pitchFamily="34" charset="-122"/>
                <a:ea typeface="微软雅黑" panose="020B0503020204020204" pitchFamily="34" charset="-122"/>
              </a:rPr>
              <a:t>.</a:t>
            </a:r>
            <a:r>
              <a:rPr lang="zh-CN" altLang="en-US" sz="800" dirty="0">
                <a:latin typeface="微软雅黑" panose="020B0503020204020204" pitchFamily="34" charset="-122"/>
                <a:ea typeface="微软雅黑" panose="020B0503020204020204" pitchFamily="34" charset="-122"/>
              </a:rPr>
              <a:t>中医杂志</a:t>
            </a:r>
            <a:r>
              <a:rPr lang="en-US" altLang="zh-CN" sz="800" dirty="0">
                <a:latin typeface="微软雅黑" panose="020B0503020204020204" pitchFamily="34" charset="-122"/>
                <a:ea typeface="微软雅黑" panose="020B0503020204020204" pitchFamily="34" charset="-122"/>
              </a:rPr>
              <a:t>.</a:t>
            </a:r>
            <a:r>
              <a:rPr lang="en-US" altLang="zh-CN" sz="800" dirty="0" smtClean="0">
                <a:latin typeface="微软雅黑" panose="020B0503020204020204" pitchFamily="34" charset="-122"/>
                <a:ea typeface="微软雅黑" panose="020B0503020204020204" pitchFamily="34" charset="-122"/>
              </a:rPr>
              <a:t>2013;54(22</a:t>
            </a:r>
            <a:r>
              <a:rPr lang="en-US" altLang="zh-CN" sz="800" dirty="0">
                <a:latin typeface="微软雅黑" panose="020B0503020204020204" pitchFamily="34" charset="-122"/>
                <a:ea typeface="微软雅黑" panose="020B0503020204020204" pitchFamily="34" charset="-122"/>
              </a:rPr>
              <a:t>):1964-1968.</a:t>
            </a:r>
            <a:endParaRPr lang="en-US" altLang="zh-CN" sz="800" dirty="0">
              <a:latin typeface="微软雅黑" panose="020B0503020204020204" pitchFamily="34" charset="-122"/>
              <a:ea typeface="微软雅黑" panose="020B0503020204020204" pitchFamily="34" charset="-122"/>
            </a:endParaRPr>
          </a:p>
        </p:txBody>
      </p:sp>
    </p:spTree>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文本框 14"/>
          <p:cNvSpPr txBox="1"/>
          <p:nvPr>
            <p:custDataLst>
              <p:tags r:id="rId1"/>
            </p:custDataLst>
          </p:nvPr>
        </p:nvSpPr>
        <p:spPr>
          <a:xfrm>
            <a:off x="5876579" y="4283739"/>
            <a:ext cx="1731645" cy="1010285"/>
          </a:xfrm>
          <a:prstGeom prst="rect">
            <a:avLst/>
          </a:prstGeom>
        </p:spPr>
        <p:txBody>
          <a:bodyPr vert="horz" wrap="square" lIns="68589" tIns="35104" rIns="68589" bIns="0" anchor="ctr"/>
          <a:lstStyle/>
          <a:p>
            <a:pPr marL="0" algn="l" fontAlgn="auto">
              <a:lnSpc>
                <a:spcPct val="150000"/>
              </a:lnSpc>
              <a:buClrTx/>
              <a:buSzTx/>
              <a:buFontTx/>
              <a:buNone/>
            </a:pPr>
            <a:r>
              <a:rPr lang="zh-CN" altLang="en-US" sz="1400" b="1" dirty="0">
                <a:latin typeface="微软雅黑" panose="020B0503020204020204" pitchFamily="34" charset="-122"/>
                <a:ea typeface="微软雅黑" panose="020B0503020204020204" pitchFamily="34" charset="-122"/>
                <a:sym typeface="+mn-ea"/>
              </a:rPr>
              <a:t>是中医治疗胸痹心痛的重要方法之一</a:t>
            </a:r>
            <a:endParaRPr lang="zh-CN" altLang="en-US" sz="1400" b="1" dirty="0">
              <a:latin typeface="微软雅黑" panose="020B0503020204020204" pitchFamily="34" charset="-122"/>
              <a:ea typeface="微软雅黑" panose="020B0503020204020204" pitchFamily="34" charset="-122"/>
              <a:sym typeface="+mn-ea"/>
            </a:endParaRPr>
          </a:p>
        </p:txBody>
      </p:sp>
      <p:cxnSp>
        <p:nvCxnSpPr>
          <p:cNvPr id="19" name="直接连接符 18"/>
          <p:cNvCxnSpPr/>
          <p:nvPr>
            <p:custDataLst>
              <p:tags r:id="rId2"/>
            </p:custDataLst>
          </p:nvPr>
        </p:nvCxnSpPr>
        <p:spPr>
          <a:xfrm flipH="1" flipV="1">
            <a:off x="5376671" y="4456196"/>
            <a:ext cx="95265" cy="296540"/>
          </a:xfrm>
          <a:prstGeom prst="line">
            <a:avLst/>
          </a:prstGeom>
          <a:noFill/>
          <a:ln w="6350" cap="flat" cmpd="sng" algn="ctr">
            <a:solidFill>
              <a:srgbClr val="000000"/>
            </a:solidFill>
            <a:prstDash val="sysDash"/>
            <a:miter lim="800000"/>
          </a:ln>
          <a:effectLst/>
        </p:spPr>
      </p:cxnSp>
      <p:cxnSp>
        <p:nvCxnSpPr>
          <p:cNvPr id="20" name="直接连接符 19"/>
          <p:cNvCxnSpPr/>
          <p:nvPr>
            <p:custDataLst>
              <p:tags r:id="rId3"/>
            </p:custDataLst>
          </p:nvPr>
        </p:nvCxnSpPr>
        <p:spPr>
          <a:xfrm>
            <a:off x="5468432" y="4751734"/>
            <a:ext cx="376238" cy="6985"/>
          </a:xfrm>
          <a:prstGeom prst="line">
            <a:avLst/>
          </a:prstGeom>
          <a:noFill/>
          <a:ln w="6350" cap="flat" cmpd="sng" algn="ctr">
            <a:solidFill>
              <a:srgbClr val="000000"/>
            </a:solidFill>
            <a:prstDash val="sysDash"/>
            <a:miter lim="800000"/>
            <a:tailEnd type="oval"/>
          </a:ln>
          <a:effectLst/>
        </p:spPr>
      </p:cxnSp>
      <p:sp>
        <p:nvSpPr>
          <p:cNvPr id="21" name="椭圆 20"/>
          <p:cNvSpPr/>
          <p:nvPr>
            <p:custDataLst>
              <p:tags r:id="rId4"/>
            </p:custDataLst>
          </p:nvPr>
        </p:nvSpPr>
        <p:spPr bwMode="auto">
          <a:xfrm>
            <a:off x="5360124" y="3644881"/>
            <a:ext cx="39446" cy="52595"/>
          </a:xfrm>
          <a:prstGeom prst="ellipse">
            <a:avLst/>
          </a:prstGeom>
          <a:solidFill>
            <a:srgbClr val="778495"/>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lnSpc>
                <a:spcPct val="120000"/>
              </a:lnSpc>
            </a:pPr>
            <a:endParaRPr sz="1350">
              <a:latin typeface="微软雅黑" panose="020B0503020204020204" pitchFamily="34" charset="-122"/>
              <a:ea typeface="微软雅黑" panose="020B0503020204020204" pitchFamily="34" charset="-122"/>
              <a:sym typeface="Arial" panose="020B0604020202020204" pitchFamily="34" charset="0"/>
            </a:endParaRPr>
          </a:p>
        </p:txBody>
      </p:sp>
      <p:sp>
        <p:nvSpPr>
          <p:cNvPr id="22" name="椭圆 21"/>
          <p:cNvSpPr/>
          <p:nvPr>
            <p:custDataLst>
              <p:tags r:id="rId5"/>
            </p:custDataLst>
          </p:nvPr>
        </p:nvSpPr>
        <p:spPr bwMode="auto">
          <a:xfrm>
            <a:off x="5354146" y="3562003"/>
            <a:ext cx="28688" cy="33470"/>
          </a:xfrm>
          <a:prstGeom prst="ellipse">
            <a:avLst/>
          </a:prstGeom>
          <a:solidFill>
            <a:srgbClr val="778495"/>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lnSpc>
                <a:spcPct val="120000"/>
              </a:lnSpc>
            </a:pPr>
            <a:endParaRPr sz="1350">
              <a:latin typeface="微软雅黑" panose="020B0503020204020204" pitchFamily="34" charset="-122"/>
              <a:ea typeface="微软雅黑" panose="020B0503020204020204" pitchFamily="34" charset="-122"/>
              <a:sym typeface="Arial" panose="020B0604020202020204" pitchFamily="34" charset="0"/>
            </a:endParaRPr>
          </a:p>
        </p:txBody>
      </p:sp>
      <p:sp>
        <p:nvSpPr>
          <p:cNvPr id="23" name="椭圆 22"/>
          <p:cNvSpPr/>
          <p:nvPr>
            <p:custDataLst>
              <p:tags r:id="rId6"/>
            </p:custDataLst>
          </p:nvPr>
        </p:nvSpPr>
        <p:spPr bwMode="auto">
          <a:xfrm>
            <a:off x="5337413" y="3460003"/>
            <a:ext cx="39446" cy="49407"/>
          </a:xfrm>
          <a:prstGeom prst="ellipse">
            <a:avLst/>
          </a:prstGeom>
          <a:solidFill>
            <a:srgbClr val="778495"/>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lnSpc>
                <a:spcPct val="120000"/>
              </a:lnSpc>
            </a:pPr>
            <a:endParaRPr sz="1350">
              <a:latin typeface="微软雅黑" panose="020B0503020204020204" pitchFamily="34" charset="-122"/>
              <a:ea typeface="微软雅黑" panose="020B0503020204020204" pitchFamily="34" charset="-122"/>
              <a:sym typeface="Arial" panose="020B0604020202020204" pitchFamily="34" charset="0"/>
            </a:endParaRPr>
          </a:p>
        </p:txBody>
      </p:sp>
      <p:sp>
        <p:nvSpPr>
          <p:cNvPr id="24" name="椭圆 23"/>
          <p:cNvSpPr/>
          <p:nvPr>
            <p:custDataLst>
              <p:tags r:id="rId7"/>
            </p:custDataLst>
          </p:nvPr>
        </p:nvSpPr>
        <p:spPr bwMode="auto">
          <a:xfrm>
            <a:off x="5331436" y="3372345"/>
            <a:ext cx="28688" cy="35063"/>
          </a:xfrm>
          <a:prstGeom prst="ellipse">
            <a:avLst/>
          </a:prstGeom>
          <a:solidFill>
            <a:srgbClr val="778495"/>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lnSpc>
                <a:spcPct val="120000"/>
              </a:lnSpc>
            </a:pPr>
            <a:endParaRPr sz="1350">
              <a:latin typeface="微软雅黑" panose="020B0503020204020204" pitchFamily="34" charset="-122"/>
              <a:ea typeface="微软雅黑" panose="020B0503020204020204" pitchFamily="34" charset="-122"/>
              <a:sym typeface="Arial" panose="020B0604020202020204" pitchFamily="34" charset="0"/>
            </a:endParaRPr>
          </a:p>
        </p:txBody>
      </p:sp>
      <p:sp>
        <p:nvSpPr>
          <p:cNvPr id="33" name="椭圆 32"/>
          <p:cNvSpPr/>
          <p:nvPr>
            <p:custDataLst>
              <p:tags r:id="rId8"/>
            </p:custDataLst>
          </p:nvPr>
        </p:nvSpPr>
        <p:spPr bwMode="auto">
          <a:xfrm>
            <a:off x="5317092" y="3275124"/>
            <a:ext cx="34664" cy="41438"/>
          </a:xfrm>
          <a:prstGeom prst="ellipse">
            <a:avLst/>
          </a:prstGeom>
          <a:solidFill>
            <a:srgbClr val="778495"/>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lnSpc>
                <a:spcPct val="120000"/>
              </a:lnSpc>
            </a:pPr>
            <a:endParaRPr sz="1350">
              <a:latin typeface="微软雅黑" panose="020B0503020204020204" pitchFamily="34" charset="-122"/>
              <a:ea typeface="微软雅黑" panose="020B0503020204020204" pitchFamily="34" charset="-122"/>
              <a:sym typeface="Arial" panose="020B0604020202020204" pitchFamily="34" charset="0"/>
            </a:endParaRPr>
          </a:p>
        </p:txBody>
      </p:sp>
      <p:sp>
        <p:nvSpPr>
          <p:cNvPr id="36" name="椭圆 35"/>
          <p:cNvSpPr/>
          <p:nvPr>
            <p:custDataLst>
              <p:tags r:id="rId9"/>
            </p:custDataLst>
          </p:nvPr>
        </p:nvSpPr>
        <p:spPr bwMode="auto">
          <a:xfrm>
            <a:off x="5289599" y="3190654"/>
            <a:ext cx="27493" cy="38250"/>
          </a:xfrm>
          <a:prstGeom prst="ellipse">
            <a:avLst/>
          </a:prstGeom>
          <a:solidFill>
            <a:srgbClr val="778495"/>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lnSpc>
                <a:spcPct val="120000"/>
              </a:lnSpc>
            </a:pPr>
            <a:endParaRPr sz="1350">
              <a:latin typeface="微软雅黑" panose="020B0503020204020204" pitchFamily="34" charset="-122"/>
              <a:ea typeface="微软雅黑" panose="020B0503020204020204" pitchFamily="34" charset="-122"/>
              <a:sym typeface="Arial" panose="020B0604020202020204" pitchFamily="34" charset="0"/>
            </a:endParaRPr>
          </a:p>
        </p:txBody>
      </p:sp>
      <p:sp>
        <p:nvSpPr>
          <p:cNvPr id="37" name="椭圆 36"/>
          <p:cNvSpPr/>
          <p:nvPr>
            <p:custDataLst>
              <p:tags r:id="rId10"/>
            </p:custDataLst>
          </p:nvPr>
        </p:nvSpPr>
        <p:spPr bwMode="auto">
          <a:xfrm>
            <a:off x="5252543" y="3101404"/>
            <a:ext cx="33470" cy="47813"/>
          </a:xfrm>
          <a:prstGeom prst="ellipse">
            <a:avLst/>
          </a:prstGeom>
          <a:solidFill>
            <a:srgbClr val="778495"/>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lnSpc>
                <a:spcPct val="120000"/>
              </a:lnSpc>
            </a:pPr>
            <a:endParaRPr sz="1350">
              <a:latin typeface="微软雅黑" panose="020B0503020204020204" pitchFamily="34" charset="-122"/>
              <a:ea typeface="微软雅黑" panose="020B0503020204020204" pitchFamily="34" charset="-122"/>
              <a:sym typeface="Arial" panose="020B0604020202020204" pitchFamily="34" charset="0"/>
            </a:endParaRPr>
          </a:p>
        </p:txBody>
      </p:sp>
      <p:sp>
        <p:nvSpPr>
          <p:cNvPr id="38" name="椭圆 37"/>
          <p:cNvSpPr/>
          <p:nvPr>
            <p:custDataLst>
              <p:tags r:id="rId11"/>
            </p:custDataLst>
          </p:nvPr>
        </p:nvSpPr>
        <p:spPr bwMode="auto">
          <a:xfrm>
            <a:off x="5223856" y="3021714"/>
            <a:ext cx="26297" cy="38250"/>
          </a:xfrm>
          <a:prstGeom prst="ellipse">
            <a:avLst/>
          </a:prstGeom>
          <a:solidFill>
            <a:srgbClr val="778495"/>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lnSpc>
                <a:spcPct val="120000"/>
              </a:lnSpc>
            </a:pPr>
            <a:endParaRPr sz="1350">
              <a:latin typeface="微软雅黑" panose="020B0503020204020204" pitchFamily="34" charset="-122"/>
              <a:ea typeface="微软雅黑" panose="020B0503020204020204" pitchFamily="34" charset="-122"/>
              <a:sym typeface="Arial" panose="020B0604020202020204" pitchFamily="34" charset="0"/>
            </a:endParaRPr>
          </a:p>
        </p:txBody>
      </p:sp>
      <p:sp>
        <p:nvSpPr>
          <p:cNvPr id="39" name="椭圆 38"/>
          <p:cNvSpPr/>
          <p:nvPr>
            <p:custDataLst>
              <p:tags r:id="rId12"/>
            </p:custDataLst>
          </p:nvPr>
        </p:nvSpPr>
        <p:spPr bwMode="auto">
          <a:xfrm>
            <a:off x="5184410" y="2930869"/>
            <a:ext cx="39446" cy="52595"/>
          </a:xfrm>
          <a:prstGeom prst="ellipse">
            <a:avLst/>
          </a:prstGeom>
          <a:solidFill>
            <a:srgbClr val="778495"/>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lnSpc>
                <a:spcPct val="120000"/>
              </a:lnSpc>
            </a:pPr>
            <a:endParaRPr sz="1350">
              <a:latin typeface="微软雅黑" panose="020B0503020204020204" pitchFamily="34" charset="-122"/>
              <a:ea typeface="微软雅黑" panose="020B0503020204020204" pitchFamily="34" charset="-122"/>
              <a:sym typeface="Arial" panose="020B0604020202020204" pitchFamily="34" charset="0"/>
            </a:endParaRPr>
          </a:p>
        </p:txBody>
      </p:sp>
      <p:sp>
        <p:nvSpPr>
          <p:cNvPr id="40" name="椭圆 39"/>
          <p:cNvSpPr/>
          <p:nvPr>
            <p:custDataLst>
              <p:tags r:id="rId13"/>
            </p:custDataLst>
          </p:nvPr>
        </p:nvSpPr>
        <p:spPr bwMode="auto">
          <a:xfrm>
            <a:off x="5138988" y="2851180"/>
            <a:ext cx="45422" cy="57376"/>
          </a:xfrm>
          <a:prstGeom prst="ellipse">
            <a:avLst/>
          </a:prstGeom>
          <a:solidFill>
            <a:srgbClr val="778495"/>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lnSpc>
                <a:spcPct val="120000"/>
              </a:lnSpc>
            </a:pPr>
            <a:endParaRPr sz="1350">
              <a:latin typeface="微软雅黑" panose="020B0503020204020204" pitchFamily="34" charset="-122"/>
              <a:ea typeface="微软雅黑" panose="020B0503020204020204" pitchFamily="34" charset="-122"/>
              <a:sym typeface="Arial" panose="020B0604020202020204" pitchFamily="34" charset="0"/>
            </a:endParaRPr>
          </a:p>
        </p:txBody>
      </p:sp>
      <p:sp>
        <p:nvSpPr>
          <p:cNvPr id="41" name="椭圆 40"/>
          <p:cNvSpPr/>
          <p:nvPr>
            <p:custDataLst>
              <p:tags r:id="rId14"/>
            </p:custDataLst>
          </p:nvPr>
        </p:nvSpPr>
        <p:spPr bwMode="auto">
          <a:xfrm>
            <a:off x="5097151" y="2795398"/>
            <a:ext cx="27493" cy="36657"/>
          </a:xfrm>
          <a:prstGeom prst="ellipse">
            <a:avLst/>
          </a:prstGeom>
          <a:solidFill>
            <a:srgbClr val="778495"/>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lnSpc>
                <a:spcPct val="120000"/>
              </a:lnSpc>
            </a:pPr>
            <a:endParaRPr sz="1350">
              <a:latin typeface="微软雅黑" panose="020B0503020204020204" pitchFamily="34" charset="-122"/>
              <a:ea typeface="微软雅黑" panose="020B0503020204020204" pitchFamily="34" charset="-122"/>
              <a:sym typeface="Arial" panose="020B0604020202020204" pitchFamily="34" charset="0"/>
            </a:endParaRPr>
          </a:p>
        </p:txBody>
      </p:sp>
      <p:sp>
        <p:nvSpPr>
          <p:cNvPr id="42" name="椭圆 41"/>
          <p:cNvSpPr/>
          <p:nvPr>
            <p:custDataLst>
              <p:tags r:id="rId15"/>
            </p:custDataLst>
          </p:nvPr>
        </p:nvSpPr>
        <p:spPr bwMode="auto">
          <a:xfrm>
            <a:off x="5037385" y="2715709"/>
            <a:ext cx="45422" cy="60563"/>
          </a:xfrm>
          <a:prstGeom prst="ellipse">
            <a:avLst/>
          </a:prstGeom>
          <a:solidFill>
            <a:srgbClr val="778495"/>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lnSpc>
                <a:spcPct val="120000"/>
              </a:lnSpc>
            </a:pPr>
            <a:endParaRPr sz="1350">
              <a:latin typeface="微软雅黑" panose="020B0503020204020204" pitchFamily="34" charset="-122"/>
              <a:ea typeface="微软雅黑" panose="020B0503020204020204" pitchFamily="34" charset="-122"/>
              <a:sym typeface="Arial" panose="020B0604020202020204" pitchFamily="34" charset="0"/>
            </a:endParaRPr>
          </a:p>
        </p:txBody>
      </p:sp>
      <p:sp>
        <p:nvSpPr>
          <p:cNvPr id="43" name="椭圆 42"/>
          <p:cNvSpPr/>
          <p:nvPr>
            <p:custDataLst>
              <p:tags r:id="rId16"/>
            </p:custDataLst>
          </p:nvPr>
        </p:nvSpPr>
        <p:spPr bwMode="auto">
          <a:xfrm>
            <a:off x="4991962" y="2650364"/>
            <a:ext cx="37055" cy="54188"/>
          </a:xfrm>
          <a:prstGeom prst="ellipse">
            <a:avLst/>
          </a:prstGeom>
          <a:solidFill>
            <a:srgbClr val="778495"/>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lnSpc>
                <a:spcPct val="120000"/>
              </a:lnSpc>
            </a:pPr>
            <a:endParaRPr sz="1350">
              <a:latin typeface="微软雅黑" panose="020B0503020204020204" pitchFamily="34" charset="-122"/>
              <a:ea typeface="微软雅黑" panose="020B0503020204020204" pitchFamily="34" charset="-122"/>
              <a:sym typeface="Arial" panose="020B0604020202020204" pitchFamily="34" charset="0"/>
            </a:endParaRPr>
          </a:p>
        </p:txBody>
      </p:sp>
      <p:sp>
        <p:nvSpPr>
          <p:cNvPr id="44" name="椭圆 43"/>
          <p:cNvSpPr/>
          <p:nvPr>
            <p:custDataLst>
              <p:tags r:id="rId17"/>
            </p:custDataLst>
          </p:nvPr>
        </p:nvSpPr>
        <p:spPr bwMode="auto">
          <a:xfrm>
            <a:off x="4940563" y="2591394"/>
            <a:ext cx="34664" cy="44626"/>
          </a:xfrm>
          <a:prstGeom prst="ellipse">
            <a:avLst/>
          </a:prstGeom>
          <a:solidFill>
            <a:srgbClr val="778495"/>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lnSpc>
                <a:spcPct val="120000"/>
              </a:lnSpc>
            </a:pPr>
            <a:endParaRPr sz="1350">
              <a:latin typeface="微软雅黑" panose="020B0503020204020204" pitchFamily="34" charset="-122"/>
              <a:ea typeface="微软雅黑" panose="020B0503020204020204" pitchFamily="34" charset="-122"/>
              <a:sym typeface="Arial" panose="020B0604020202020204" pitchFamily="34" charset="0"/>
            </a:endParaRPr>
          </a:p>
        </p:txBody>
      </p:sp>
      <p:sp>
        <p:nvSpPr>
          <p:cNvPr id="45" name="椭圆 44"/>
          <p:cNvSpPr/>
          <p:nvPr>
            <p:custDataLst>
              <p:tags r:id="rId18"/>
            </p:custDataLst>
          </p:nvPr>
        </p:nvSpPr>
        <p:spPr bwMode="auto">
          <a:xfrm>
            <a:off x="4872428" y="2545176"/>
            <a:ext cx="39446" cy="52595"/>
          </a:xfrm>
          <a:prstGeom prst="ellipse">
            <a:avLst/>
          </a:prstGeom>
          <a:solidFill>
            <a:srgbClr val="778495"/>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lnSpc>
                <a:spcPct val="120000"/>
              </a:lnSpc>
            </a:pPr>
            <a:endParaRPr sz="1350">
              <a:latin typeface="微软雅黑" panose="020B0503020204020204" pitchFamily="34" charset="-122"/>
              <a:ea typeface="微软雅黑" panose="020B0503020204020204" pitchFamily="34" charset="-122"/>
              <a:sym typeface="Arial" panose="020B0604020202020204" pitchFamily="34" charset="0"/>
            </a:endParaRPr>
          </a:p>
        </p:txBody>
      </p:sp>
      <p:sp>
        <p:nvSpPr>
          <p:cNvPr id="46" name="椭圆 45"/>
          <p:cNvSpPr/>
          <p:nvPr>
            <p:custDataLst>
              <p:tags r:id="rId19"/>
            </p:custDataLst>
          </p:nvPr>
        </p:nvSpPr>
        <p:spPr bwMode="auto">
          <a:xfrm>
            <a:off x="4812662" y="2503737"/>
            <a:ext cx="34664" cy="44626"/>
          </a:xfrm>
          <a:prstGeom prst="ellipse">
            <a:avLst/>
          </a:prstGeom>
          <a:solidFill>
            <a:srgbClr val="778495"/>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lnSpc>
                <a:spcPct val="120000"/>
              </a:lnSpc>
            </a:pPr>
            <a:endParaRPr sz="1350">
              <a:latin typeface="微软雅黑" panose="020B0503020204020204" pitchFamily="34" charset="-122"/>
              <a:ea typeface="微软雅黑" panose="020B0503020204020204" pitchFamily="34" charset="-122"/>
              <a:sym typeface="Arial" panose="020B0604020202020204" pitchFamily="34" charset="0"/>
            </a:endParaRPr>
          </a:p>
        </p:txBody>
      </p:sp>
      <p:sp>
        <p:nvSpPr>
          <p:cNvPr id="47" name="椭圆 46"/>
          <p:cNvSpPr/>
          <p:nvPr>
            <p:custDataLst>
              <p:tags r:id="rId20"/>
            </p:custDataLst>
          </p:nvPr>
        </p:nvSpPr>
        <p:spPr bwMode="auto">
          <a:xfrm>
            <a:off x="4748114" y="2459112"/>
            <a:ext cx="37055" cy="47813"/>
          </a:xfrm>
          <a:prstGeom prst="ellipse">
            <a:avLst/>
          </a:prstGeom>
          <a:solidFill>
            <a:srgbClr val="778495"/>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lnSpc>
                <a:spcPct val="120000"/>
              </a:lnSpc>
            </a:pPr>
            <a:endParaRPr sz="1350">
              <a:latin typeface="微软雅黑" panose="020B0503020204020204" pitchFamily="34" charset="-122"/>
              <a:ea typeface="微软雅黑" panose="020B0503020204020204" pitchFamily="34" charset="-122"/>
              <a:sym typeface="Arial" panose="020B0604020202020204" pitchFamily="34" charset="0"/>
            </a:endParaRPr>
          </a:p>
        </p:txBody>
      </p:sp>
      <p:sp>
        <p:nvSpPr>
          <p:cNvPr id="48" name="椭圆 47"/>
          <p:cNvSpPr/>
          <p:nvPr>
            <p:custDataLst>
              <p:tags r:id="rId21"/>
            </p:custDataLst>
          </p:nvPr>
        </p:nvSpPr>
        <p:spPr bwMode="auto">
          <a:xfrm>
            <a:off x="4685956" y="2417673"/>
            <a:ext cx="33470" cy="41438"/>
          </a:xfrm>
          <a:prstGeom prst="ellipse">
            <a:avLst/>
          </a:prstGeom>
          <a:solidFill>
            <a:srgbClr val="778495"/>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lnSpc>
                <a:spcPct val="120000"/>
              </a:lnSpc>
            </a:pPr>
            <a:endParaRPr sz="1350">
              <a:latin typeface="微软雅黑" panose="020B0503020204020204" pitchFamily="34" charset="-122"/>
              <a:ea typeface="微软雅黑" panose="020B0503020204020204" pitchFamily="34" charset="-122"/>
              <a:sym typeface="Arial" panose="020B0604020202020204" pitchFamily="34" charset="0"/>
            </a:endParaRPr>
          </a:p>
        </p:txBody>
      </p:sp>
      <p:sp>
        <p:nvSpPr>
          <p:cNvPr id="49" name="椭圆 48"/>
          <p:cNvSpPr/>
          <p:nvPr>
            <p:custDataLst>
              <p:tags r:id="rId22"/>
            </p:custDataLst>
          </p:nvPr>
        </p:nvSpPr>
        <p:spPr bwMode="auto">
          <a:xfrm>
            <a:off x="4615432" y="2390579"/>
            <a:ext cx="35860" cy="49407"/>
          </a:xfrm>
          <a:prstGeom prst="ellipse">
            <a:avLst/>
          </a:prstGeom>
          <a:solidFill>
            <a:srgbClr val="778495"/>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lnSpc>
                <a:spcPct val="120000"/>
              </a:lnSpc>
            </a:pPr>
            <a:endParaRPr sz="1350">
              <a:latin typeface="微软雅黑" panose="020B0503020204020204" pitchFamily="34" charset="-122"/>
              <a:ea typeface="微软雅黑" panose="020B0503020204020204" pitchFamily="34" charset="-122"/>
              <a:sym typeface="Arial" panose="020B0604020202020204" pitchFamily="34" charset="0"/>
            </a:endParaRPr>
          </a:p>
        </p:txBody>
      </p:sp>
      <p:sp>
        <p:nvSpPr>
          <p:cNvPr id="50" name="椭圆 49"/>
          <p:cNvSpPr/>
          <p:nvPr>
            <p:custDataLst>
              <p:tags r:id="rId23"/>
            </p:custDataLst>
          </p:nvPr>
        </p:nvSpPr>
        <p:spPr bwMode="auto">
          <a:xfrm>
            <a:off x="4541321" y="2371454"/>
            <a:ext cx="41837" cy="57376"/>
          </a:xfrm>
          <a:prstGeom prst="ellipse">
            <a:avLst/>
          </a:prstGeom>
          <a:solidFill>
            <a:srgbClr val="778495"/>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lnSpc>
                <a:spcPct val="120000"/>
              </a:lnSpc>
            </a:pPr>
            <a:endParaRPr sz="1350">
              <a:latin typeface="微软雅黑" panose="020B0503020204020204" pitchFamily="34" charset="-122"/>
              <a:ea typeface="微软雅黑" panose="020B0503020204020204" pitchFamily="34" charset="-122"/>
              <a:sym typeface="Arial" panose="020B0604020202020204" pitchFamily="34" charset="0"/>
            </a:endParaRPr>
          </a:p>
        </p:txBody>
      </p:sp>
      <p:sp>
        <p:nvSpPr>
          <p:cNvPr id="51" name="椭圆 50"/>
          <p:cNvSpPr/>
          <p:nvPr>
            <p:custDataLst>
              <p:tags r:id="rId24"/>
            </p:custDataLst>
          </p:nvPr>
        </p:nvSpPr>
        <p:spPr bwMode="auto">
          <a:xfrm>
            <a:off x="4479165" y="2368266"/>
            <a:ext cx="27493" cy="36657"/>
          </a:xfrm>
          <a:prstGeom prst="ellipse">
            <a:avLst/>
          </a:prstGeom>
          <a:solidFill>
            <a:srgbClr val="778495"/>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lnSpc>
                <a:spcPct val="120000"/>
              </a:lnSpc>
            </a:pPr>
            <a:endParaRPr sz="1350">
              <a:latin typeface="微软雅黑" panose="020B0503020204020204" pitchFamily="34" charset="-122"/>
              <a:ea typeface="微软雅黑" panose="020B0503020204020204" pitchFamily="34" charset="-122"/>
              <a:sym typeface="Arial" panose="020B0604020202020204" pitchFamily="34" charset="0"/>
            </a:endParaRPr>
          </a:p>
        </p:txBody>
      </p:sp>
      <p:sp>
        <p:nvSpPr>
          <p:cNvPr id="52" name="椭圆 51"/>
          <p:cNvSpPr/>
          <p:nvPr>
            <p:custDataLst>
              <p:tags r:id="rId25"/>
            </p:custDataLst>
          </p:nvPr>
        </p:nvSpPr>
        <p:spPr bwMode="auto">
          <a:xfrm>
            <a:off x="4402664" y="2344359"/>
            <a:ext cx="39446" cy="54188"/>
          </a:xfrm>
          <a:prstGeom prst="ellipse">
            <a:avLst/>
          </a:prstGeom>
          <a:solidFill>
            <a:srgbClr val="778495"/>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lnSpc>
                <a:spcPct val="120000"/>
              </a:lnSpc>
            </a:pPr>
            <a:endParaRPr sz="1350">
              <a:latin typeface="微软雅黑" panose="020B0503020204020204" pitchFamily="34" charset="-122"/>
              <a:ea typeface="微软雅黑" panose="020B0503020204020204" pitchFamily="34" charset="-122"/>
              <a:sym typeface="Arial" panose="020B0604020202020204" pitchFamily="34" charset="0"/>
            </a:endParaRPr>
          </a:p>
        </p:txBody>
      </p:sp>
      <p:sp>
        <p:nvSpPr>
          <p:cNvPr id="53" name="椭圆 52"/>
          <p:cNvSpPr/>
          <p:nvPr>
            <p:custDataLst>
              <p:tags r:id="rId26"/>
            </p:custDataLst>
          </p:nvPr>
        </p:nvSpPr>
        <p:spPr bwMode="auto">
          <a:xfrm>
            <a:off x="4336920" y="2341172"/>
            <a:ext cx="28688" cy="38250"/>
          </a:xfrm>
          <a:prstGeom prst="ellipse">
            <a:avLst/>
          </a:prstGeom>
          <a:solidFill>
            <a:srgbClr val="778495"/>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lnSpc>
                <a:spcPct val="120000"/>
              </a:lnSpc>
            </a:pPr>
            <a:endParaRPr sz="1350">
              <a:latin typeface="微软雅黑" panose="020B0503020204020204" pitchFamily="34" charset="-122"/>
              <a:ea typeface="微软雅黑" panose="020B0503020204020204" pitchFamily="34" charset="-122"/>
              <a:sym typeface="Arial" panose="020B0604020202020204" pitchFamily="34" charset="0"/>
            </a:endParaRPr>
          </a:p>
        </p:txBody>
      </p:sp>
      <p:sp>
        <p:nvSpPr>
          <p:cNvPr id="54" name="椭圆 53"/>
          <p:cNvSpPr/>
          <p:nvPr>
            <p:custDataLst>
              <p:tags r:id="rId27"/>
            </p:custDataLst>
          </p:nvPr>
        </p:nvSpPr>
        <p:spPr bwMode="auto">
          <a:xfrm>
            <a:off x="4266395" y="2357109"/>
            <a:ext cx="31079" cy="41438"/>
          </a:xfrm>
          <a:prstGeom prst="ellipse">
            <a:avLst/>
          </a:prstGeom>
          <a:solidFill>
            <a:srgbClr val="778495"/>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lnSpc>
                <a:spcPct val="120000"/>
              </a:lnSpc>
            </a:pPr>
            <a:endParaRPr sz="1350">
              <a:latin typeface="微软雅黑" panose="020B0503020204020204" pitchFamily="34" charset="-122"/>
              <a:ea typeface="微软雅黑" panose="020B0503020204020204" pitchFamily="34" charset="-122"/>
              <a:sym typeface="Arial" panose="020B0604020202020204" pitchFamily="34" charset="0"/>
            </a:endParaRPr>
          </a:p>
        </p:txBody>
      </p:sp>
      <p:sp>
        <p:nvSpPr>
          <p:cNvPr id="55" name="椭圆 54"/>
          <p:cNvSpPr/>
          <p:nvPr>
            <p:custDataLst>
              <p:tags r:id="rId28"/>
            </p:custDataLst>
          </p:nvPr>
        </p:nvSpPr>
        <p:spPr bwMode="auto">
          <a:xfrm>
            <a:off x="4187503" y="2360298"/>
            <a:ext cx="44228" cy="60563"/>
          </a:xfrm>
          <a:prstGeom prst="ellipse">
            <a:avLst/>
          </a:prstGeom>
          <a:solidFill>
            <a:srgbClr val="778495"/>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lnSpc>
                <a:spcPct val="120000"/>
              </a:lnSpc>
            </a:pPr>
            <a:endParaRPr sz="1350">
              <a:latin typeface="微软雅黑" panose="020B0503020204020204" pitchFamily="34" charset="-122"/>
              <a:ea typeface="微软雅黑" panose="020B0503020204020204" pitchFamily="34" charset="-122"/>
              <a:sym typeface="Arial" panose="020B0604020202020204" pitchFamily="34" charset="0"/>
            </a:endParaRPr>
          </a:p>
        </p:txBody>
      </p:sp>
      <p:sp>
        <p:nvSpPr>
          <p:cNvPr id="56" name="椭圆 55"/>
          <p:cNvSpPr/>
          <p:nvPr>
            <p:custDataLst>
              <p:tags r:id="rId29"/>
            </p:custDataLst>
          </p:nvPr>
        </p:nvSpPr>
        <p:spPr bwMode="auto">
          <a:xfrm>
            <a:off x="4115784" y="2374641"/>
            <a:ext cx="45422" cy="60563"/>
          </a:xfrm>
          <a:prstGeom prst="ellipse">
            <a:avLst/>
          </a:prstGeom>
          <a:solidFill>
            <a:srgbClr val="778495"/>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lnSpc>
                <a:spcPct val="120000"/>
              </a:lnSpc>
            </a:pPr>
            <a:endParaRPr sz="1350">
              <a:latin typeface="微软雅黑" panose="020B0503020204020204" pitchFamily="34" charset="-122"/>
              <a:ea typeface="微软雅黑" panose="020B0503020204020204" pitchFamily="34" charset="-122"/>
              <a:sym typeface="Arial" panose="020B0604020202020204" pitchFamily="34" charset="0"/>
            </a:endParaRPr>
          </a:p>
        </p:txBody>
      </p:sp>
      <p:sp>
        <p:nvSpPr>
          <p:cNvPr id="57" name="椭圆 56"/>
          <p:cNvSpPr/>
          <p:nvPr>
            <p:custDataLst>
              <p:tags r:id="rId30"/>
            </p:custDataLst>
          </p:nvPr>
        </p:nvSpPr>
        <p:spPr bwMode="auto">
          <a:xfrm>
            <a:off x="4053626" y="2401735"/>
            <a:ext cx="31079" cy="38250"/>
          </a:xfrm>
          <a:prstGeom prst="ellipse">
            <a:avLst/>
          </a:prstGeom>
          <a:solidFill>
            <a:srgbClr val="778495"/>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lnSpc>
                <a:spcPct val="120000"/>
              </a:lnSpc>
            </a:pPr>
            <a:endParaRPr sz="1350">
              <a:latin typeface="微软雅黑" panose="020B0503020204020204" pitchFamily="34" charset="-122"/>
              <a:ea typeface="微软雅黑" panose="020B0503020204020204" pitchFamily="34" charset="-122"/>
              <a:sym typeface="Arial" panose="020B0604020202020204" pitchFamily="34" charset="0"/>
            </a:endParaRPr>
          </a:p>
        </p:txBody>
      </p:sp>
      <p:sp>
        <p:nvSpPr>
          <p:cNvPr id="58" name="椭圆 57"/>
          <p:cNvSpPr/>
          <p:nvPr>
            <p:custDataLst>
              <p:tags r:id="rId31"/>
            </p:custDataLst>
          </p:nvPr>
        </p:nvSpPr>
        <p:spPr bwMode="auto">
          <a:xfrm>
            <a:off x="3983103" y="2428831"/>
            <a:ext cx="39446" cy="47813"/>
          </a:xfrm>
          <a:prstGeom prst="ellipse">
            <a:avLst/>
          </a:prstGeom>
          <a:solidFill>
            <a:srgbClr val="778495"/>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lnSpc>
                <a:spcPct val="120000"/>
              </a:lnSpc>
            </a:pPr>
            <a:endParaRPr sz="1350">
              <a:latin typeface="微软雅黑" panose="020B0503020204020204" pitchFamily="34" charset="-122"/>
              <a:ea typeface="微软雅黑" panose="020B0503020204020204" pitchFamily="34" charset="-122"/>
              <a:sym typeface="Arial" panose="020B0604020202020204" pitchFamily="34" charset="0"/>
            </a:endParaRPr>
          </a:p>
        </p:txBody>
      </p:sp>
      <p:sp>
        <p:nvSpPr>
          <p:cNvPr id="59" name="椭圆 58"/>
          <p:cNvSpPr/>
          <p:nvPr>
            <p:custDataLst>
              <p:tags r:id="rId32"/>
            </p:custDataLst>
          </p:nvPr>
        </p:nvSpPr>
        <p:spPr bwMode="auto">
          <a:xfrm>
            <a:off x="3920945" y="2470268"/>
            <a:ext cx="37055" cy="52595"/>
          </a:xfrm>
          <a:prstGeom prst="ellipse">
            <a:avLst/>
          </a:prstGeom>
          <a:solidFill>
            <a:srgbClr val="778495"/>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lnSpc>
                <a:spcPct val="120000"/>
              </a:lnSpc>
            </a:pPr>
            <a:endParaRPr sz="1350">
              <a:latin typeface="微软雅黑" panose="020B0503020204020204" pitchFamily="34" charset="-122"/>
              <a:ea typeface="微软雅黑" panose="020B0503020204020204" pitchFamily="34" charset="-122"/>
              <a:sym typeface="Arial" panose="020B0604020202020204" pitchFamily="34" charset="0"/>
            </a:endParaRPr>
          </a:p>
        </p:txBody>
      </p:sp>
      <p:sp>
        <p:nvSpPr>
          <p:cNvPr id="60" name="椭圆 59"/>
          <p:cNvSpPr/>
          <p:nvPr>
            <p:custDataLst>
              <p:tags r:id="rId33"/>
            </p:custDataLst>
          </p:nvPr>
        </p:nvSpPr>
        <p:spPr bwMode="auto">
          <a:xfrm>
            <a:off x="3852812" y="2511706"/>
            <a:ext cx="45422" cy="55782"/>
          </a:xfrm>
          <a:prstGeom prst="ellipse">
            <a:avLst/>
          </a:prstGeom>
          <a:solidFill>
            <a:srgbClr val="778495"/>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lnSpc>
                <a:spcPct val="120000"/>
              </a:lnSpc>
            </a:pPr>
            <a:endParaRPr sz="1350">
              <a:latin typeface="微软雅黑" panose="020B0503020204020204" pitchFamily="34" charset="-122"/>
              <a:ea typeface="微软雅黑" panose="020B0503020204020204" pitchFamily="34" charset="-122"/>
              <a:sym typeface="Arial" panose="020B0604020202020204" pitchFamily="34" charset="0"/>
            </a:endParaRPr>
          </a:p>
        </p:txBody>
      </p:sp>
      <p:sp>
        <p:nvSpPr>
          <p:cNvPr id="61" name="椭圆 60"/>
          <p:cNvSpPr/>
          <p:nvPr>
            <p:custDataLst>
              <p:tags r:id="rId34"/>
            </p:custDataLst>
          </p:nvPr>
        </p:nvSpPr>
        <p:spPr bwMode="auto">
          <a:xfrm>
            <a:off x="3795435" y="2564300"/>
            <a:ext cx="31079" cy="41438"/>
          </a:xfrm>
          <a:prstGeom prst="ellipse">
            <a:avLst/>
          </a:prstGeom>
          <a:solidFill>
            <a:srgbClr val="778495"/>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lnSpc>
                <a:spcPct val="120000"/>
              </a:lnSpc>
            </a:pPr>
            <a:endParaRPr sz="1350">
              <a:latin typeface="微软雅黑" panose="020B0503020204020204" pitchFamily="34" charset="-122"/>
              <a:ea typeface="微软雅黑" panose="020B0503020204020204" pitchFamily="34" charset="-122"/>
              <a:sym typeface="Arial" panose="020B0604020202020204" pitchFamily="34" charset="0"/>
            </a:endParaRPr>
          </a:p>
        </p:txBody>
      </p:sp>
      <p:sp>
        <p:nvSpPr>
          <p:cNvPr id="62" name="椭圆 61"/>
          <p:cNvSpPr/>
          <p:nvPr>
            <p:custDataLst>
              <p:tags r:id="rId35"/>
            </p:custDataLst>
          </p:nvPr>
        </p:nvSpPr>
        <p:spPr bwMode="auto">
          <a:xfrm>
            <a:off x="3730888" y="2608927"/>
            <a:ext cx="37055" cy="46219"/>
          </a:xfrm>
          <a:prstGeom prst="ellipse">
            <a:avLst/>
          </a:prstGeom>
          <a:solidFill>
            <a:srgbClr val="778495"/>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lnSpc>
                <a:spcPct val="120000"/>
              </a:lnSpc>
            </a:pPr>
            <a:endParaRPr sz="1350">
              <a:latin typeface="微软雅黑" panose="020B0503020204020204" pitchFamily="34" charset="-122"/>
              <a:ea typeface="微软雅黑" panose="020B0503020204020204" pitchFamily="34" charset="-122"/>
              <a:sym typeface="Arial" panose="020B0604020202020204" pitchFamily="34" charset="0"/>
            </a:endParaRPr>
          </a:p>
        </p:txBody>
      </p:sp>
      <p:sp>
        <p:nvSpPr>
          <p:cNvPr id="63" name="椭圆 62"/>
          <p:cNvSpPr/>
          <p:nvPr>
            <p:custDataLst>
              <p:tags r:id="rId36"/>
            </p:custDataLst>
          </p:nvPr>
        </p:nvSpPr>
        <p:spPr bwMode="auto">
          <a:xfrm>
            <a:off x="3677098" y="2669490"/>
            <a:ext cx="45422" cy="60563"/>
          </a:xfrm>
          <a:prstGeom prst="ellipse">
            <a:avLst/>
          </a:prstGeom>
          <a:solidFill>
            <a:srgbClr val="778495"/>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lnSpc>
                <a:spcPct val="120000"/>
              </a:lnSpc>
            </a:pPr>
            <a:endParaRPr sz="1350">
              <a:latin typeface="微软雅黑" panose="020B0503020204020204" pitchFamily="34" charset="-122"/>
              <a:ea typeface="微软雅黑" panose="020B0503020204020204" pitchFamily="34" charset="-122"/>
              <a:sym typeface="Arial" panose="020B0604020202020204" pitchFamily="34" charset="0"/>
            </a:endParaRPr>
          </a:p>
        </p:txBody>
      </p:sp>
      <p:sp>
        <p:nvSpPr>
          <p:cNvPr id="64" name="椭圆 63"/>
          <p:cNvSpPr/>
          <p:nvPr>
            <p:custDataLst>
              <p:tags r:id="rId37"/>
            </p:custDataLst>
          </p:nvPr>
        </p:nvSpPr>
        <p:spPr bwMode="auto">
          <a:xfrm>
            <a:off x="3634065" y="2745991"/>
            <a:ext cx="31079" cy="41438"/>
          </a:xfrm>
          <a:prstGeom prst="ellipse">
            <a:avLst/>
          </a:prstGeom>
          <a:solidFill>
            <a:srgbClr val="778495"/>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lnSpc>
                <a:spcPct val="120000"/>
              </a:lnSpc>
            </a:pPr>
            <a:endParaRPr sz="1350">
              <a:latin typeface="微软雅黑" panose="020B0503020204020204" pitchFamily="34" charset="-122"/>
              <a:ea typeface="微软雅黑" panose="020B0503020204020204" pitchFamily="34" charset="-122"/>
              <a:sym typeface="Arial" panose="020B0604020202020204" pitchFamily="34" charset="0"/>
            </a:endParaRPr>
          </a:p>
        </p:txBody>
      </p:sp>
      <p:sp>
        <p:nvSpPr>
          <p:cNvPr id="65" name="椭圆 64"/>
          <p:cNvSpPr/>
          <p:nvPr>
            <p:custDataLst>
              <p:tags r:id="rId38"/>
            </p:custDataLst>
          </p:nvPr>
        </p:nvSpPr>
        <p:spPr bwMode="auto">
          <a:xfrm>
            <a:off x="3577885" y="2806555"/>
            <a:ext cx="39446" cy="52595"/>
          </a:xfrm>
          <a:prstGeom prst="ellipse">
            <a:avLst/>
          </a:prstGeom>
          <a:solidFill>
            <a:srgbClr val="778495"/>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lnSpc>
                <a:spcPct val="120000"/>
              </a:lnSpc>
            </a:pPr>
            <a:endParaRPr sz="1350">
              <a:latin typeface="微软雅黑" panose="020B0503020204020204" pitchFamily="34" charset="-122"/>
              <a:ea typeface="微软雅黑" panose="020B0503020204020204" pitchFamily="34" charset="-122"/>
              <a:sym typeface="Arial" panose="020B0604020202020204" pitchFamily="34" charset="0"/>
            </a:endParaRPr>
          </a:p>
        </p:txBody>
      </p:sp>
      <p:sp>
        <p:nvSpPr>
          <p:cNvPr id="66" name="椭圆 65"/>
          <p:cNvSpPr/>
          <p:nvPr>
            <p:custDataLst>
              <p:tags r:id="rId39"/>
            </p:custDataLst>
          </p:nvPr>
        </p:nvSpPr>
        <p:spPr bwMode="auto">
          <a:xfrm>
            <a:off x="3526486" y="2873492"/>
            <a:ext cx="39446" cy="54188"/>
          </a:xfrm>
          <a:prstGeom prst="ellipse">
            <a:avLst/>
          </a:prstGeom>
          <a:solidFill>
            <a:srgbClr val="778495"/>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lnSpc>
                <a:spcPct val="120000"/>
              </a:lnSpc>
            </a:pPr>
            <a:endParaRPr sz="1350">
              <a:latin typeface="微软雅黑" panose="020B0503020204020204" pitchFamily="34" charset="-122"/>
              <a:ea typeface="微软雅黑" panose="020B0503020204020204" pitchFamily="34" charset="-122"/>
              <a:sym typeface="Arial" panose="020B0604020202020204" pitchFamily="34" charset="0"/>
            </a:endParaRPr>
          </a:p>
        </p:txBody>
      </p:sp>
      <p:sp>
        <p:nvSpPr>
          <p:cNvPr id="67" name="椭圆 66"/>
          <p:cNvSpPr/>
          <p:nvPr>
            <p:custDataLst>
              <p:tags r:id="rId40"/>
            </p:custDataLst>
          </p:nvPr>
        </p:nvSpPr>
        <p:spPr bwMode="auto">
          <a:xfrm>
            <a:off x="3489431" y="2953181"/>
            <a:ext cx="43032" cy="57376"/>
          </a:xfrm>
          <a:prstGeom prst="ellipse">
            <a:avLst/>
          </a:prstGeom>
          <a:solidFill>
            <a:srgbClr val="778495"/>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lnSpc>
                <a:spcPct val="120000"/>
              </a:lnSpc>
            </a:pPr>
            <a:endParaRPr sz="1350">
              <a:latin typeface="微软雅黑" panose="020B0503020204020204" pitchFamily="34" charset="-122"/>
              <a:ea typeface="微软雅黑" panose="020B0503020204020204" pitchFamily="34" charset="-122"/>
              <a:sym typeface="Arial" panose="020B0604020202020204" pitchFamily="34" charset="0"/>
            </a:endParaRPr>
          </a:p>
        </p:txBody>
      </p:sp>
      <p:sp>
        <p:nvSpPr>
          <p:cNvPr id="68" name="椭圆 67"/>
          <p:cNvSpPr/>
          <p:nvPr>
            <p:custDataLst>
              <p:tags r:id="rId41"/>
            </p:custDataLst>
          </p:nvPr>
        </p:nvSpPr>
        <p:spPr bwMode="auto">
          <a:xfrm>
            <a:off x="3455961" y="3036059"/>
            <a:ext cx="41837" cy="60563"/>
          </a:xfrm>
          <a:prstGeom prst="ellipse">
            <a:avLst/>
          </a:prstGeom>
          <a:solidFill>
            <a:srgbClr val="778495"/>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lnSpc>
                <a:spcPct val="120000"/>
              </a:lnSpc>
            </a:pPr>
            <a:endParaRPr sz="1350">
              <a:latin typeface="微软雅黑" panose="020B0503020204020204" pitchFamily="34" charset="-122"/>
              <a:ea typeface="微软雅黑" panose="020B0503020204020204" pitchFamily="34" charset="-122"/>
              <a:sym typeface="Arial" panose="020B0604020202020204" pitchFamily="34" charset="0"/>
            </a:endParaRPr>
          </a:p>
        </p:txBody>
      </p:sp>
      <p:sp>
        <p:nvSpPr>
          <p:cNvPr id="69" name="椭圆 68"/>
          <p:cNvSpPr/>
          <p:nvPr>
            <p:custDataLst>
              <p:tags r:id="rId42"/>
            </p:custDataLst>
          </p:nvPr>
        </p:nvSpPr>
        <p:spPr bwMode="auto">
          <a:xfrm>
            <a:off x="3427273" y="3126904"/>
            <a:ext cx="34664" cy="49407"/>
          </a:xfrm>
          <a:prstGeom prst="ellipse">
            <a:avLst/>
          </a:prstGeom>
          <a:solidFill>
            <a:srgbClr val="778495"/>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lnSpc>
                <a:spcPct val="120000"/>
              </a:lnSpc>
            </a:pPr>
            <a:endParaRPr sz="1350">
              <a:latin typeface="微软雅黑" panose="020B0503020204020204" pitchFamily="34" charset="-122"/>
              <a:ea typeface="微软雅黑" panose="020B0503020204020204" pitchFamily="34" charset="-122"/>
              <a:sym typeface="Arial" panose="020B0604020202020204" pitchFamily="34" charset="0"/>
            </a:endParaRPr>
          </a:p>
        </p:txBody>
      </p:sp>
      <p:sp>
        <p:nvSpPr>
          <p:cNvPr id="70" name="椭圆 69"/>
          <p:cNvSpPr/>
          <p:nvPr>
            <p:custDataLst>
              <p:tags r:id="rId43"/>
            </p:custDataLst>
          </p:nvPr>
        </p:nvSpPr>
        <p:spPr bwMode="auto">
          <a:xfrm>
            <a:off x="3393804" y="3209780"/>
            <a:ext cx="37055" cy="54188"/>
          </a:xfrm>
          <a:prstGeom prst="ellipse">
            <a:avLst/>
          </a:prstGeom>
          <a:solidFill>
            <a:srgbClr val="778495"/>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lnSpc>
                <a:spcPct val="120000"/>
              </a:lnSpc>
            </a:pPr>
            <a:endParaRPr sz="1350">
              <a:latin typeface="微软雅黑" panose="020B0503020204020204" pitchFamily="34" charset="-122"/>
              <a:ea typeface="微软雅黑" panose="020B0503020204020204" pitchFamily="34" charset="-122"/>
              <a:sym typeface="Arial" panose="020B0604020202020204" pitchFamily="34" charset="0"/>
            </a:endParaRPr>
          </a:p>
        </p:txBody>
      </p:sp>
      <p:sp>
        <p:nvSpPr>
          <p:cNvPr id="71" name="椭圆 70"/>
          <p:cNvSpPr/>
          <p:nvPr>
            <p:custDataLst>
              <p:tags r:id="rId44"/>
            </p:custDataLst>
          </p:nvPr>
        </p:nvSpPr>
        <p:spPr bwMode="auto">
          <a:xfrm>
            <a:off x="3371092" y="3305405"/>
            <a:ext cx="31079" cy="41438"/>
          </a:xfrm>
          <a:prstGeom prst="ellipse">
            <a:avLst/>
          </a:prstGeom>
          <a:solidFill>
            <a:srgbClr val="778495"/>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lnSpc>
                <a:spcPct val="120000"/>
              </a:lnSpc>
            </a:pPr>
            <a:endParaRPr sz="1350">
              <a:latin typeface="微软雅黑" panose="020B0503020204020204" pitchFamily="34" charset="-122"/>
              <a:ea typeface="微软雅黑" panose="020B0503020204020204" pitchFamily="34" charset="-122"/>
              <a:sym typeface="Arial" panose="020B0604020202020204" pitchFamily="34" charset="0"/>
            </a:endParaRPr>
          </a:p>
        </p:txBody>
      </p:sp>
      <p:sp>
        <p:nvSpPr>
          <p:cNvPr id="72" name="椭圆 71"/>
          <p:cNvSpPr/>
          <p:nvPr>
            <p:custDataLst>
              <p:tags r:id="rId45"/>
            </p:custDataLst>
          </p:nvPr>
        </p:nvSpPr>
        <p:spPr bwMode="auto">
          <a:xfrm>
            <a:off x="3354358" y="3391470"/>
            <a:ext cx="41837" cy="57376"/>
          </a:xfrm>
          <a:prstGeom prst="ellipse">
            <a:avLst/>
          </a:prstGeom>
          <a:solidFill>
            <a:srgbClr val="778495"/>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lnSpc>
                <a:spcPct val="120000"/>
              </a:lnSpc>
            </a:pPr>
            <a:endParaRPr sz="1350">
              <a:latin typeface="微软雅黑" panose="020B0503020204020204" pitchFamily="34" charset="-122"/>
              <a:ea typeface="微软雅黑" panose="020B0503020204020204" pitchFamily="34" charset="-122"/>
              <a:sym typeface="Arial" panose="020B0604020202020204" pitchFamily="34" charset="0"/>
            </a:endParaRPr>
          </a:p>
        </p:txBody>
      </p:sp>
      <p:sp>
        <p:nvSpPr>
          <p:cNvPr id="73" name="椭圆 72"/>
          <p:cNvSpPr/>
          <p:nvPr>
            <p:custDataLst>
              <p:tags r:id="rId46"/>
            </p:custDataLst>
          </p:nvPr>
        </p:nvSpPr>
        <p:spPr bwMode="auto">
          <a:xfrm>
            <a:off x="3348381" y="3490283"/>
            <a:ext cx="31079" cy="44626"/>
          </a:xfrm>
          <a:prstGeom prst="ellipse">
            <a:avLst/>
          </a:prstGeom>
          <a:solidFill>
            <a:srgbClr val="778495"/>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lnSpc>
                <a:spcPct val="120000"/>
              </a:lnSpc>
            </a:pPr>
            <a:endParaRPr sz="1350">
              <a:latin typeface="微软雅黑" panose="020B0503020204020204" pitchFamily="34" charset="-122"/>
              <a:ea typeface="微软雅黑" panose="020B0503020204020204" pitchFamily="34" charset="-122"/>
              <a:sym typeface="Arial" panose="020B0604020202020204" pitchFamily="34" charset="0"/>
            </a:endParaRPr>
          </a:p>
        </p:txBody>
      </p:sp>
      <p:sp>
        <p:nvSpPr>
          <p:cNvPr id="74" name="椭圆 73"/>
          <p:cNvSpPr/>
          <p:nvPr>
            <p:custDataLst>
              <p:tags r:id="rId47"/>
            </p:custDataLst>
          </p:nvPr>
        </p:nvSpPr>
        <p:spPr bwMode="auto">
          <a:xfrm>
            <a:off x="3336427" y="3587504"/>
            <a:ext cx="31079" cy="38250"/>
          </a:xfrm>
          <a:prstGeom prst="ellipse">
            <a:avLst/>
          </a:prstGeom>
          <a:solidFill>
            <a:srgbClr val="778495"/>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lnSpc>
                <a:spcPct val="120000"/>
              </a:lnSpc>
            </a:pPr>
            <a:endParaRPr sz="1350">
              <a:latin typeface="微软雅黑" panose="020B0503020204020204" pitchFamily="34" charset="-122"/>
              <a:ea typeface="微软雅黑" panose="020B0503020204020204" pitchFamily="34" charset="-122"/>
              <a:sym typeface="Arial" panose="020B0604020202020204" pitchFamily="34" charset="0"/>
            </a:endParaRPr>
          </a:p>
        </p:txBody>
      </p:sp>
      <p:sp>
        <p:nvSpPr>
          <p:cNvPr id="75" name="椭圆 74"/>
          <p:cNvSpPr/>
          <p:nvPr>
            <p:custDataLst>
              <p:tags r:id="rId48"/>
            </p:custDataLst>
          </p:nvPr>
        </p:nvSpPr>
        <p:spPr bwMode="auto">
          <a:xfrm>
            <a:off x="3323279" y="3675162"/>
            <a:ext cx="35860" cy="52595"/>
          </a:xfrm>
          <a:prstGeom prst="ellipse">
            <a:avLst/>
          </a:prstGeom>
          <a:solidFill>
            <a:srgbClr val="778495"/>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lnSpc>
                <a:spcPct val="120000"/>
              </a:lnSpc>
            </a:pPr>
            <a:endParaRPr sz="1350">
              <a:latin typeface="微软雅黑" panose="020B0503020204020204" pitchFamily="34" charset="-122"/>
              <a:ea typeface="微软雅黑" panose="020B0503020204020204" pitchFamily="34" charset="-122"/>
              <a:sym typeface="Arial" panose="020B0604020202020204" pitchFamily="34" charset="0"/>
            </a:endParaRPr>
          </a:p>
        </p:txBody>
      </p:sp>
      <p:sp>
        <p:nvSpPr>
          <p:cNvPr id="76" name="椭圆 75"/>
          <p:cNvSpPr/>
          <p:nvPr>
            <p:custDataLst>
              <p:tags r:id="rId49"/>
            </p:custDataLst>
          </p:nvPr>
        </p:nvSpPr>
        <p:spPr bwMode="auto">
          <a:xfrm>
            <a:off x="3331646" y="3777163"/>
            <a:ext cx="31079" cy="38250"/>
          </a:xfrm>
          <a:prstGeom prst="ellipse">
            <a:avLst/>
          </a:prstGeom>
          <a:solidFill>
            <a:srgbClr val="778495"/>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lnSpc>
                <a:spcPct val="120000"/>
              </a:lnSpc>
            </a:pPr>
            <a:endParaRPr sz="1350">
              <a:latin typeface="微软雅黑" panose="020B0503020204020204" pitchFamily="34" charset="-122"/>
              <a:ea typeface="微软雅黑" panose="020B0503020204020204" pitchFamily="34" charset="-122"/>
              <a:sym typeface="Arial" panose="020B0604020202020204" pitchFamily="34" charset="0"/>
            </a:endParaRPr>
          </a:p>
        </p:txBody>
      </p:sp>
      <p:sp>
        <p:nvSpPr>
          <p:cNvPr id="77" name="椭圆 76"/>
          <p:cNvSpPr/>
          <p:nvPr>
            <p:custDataLst>
              <p:tags r:id="rId50"/>
            </p:custDataLst>
          </p:nvPr>
        </p:nvSpPr>
        <p:spPr bwMode="auto">
          <a:xfrm>
            <a:off x="3344795" y="3871196"/>
            <a:ext cx="28688" cy="38250"/>
          </a:xfrm>
          <a:prstGeom prst="ellipse">
            <a:avLst/>
          </a:prstGeom>
          <a:solidFill>
            <a:srgbClr val="778495"/>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lnSpc>
                <a:spcPct val="120000"/>
              </a:lnSpc>
            </a:pPr>
            <a:endParaRPr sz="1350">
              <a:latin typeface="微软雅黑" panose="020B0503020204020204" pitchFamily="34" charset="-122"/>
              <a:ea typeface="微软雅黑" panose="020B0503020204020204" pitchFamily="34" charset="-122"/>
              <a:sym typeface="Arial" panose="020B0604020202020204" pitchFamily="34" charset="0"/>
            </a:endParaRPr>
          </a:p>
        </p:txBody>
      </p:sp>
      <p:sp>
        <p:nvSpPr>
          <p:cNvPr id="78" name="椭圆 77"/>
          <p:cNvSpPr/>
          <p:nvPr>
            <p:custDataLst>
              <p:tags r:id="rId51"/>
            </p:custDataLst>
          </p:nvPr>
        </p:nvSpPr>
        <p:spPr bwMode="auto">
          <a:xfrm>
            <a:off x="3348382" y="3954073"/>
            <a:ext cx="45422" cy="60563"/>
          </a:xfrm>
          <a:prstGeom prst="ellipse">
            <a:avLst/>
          </a:prstGeom>
          <a:solidFill>
            <a:srgbClr val="778495"/>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lnSpc>
                <a:spcPct val="120000"/>
              </a:lnSpc>
            </a:pPr>
            <a:endParaRPr sz="1350">
              <a:latin typeface="微软雅黑" panose="020B0503020204020204" pitchFamily="34" charset="-122"/>
              <a:ea typeface="微软雅黑" panose="020B0503020204020204" pitchFamily="34" charset="-122"/>
              <a:sym typeface="Arial" panose="020B0604020202020204" pitchFamily="34" charset="0"/>
            </a:endParaRPr>
          </a:p>
        </p:txBody>
      </p:sp>
      <p:sp>
        <p:nvSpPr>
          <p:cNvPr id="79" name="椭圆 78"/>
          <p:cNvSpPr/>
          <p:nvPr>
            <p:custDataLst>
              <p:tags r:id="rId52"/>
            </p:custDataLst>
          </p:nvPr>
        </p:nvSpPr>
        <p:spPr bwMode="auto">
          <a:xfrm>
            <a:off x="3359140" y="4049698"/>
            <a:ext cx="45422" cy="60563"/>
          </a:xfrm>
          <a:prstGeom prst="ellipse">
            <a:avLst/>
          </a:prstGeom>
          <a:solidFill>
            <a:srgbClr val="778495"/>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lnSpc>
                <a:spcPct val="120000"/>
              </a:lnSpc>
            </a:pPr>
            <a:endParaRPr sz="1350">
              <a:latin typeface="微软雅黑" panose="020B0503020204020204" pitchFamily="34" charset="-122"/>
              <a:ea typeface="微软雅黑" panose="020B0503020204020204" pitchFamily="34" charset="-122"/>
              <a:sym typeface="Arial" panose="020B0604020202020204" pitchFamily="34" charset="0"/>
            </a:endParaRPr>
          </a:p>
        </p:txBody>
      </p:sp>
      <p:sp>
        <p:nvSpPr>
          <p:cNvPr id="80" name="椭圆 79"/>
          <p:cNvSpPr/>
          <p:nvPr>
            <p:custDataLst>
              <p:tags r:id="rId53"/>
            </p:custDataLst>
          </p:nvPr>
        </p:nvSpPr>
        <p:spPr bwMode="auto">
          <a:xfrm>
            <a:off x="3381850" y="4151701"/>
            <a:ext cx="28688" cy="41438"/>
          </a:xfrm>
          <a:prstGeom prst="ellipse">
            <a:avLst/>
          </a:prstGeom>
          <a:solidFill>
            <a:srgbClr val="778495"/>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lnSpc>
                <a:spcPct val="120000"/>
              </a:lnSpc>
            </a:pPr>
            <a:endParaRPr sz="1350">
              <a:latin typeface="微软雅黑" panose="020B0503020204020204" pitchFamily="34" charset="-122"/>
              <a:ea typeface="微软雅黑" panose="020B0503020204020204" pitchFamily="34" charset="-122"/>
              <a:sym typeface="Arial" panose="020B0604020202020204" pitchFamily="34" charset="0"/>
            </a:endParaRPr>
          </a:p>
        </p:txBody>
      </p:sp>
      <p:sp>
        <p:nvSpPr>
          <p:cNvPr id="81" name="椭圆 80"/>
          <p:cNvSpPr/>
          <p:nvPr>
            <p:custDataLst>
              <p:tags r:id="rId54"/>
            </p:custDataLst>
          </p:nvPr>
        </p:nvSpPr>
        <p:spPr bwMode="auto">
          <a:xfrm>
            <a:off x="3408148" y="4226608"/>
            <a:ext cx="45422" cy="57376"/>
          </a:xfrm>
          <a:prstGeom prst="ellipse">
            <a:avLst/>
          </a:prstGeom>
          <a:solidFill>
            <a:srgbClr val="778495"/>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lnSpc>
                <a:spcPct val="120000"/>
              </a:lnSpc>
            </a:pPr>
            <a:endParaRPr sz="1350">
              <a:latin typeface="微软雅黑" panose="020B0503020204020204" pitchFamily="34" charset="-122"/>
              <a:ea typeface="微软雅黑" panose="020B0503020204020204" pitchFamily="34" charset="-122"/>
              <a:sym typeface="Arial" panose="020B0604020202020204" pitchFamily="34" charset="0"/>
            </a:endParaRPr>
          </a:p>
        </p:txBody>
      </p:sp>
      <p:sp>
        <p:nvSpPr>
          <p:cNvPr id="82" name="椭圆 81"/>
          <p:cNvSpPr/>
          <p:nvPr>
            <p:custDataLst>
              <p:tags r:id="rId55"/>
            </p:custDataLst>
          </p:nvPr>
        </p:nvSpPr>
        <p:spPr bwMode="auto">
          <a:xfrm>
            <a:off x="3444008" y="4317453"/>
            <a:ext cx="37055" cy="49407"/>
          </a:xfrm>
          <a:prstGeom prst="ellipse">
            <a:avLst/>
          </a:prstGeom>
          <a:solidFill>
            <a:srgbClr val="778495"/>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lnSpc>
                <a:spcPct val="120000"/>
              </a:lnSpc>
            </a:pPr>
            <a:endParaRPr sz="1350">
              <a:latin typeface="微软雅黑" panose="020B0503020204020204" pitchFamily="34" charset="-122"/>
              <a:ea typeface="微软雅黑" panose="020B0503020204020204" pitchFamily="34" charset="-122"/>
              <a:sym typeface="Arial" panose="020B0604020202020204" pitchFamily="34" charset="0"/>
            </a:endParaRPr>
          </a:p>
        </p:txBody>
      </p:sp>
      <p:sp>
        <p:nvSpPr>
          <p:cNvPr id="83" name="椭圆 82"/>
          <p:cNvSpPr/>
          <p:nvPr>
            <p:custDataLst>
              <p:tags r:id="rId56"/>
            </p:custDataLst>
          </p:nvPr>
        </p:nvSpPr>
        <p:spPr bwMode="auto">
          <a:xfrm>
            <a:off x="3481063" y="4408298"/>
            <a:ext cx="28688" cy="33470"/>
          </a:xfrm>
          <a:prstGeom prst="ellipse">
            <a:avLst/>
          </a:prstGeom>
          <a:solidFill>
            <a:srgbClr val="778495"/>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lnSpc>
                <a:spcPct val="120000"/>
              </a:lnSpc>
            </a:pPr>
            <a:endParaRPr sz="1350">
              <a:latin typeface="微软雅黑" panose="020B0503020204020204" pitchFamily="34" charset="-122"/>
              <a:ea typeface="微软雅黑" panose="020B0503020204020204" pitchFamily="34" charset="-122"/>
              <a:sym typeface="Arial" panose="020B0604020202020204" pitchFamily="34" charset="0"/>
            </a:endParaRPr>
          </a:p>
        </p:txBody>
      </p:sp>
      <p:sp>
        <p:nvSpPr>
          <p:cNvPr id="84" name="椭圆 83"/>
          <p:cNvSpPr/>
          <p:nvPr>
            <p:custDataLst>
              <p:tags r:id="rId57"/>
            </p:custDataLst>
          </p:nvPr>
        </p:nvSpPr>
        <p:spPr bwMode="auto">
          <a:xfrm>
            <a:off x="3515728" y="4491174"/>
            <a:ext cx="27493" cy="38250"/>
          </a:xfrm>
          <a:prstGeom prst="ellipse">
            <a:avLst/>
          </a:prstGeom>
          <a:solidFill>
            <a:srgbClr val="778495"/>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lnSpc>
                <a:spcPct val="120000"/>
              </a:lnSpc>
            </a:pPr>
            <a:endParaRPr sz="1350">
              <a:latin typeface="微软雅黑" panose="020B0503020204020204" pitchFamily="34" charset="-122"/>
              <a:ea typeface="微软雅黑" panose="020B0503020204020204" pitchFamily="34" charset="-122"/>
              <a:sym typeface="Arial" panose="020B0604020202020204" pitchFamily="34" charset="0"/>
            </a:endParaRPr>
          </a:p>
        </p:txBody>
      </p:sp>
      <p:sp>
        <p:nvSpPr>
          <p:cNvPr id="85" name="椭圆 84"/>
          <p:cNvSpPr/>
          <p:nvPr>
            <p:custDataLst>
              <p:tags r:id="rId58"/>
            </p:custDataLst>
          </p:nvPr>
        </p:nvSpPr>
        <p:spPr bwMode="auto">
          <a:xfrm>
            <a:off x="3552782" y="4551738"/>
            <a:ext cx="44228" cy="55782"/>
          </a:xfrm>
          <a:prstGeom prst="ellipse">
            <a:avLst/>
          </a:prstGeom>
          <a:solidFill>
            <a:srgbClr val="778495"/>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lnSpc>
                <a:spcPct val="120000"/>
              </a:lnSpc>
            </a:pPr>
            <a:endParaRPr sz="1350">
              <a:latin typeface="微软雅黑" panose="020B0503020204020204" pitchFamily="34" charset="-122"/>
              <a:ea typeface="微软雅黑" panose="020B0503020204020204" pitchFamily="34" charset="-122"/>
              <a:sym typeface="Arial" panose="020B0604020202020204" pitchFamily="34" charset="0"/>
            </a:endParaRPr>
          </a:p>
        </p:txBody>
      </p:sp>
      <p:sp>
        <p:nvSpPr>
          <p:cNvPr id="86" name="椭圆 85"/>
          <p:cNvSpPr/>
          <p:nvPr>
            <p:custDataLst>
              <p:tags r:id="rId59"/>
            </p:custDataLst>
          </p:nvPr>
        </p:nvSpPr>
        <p:spPr bwMode="auto">
          <a:xfrm>
            <a:off x="3606573" y="4623459"/>
            <a:ext cx="39446" cy="52595"/>
          </a:xfrm>
          <a:prstGeom prst="ellipse">
            <a:avLst/>
          </a:prstGeom>
          <a:solidFill>
            <a:srgbClr val="778495"/>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lnSpc>
                <a:spcPct val="120000"/>
              </a:lnSpc>
            </a:pPr>
            <a:endParaRPr sz="1350">
              <a:latin typeface="微软雅黑" panose="020B0503020204020204" pitchFamily="34" charset="-122"/>
              <a:ea typeface="微软雅黑" panose="020B0503020204020204" pitchFamily="34" charset="-122"/>
              <a:sym typeface="Arial" panose="020B0604020202020204" pitchFamily="34" charset="0"/>
            </a:endParaRPr>
          </a:p>
        </p:txBody>
      </p:sp>
      <p:sp>
        <p:nvSpPr>
          <p:cNvPr id="87" name="椭圆 86"/>
          <p:cNvSpPr/>
          <p:nvPr>
            <p:custDataLst>
              <p:tags r:id="rId60"/>
            </p:custDataLst>
          </p:nvPr>
        </p:nvSpPr>
        <p:spPr bwMode="auto">
          <a:xfrm>
            <a:off x="3660362" y="4695178"/>
            <a:ext cx="31079" cy="41438"/>
          </a:xfrm>
          <a:prstGeom prst="ellipse">
            <a:avLst/>
          </a:prstGeom>
          <a:solidFill>
            <a:srgbClr val="778495"/>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lnSpc>
                <a:spcPct val="120000"/>
              </a:lnSpc>
            </a:pPr>
            <a:endParaRPr sz="1350">
              <a:latin typeface="微软雅黑" panose="020B0503020204020204" pitchFamily="34" charset="-122"/>
              <a:ea typeface="微软雅黑" panose="020B0503020204020204" pitchFamily="34" charset="-122"/>
              <a:sym typeface="Arial" panose="020B0604020202020204" pitchFamily="34" charset="0"/>
            </a:endParaRPr>
          </a:p>
        </p:txBody>
      </p:sp>
      <p:sp>
        <p:nvSpPr>
          <p:cNvPr id="88" name="椭圆 87"/>
          <p:cNvSpPr/>
          <p:nvPr>
            <p:custDataLst>
              <p:tags r:id="rId61"/>
            </p:custDataLst>
          </p:nvPr>
        </p:nvSpPr>
        <p:spPr bwMode="auto">
          <a:xfrm>
            <a:off x="3710566" y="4763709"/>
            <a:ext cx="31079" cy="41438"/>
          </a:xfrm>
          <a:prstGeom prst="ellipse">
            <a:avLst/>
          </a:prstGeom>
          <a:solidFill>
            <a:srgbClr val="778495"/>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lnSpc>
                <a:spcPct val="120000"/>
              </a:lnSpc>
            </a:pPr>
            <a:endParaRPr sz="1350">
              <a:latin typeface="微软雅黑" panose="020B0503020204020204" pitchFamily="34" charset="-122"/>
              <a:ea typeface="微软雅黑" panose="020B0503020204020204" pitchFamily="34" charset="-122"/>
              <a:sym typeface="Arial" panose="020B0604020202020204" pitchFamily="34" charset="0"/>
            </a:endParaRPr>
          </a:p>
        </p:txBody>
      </p:sp>
      <p:sp>
        <p:nvSpPr>
          <p:cNvPr id="89" name="椭圆 88"/>
          <p:cNvSpPr/>
          <p:nvPr>
            <p:custDataLst>
              <p:tags r:id="rId62"/>
            </p:custDataLst>
          </p:nvPr>
        </p:nvSpPr>
        <p:spPr bwMode="auto">
          <a:xfrm>
            <a:off x="3759576" y="4811524"/>
            <a:ext cx="45422" cy="60563"/>
          </a:xfrm>
          <a:prstGeom prst="ellipse">
            <a:avLst/>
          </a:prstGeom>
          <a:solidFill>
            <a:srgbClr val="778495"/>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lnSpc>
                <a:spcPct val="120000"/>
              </a:lnSpc>
            </a:pPr>
            <a:endParaRPr sz="1350">
              <a:latin typeface="微软雅黑" panose="020B0503020204020204" pitchFamily="34" charset="-122"/>
              <a:ea typeface="微软雅黑" panose="020B0503020204020204" pitchFamily="34" charset="-122"/>
              <a:sym typeface="Arial" panose="020B0604020202020204" pitchFamily="34" charset="0"/>
            </a:endParaRPr>
          </a:p>
        </p:txBody>
      </p:sp>
      <p:sp>
        <p:nvSpPr>
          <p:cNvPr id="90" name="椭圆 89"/>
          <p:cNvSpPr/>
          <p:nvPr>
            <p:custDataLst>
              <p:tags r:id="rId63"/>
            </p:custDataLst>
          </p:nvPr>
        </p:nvSpPr>
        <p:spPr bwMode="auto">
          <a:xfrm>
            <a:off x="3830099" y="4865711"/>
            <a:ext cx="31079" cy="41438"/>
          </a:xfrm>
          <a:prstGeom prst="ellipse">
            <a:avLst/>
          </a:prstGeom>
          <a:solidFill>
            <a:srgbClr val="778495"/>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lnSpc>
                <a:spcPct val="120000"/>
              </a:lnSpc>
            </a:pPr>
            <a:endParaRPr sz="1350">
              <a:latin typeface="微软雅黑" panose="020B0503020204020204" pitchFamily="34" charset="-122"/>
              <a:ea typeface="微软雅黑" panose="020B0503020204020204" pitchFamily="34" charset="-122"/>
              <a:sym typeface="Arial" panose="020B0604020202020204" pitchFamily="34" charset="0"/>
            </a:endParaRPr>
          </a:p>
        </p:txBody>
      </p:sp>
      <p:sp>
        <p:nvSpPr>
          <p:cNvPr id="91" name="椭圆 90"/>
          <p:cNvSpPr/>
          <p:nvPr>
            <p:custDataLst>
              <p:tags r:id="rId64"/>
            </p:custDataLst>
          </p:nvPr>
        </p:nvSpPr>
        <p:spPr bwMode="auto">
          <a:xfrm>
            <a:off x="3889867" y="4902368"/>
            <a:ext cx="39446" cy="54188"/>
          </a:xfrm>
          <a:prstGeom prst="ellipse">
            <a:avLst/>
          </a:prstGeom>
          <a:solidFill>
            <a:srgbClr val="778495"/>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lnSpc>
                <a:spcPct val="120000"/>
              </a:lnSpc>
            </a:pPr>
            <a:endParaRPr sz="1350">
              <a:latin typeface="微软雅黑" panose="020B0503020204020204" pitchFamily="34" charset="-122"/>
              <a:ea typeface="微软雅黑" panose="020B0503020204020204" pitchFamily="34" charset="-122"/>
              <a:sym typeface="Arial" panose="020B0604020202020204" pitchFamily="34" charset="0"/>
            </a:endParaRPr>
          </a:p>
        </p:txBody>
      </p:sp>
      <p:sp>
        <p:nvSpPr>
          <p:cNvPr id="92" name="椭圆 91"/>
          <p:cNvSpPr/>
          <p:nvPr>
            <p:custDataLst>
              <p:tags r:id="rId65"/>
            </p:custDataLst>
          </p:nvPr>
        </p:nvSpPr>
        <p:spPr bwMode="auto">
          <a:xfrm>
            <a:off x="3958000" y="4951775"/>
            <a:ext cx="31079" cy="41438"/>
          </a:xfrm>
          <a:prstGeom prst="ellipse">
            <a:avLst/>
          </a:prstGeom>
          <a:solidFill>
            <a:srgbClr val="778495"/>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lnSpc>
                <a:spcPct val="120000"/>
              </a:lnSpc>
            </a:pPr>
            <a:endParaRPr sz="1350">
              <a:latin typeface="微软雅黑" panose="020B0503020204020204" pitchFamily="34" charset="-122"/>
              <a:ea typeface="微软雅黑" panose="020B0503020204020204" pitchFamily="34" charset="-122"/>
              <a:sym typeface="Arial" panose="020B0604020202020204" pitchFamily="34" charset="0"/>
            </a:endParaRPr>
          </a:p>
        </p:txBody>
      </p:sp>
      <p:sp>
        <p:nvSpPr>
          <p:cNvPr id="93" name="椭圆 92"/>
          <p:cNvSpPr/>
          <p:nvPr>
            <p:custDataLst>
              <p:tags r:id="rId66"/>
            </p:custDataLst>
          </p:nvPr>
        </p:nvSpPr>
        <p:spPr bwMode="auto">
          <a:xfrm>
            <a:off x="4020157" y="4997994"/>
            <a:ext cx="33470" cy="41438"/>
          </a:xfrm>
          <a:prstGeom prst="ellipse">
            <a:avLst/>
          </a:prstGeom>
          <a:solidFill>
            <a:srgbClr val="778495"/>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lnSpc>
                <a:spcPct val="120000"/>
              </a:lnSpc>
            </a:pPr>
            <a:endParaRPr sz="1350">
              <a:latin typeface="微软雅黑" panose="020B0503020204020204" pitchFamily="34" charset="-122"/>
              <a:ea typeface="微软雅黑" panose="020B0503020204020204" pitchFamily="34" charset="-122"/>
              <a:sym typeface="Arial" panose="020B0604020202020204" pitchFamily="34" charset="0"/>
            </a:endParaRPr>
          </a:p>
        </p:txBody>
      </p:sp>
      <p:sp>
        <p:nvSpPr>
          <p:cNvPr id="94" name="椭圆 93"/>
          <p:cNvSpPr/>
          <p:nvPr>
            <p:custDataLst>
              <p:tags r:id="rId67"/>
            </p:custDataLst>
          </p:nvPr>
        </p:nvSpPr>
        <p:spPr bwMode="auto">
          <a:xfrm>
            <a:off x="4093073" y="5015527"/>
            <a:ext cx="26297" cy="35063"/>
          </a:xfrm>
          <a:prstGeom prst="ellipse">
            <a:avLst/>
          </a:prstGeom>
          <a:solidFill>
            <a:srgbClr val="778495"/>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lnSpc>
                <a:spcPct val="120000"/>
              </a:lnSpc>
            </a:pPr>
            <a:endParaRPr sz="1350">
              <a:latin typeface="微软雅黑" panose="020B0503020204020204" pitchFamily="34" charset="-122"/>
              <a:ea typeface="微软雅黑" panose="020B0503020204020204" pitchFamily="34" charset="-122"/>
              <a:sym typeface="Arial" panose="020B0604020202020204" pitchFamily="34" charset="0"/>
            </a:endParaRPr>
          </a:p>
        </p:txBody>
      </p:sp>
      <p:sp>
        <p:nvSpPr>
          <p:cNvPr id="95" name="椭圆 94"/>
          <p:cNvSpPr/>
          <p:nvPr>
            <p:custDataLst>
              <p:tags r:id="rId68"/>
            </p:custDataLst>
          </p:nvPr>
        </p:nvSpPr>
        <p:spPr bwMode="auto">
          <a:xfrm>
            <a:off x="4155230" y="5020308"/>
            <a:ext cx="45422" cy="60563"/>
          </a:xfrm>
          <a:prstGeom prst="ellipse">
            <a:avLst/>
          </a:prstGeom>
          <a:solidFill>
            <a:srgbClr val="778495"/>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lnSpc>
                <a:spcPct val="120000"/>
              </a:lnSpc>
            </a:pPr>
            <a:endParaRPr sz="1350">
              <a:latin typeface="微软雅黑" panose="020B0503020204020204" pitchFamily="34" charset="-122"/>
              <a:ea typeface="微软雅黑" panose="020B0503020204020204" pitchFamily="34" charset="-122"/>
              <a:sym typeface="Arial" panose="020B0604020202020204" pitchFamily="34" charset="0"/>
            </a:endParaRPr>
          </a:p>
        </p:txBody>
      </p:sp>
      <p:sp>
        <p:nvSpPr>
          <p:cNvPr id="96" name="椭圆 95"/>
          <p:cNvSpPr/>
          <p:nvPr>
            <p:custDataLst>
              <p:tags r:id="rId69"/>
            </p:custDataLst>
          </p:nvPr>
        </p:nvSpPr>
        <p:spPr bwMode="auto">
          <a:xfrm>
            <a:off x="4226950" y="5034652"/>
            <a:ext cx="45422" cy="60563"/>
          </a:xfrm>
          <a:prstGeom prst="ellipse">
            <a:avLst/>
          </a:prstGeom>
          <a:solidFill>
            <a:srgbClr val="778495"/>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lnSpc>
                <a:spcPct val="120000"/>
              </a:lnSpc>
            </a:pPr>
            <a:endParaRPr sz="1350">
              <a:latin typeface="微软雅黑" panose="020B0503020204020204" pitchFamily="34" charset="-122"/>
              <a:ea typeface="微软雅黑" panose="020B0503020204020204" pitchFamily="34" charset="-122"/>
              <a:sym typeface="Arial" panose="020B0604020202020204" pitchFamily="34" charset="0"/>
            </a:endParaRPr>
          </a:p>
        </p:txBody>
      </p:sp>
      <p:sp>
        <p:nvSpPr>
          <p:cNvPr id="97" name="椭圆 96"/>
          <p:cNvSpPr/>
          <p:nvPr>
            <p:custDataLst>
              <p:tags r:id="rId70"/>
            </p:custDataLst>
          </p:nvPr>
        </p:nvSpPr>
        <p:spPr bwMode="auto">
          <a:xfrm>
            <a:off x="4305841" y="5061745"/>
            <a:ext cx="25103" cy="33470"/>
          </a:xfrm>
          <a:prstGeom prst="ellipse">
            <a:avLst/>
          </a:prstGeom>
          <a:solidFill>
            <a:srgbClr val="778495"/>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lnSpc>
                <a:spcPct val="120000"/>
              </a:lnSpc>
            </a:pPr>
            <a:endParaRPr sz="1350">
              <a:latin typeface="微软雅黑" panose="020B0503020204020204" pitchFamily="34" charset="-122"/>
              <a:ea typeface="微软雅黑" panose="020B0503020204020204" pitchFamily="34" charset="-122"/>
              <a:sym typeface="Arial" panose="020B0604020202020204" pitchFamily="34" charset="0"/>
            </a:endParaRPr>
          </a:p>
        </p:txBody>
      </p:sp>
      <p:sp>
        <p:nvSpPr>
          <p:cNvPr id="98" name="椭圆 97"/>
          <p:cNvSpPr/>
          <p:nvPr>
            <p:custDataLst>
              <p:tags r:id="rId71"/>
            </p:custDataLst>
          </p:nvPr>
        </p:nvSpPr>
        <p:spPr bwMode="auto">
          <a:xfrm>
            <a:off x="4373975" y="5061745"/>
            <a:ext cx="31079" cy="41438"/>
          </a:xfrm>
          <a:prstGeom prst="ellipse">
            <a:avLst/>
          </a:prstGeom>
          <a:solidFill>
            <a:srgbClr val="778495"/>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lnSpc>
                <a:spcPct val="120000"/>
              </a:lnSpc>
            </a:pPr>
            <a:endParaRPr sz="1350">
              <a:latin typeface="微软雅黑" panose="020B0503020204020204" pitchFamily="34" charset="-122"/>
              <a:ea typeface="微软雅黑" panose="020B0503020204020204" pitchFamily="34" charset="-122"/>
              <a:sym typeface="Arial" panose="020B0604020202020204" pitchFamily="34" charset="0"/>
            </a:endParaRPr>
          </a:p>
        </p:txBody>
      </p:sp>
      <p:sp>
        <p:nvSpPr>
          <p:cNvPr id="99" name="椭圆 98"/>
          <p:cNvSpPr/>
          <p:nvPr>
            <p:custDataLst>
              <p:tags r:id="rId72"/>
            </p:custDataLst>
          </p:nvPr>
        </p:nvSpPr>
        <p:spPr bwMode="auto">
          <a:xfrm>
            <a:off x="4442110" y="5042622"/>
            <a:ext cx="37055" cy="49407"/>
          </a:xfrm>
          <a:prstGeom prst="ellipse">
            <a:avLst/>
          </a:prstGeom>
          <a:solidFill>
            <a:srgbClr val="778495"/>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lnSpc>
                <a:spcPct val="120000"/>
              </a:lnSpc>
            </a:pPr>
            <a:endParaRPr sz="1350">
              <a:latin typeface="微软雅黑" panose="020B0503020204020204" pitchFamily="34" charset="-122"/>
              <a:ea typeface="微软雅黑" panose="020B0503020204020204" pitchFamily="34" charset="-122"/>
              <a:sym typeface="Arial" panose="020B0604020202020204" pitchFamily="34" charset="0"/>
            </a:endParaRPr>
          </a:p>
        </p:txBody>
      </p:sp>
      <p:sp>
        <p:nvSpPr>
          <p:cNvPr id="100" name="椭圆 99"/>
          <p:cNvSpPr/>
          <p:nvPr>
            <p:custDataLst>
              <p:tags r:id="rId73"/>
            </p:custDataLst>
          </p:nvPr>
        </p:nvSpPr>
        <p:spPr bwMode="auto">
          <a:xfrm>
            <a:off x="4510243" y="5023495"/>
            <a:ext cx="41837" cy="57376"/>
          </a:xfrm>
          <a:prstGeom prst="ellipse">
            <a:avLst/>
          </a:prstGeom>
          <a:solidFill>
            <a:srgbClr val="778495"/>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lnSpc>
                <a:spcPct val="120000"/>
              </a:lnSpc>
            </a:pPr>
            <a:endParaRPr sz="1350">
              <a:latin typeface="微软雅黑" panose="020B0503020204020204" pitchFamily="34" charset="-122"/>
              <a:ea typeface="微软雅黑" panose="020B0503020204020204" pitchFamily="34" charset="-122"/>
              <a:sym typeface="Arial" panose="020B0604020202020204" pitchFamily="34" charset="0"/>
            </a:endParaRPr>
          </a:p>
        </p:txBody>
      </p:sp>
      <p:sp>
        <p:nvSpPr>
          <p:cNvPr id="101" name="椭圆 100"/>
          <p:cNvSpPr/>
          <p:nvPr>
            <p:custDataLst>
              <p:tags r:id="rId74"/>
            </p:custDataLst>
          </p:nvPr>
        </p:nvSpPr>
        <p:spPr bwMode="auto">
          <a:xfrm>
            <a:off x="4583159" y="5012339"/>
            <a:ext cx="37055" cy="49407"/>
          </a:xfrm>
          <a:prstGeom prst="ellipse">
            <a:avLst/>
          </a:prstGeom>
          <a:solidFill>
            <a:srgbClr val="778495"/>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lnSpc>
                <a:spcPct val="120000"/>
              </a:lnSpc>
            </a:pPr>
            <a:endParaRPr sz="1350">
              <a:latin typeface="微软雅黑" panose="020B0503020204020204" pitchFamily="34" charset="-122"/>
              <a:ea typeface="微软雅黑" panose="020B0503020204020204" pitchFamily="34" charset="-122"/>
              <a:sym typeface="Arial" panose="020B0604020202020204" pitchFamily="34" charset="0"/>
            </a:endParaRPr>
          </a:p>
        </p:txBody>
      </p:sp>
      <p:sp>
        <p:nvSpPr>
          <p:cNvPr id="102" name="椭圆 101"/>
          <p:cNvSpPr/>
          <p:nvPr>
            <p:custDataLst>
              <p:tags r:id="rId75"/>
            </p:custDataLst>
          </p:nvPr>
        </p:nvSpPr>
        <p:spPr bwMode="auto">
          <a:xfrm>
            <a:off x="4654877" y="4997995"/>
            <a:ext cx="33470" cy="47813"/>
          </a:xfrm>
          <a:prstGeom prst="ellipse">
            <a:avLst/>
          </a:prstGeom>
          <a:solidFill>
            <a:srgbClr val="778495"/>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lnSpc>
                <a:spcPct val="120000"/>
              </a:lnSpc>
            </a:pPr>
            <a:endParaRPr sz="1350">
              <a:latin typeface="微软雅黑" panose="020B0503020204020204" pitchFamily="34" charset="-122"/>
              <a:ea typeface="微软雅黑" panose="020B0503020204020204" pitchFamily="34" charset="-122"/>
              <a:sym typeface="Arial" panose="020B0604020202020204" pitchFamily="34" charset="0"/>
            </a:endParaRPr>
          </a:p>
        </p:txBody>
      </p:sp>
      <p:sp>
        <p:nvSpPr>
          <p:cNvPr id="103" name="椭圆 102"/>
          <p:cNvSpPr/>
          <p:nvPr>
            <p:custDataLst>
              <p:tags r:id="rId76"/>
            </p:custDataLst>
          </p:nvPr>
        </p:nvSpPr>
        <p:spPr bwMode="auto">
          <a:xfrm>
            <a:off x="4719427" y="4962932"/>
            <a:ext cx="34664" cy="41438"/>
          </a:xfrm>
          <a:prstGeom prst="ellipse">
            <a:avLst/>
          </a:prstGeom>
          <a:solidFill>
            <a:srgbClr val="778495"/>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lnSpc>
                <a:spcPct val="120000"/>
              </a:lnSpc>
            </a:pPr>
            <a:endParaRPr sz="1350">
              <a:latin typeface="微软雅黑" panose="020B0503020204020204" pitchFamily="34" charset="-122"/>
              <a:ea typeface="微软雅黑" panose="020B0503020204020204" pitchFamily="34" charset="-122"/>
              <a:sym typeface="Arial" panose="020B0604020202020204" pitchFamily="34" charset="0"/>
            </a:endParaRPr>
          </a:p>
        </p:txBody>
      </p:sp>
      <p:sp>
        <p:nvSpPr>
          <p:cNvPr id="104" name="椭圆 103"/>
          <p:cNvSpPr/>
          <p:nvPr>
            <p:custDataLst>
              <p:tags r:id="rId77"/>
            </p:custDataLst>
          </p:nvPr>
        </p:nvSpPr>
        <p:spPr bwMode="auto">
          <a:xfrm>
            <a:off x="4781584" y="4918306"/>
            <a:ext cx="37055" cy="44626"/>
          </a:xfrm>
          <a:prstGeom prst="ellipse">
            <a:avLst/>
          </a:prstGeom>
          <a:solidFill>
            <a:srgbClr val="778495"/>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lnSpc>
                <a:spcPct val="120000"/>
              </a:lnSpc>
            </a:pPr>
            <a:endParaRPr sz="1350">
              <a:latin typeface="微软雅黑" panose="020B0503020204020204" pitchFamily="34" charset="-122"/>
              <a:ea typeface="微软雅黑" panose="020B0503020204020204" pitchFamily="34" charset="-122"/>
              <a:sym typeface="Arial" panose="020B0604020202020204" pitchFamily="34" charset="0"/>
            </a:endParaRPr>
          </a:p>
        </p:txBody>
      </p:sp>
      <p:sp>
        <p:nvSpPr>
          <p:cNvPr id="105" name="椭圆 104"/>
          <p:cNvSpPr/>
          <p:nvPr>
            <p:custDataLst>
              <p:tags r:id="rId78"/>
            </p:custDataLst>
          </p:nvPr>
        </p:nvSpPr>
        <p:spPr bwMode="auto">
          <a:xfrm>
            <a:off x="4847326" y="4872087"/>
            <a:ext cx="33470" cy="46219"/>
          </a:xfrm>
          <a:prstGeom prst="ellipse">
            <a:avLst/>
          </a:prstGeom>
          <a:solidFill>
            <a:srgbClr val="778495"/>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lnSpc>
                <a:spcPct val="120000"/>
              </a:lnSpc>
            </a:pPr>
            <a:endParaRPr sz="1350">
              <a:latin typeface="微软雅黑" panose="020B0503020204020204" pitchFamily="34" charset="-122"/>
              <a:ea typeface="微软雅黑" panose="020B0503020204020204" pitchFamily="34" charset="-122"/>
              <a:sym typeface="Arial" panose="020B0604020202020204" pitchFamily="34" charset="0"/>
            </a:endParaRPr>
          </a:p>
        </p:txBody>
      </p:sp>
      <p:sp>
        <p:nvSpPr>
          <p:cNvPr id="106" name="椭圆 105"/>
          <p:cNvSpPr/>
          <p:nvPr>
            <p:custDataLst>
              <p:tags r:id="rId79"/>
            </p:custDataLst>
          </p:nvPr>
        </p:nvSpPr>
        <p:spPr bwMode="auto">
          <a:xfrm>
            <a:off x="4911874" y="4830648"/>
            <a:ext cx="31079" cy="41438"/>
          </a:xfrm>
          <a:prstGeom prst="ellipse">
            <a:avLst/>
          </a:prstGeom>
          <a:solidFill>
            <a:srgbClr val="778495"/>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lnSpc>
                <a:spcPct val="120000"/>
              </a:lnSpc>
            </a:pPr>
            <a:endParaRPr sz="1350">
              <a:latin typeface="微软雅黑" panose="020B0503020204020204" pitchFamily="34" charset="-122"/>
              <a:ea typeface="微软雅黑" panose="020B0503020204020204" pitchFamily="34" charset="-122"/>
              <a:sym typeface="Arial" panose="020B0604020202020204" pitchFamily="34" charset="0"/>
            </a:endParaRPr>
          </a:p>
        </p:txBody>
      </p:sp>
      <p:sp>
        <p:nvSpPr>
          <p:cNvPr id="107" name="椭圆 106"/>
          <p:cNvSpPr/>
          <p:nvPr>
            <p:custDataLst>
              <p:tags r:id="rId80"/>
            </p:custDataLst>
          </p:nvPr>
        </p:nvSpPr>
        <p:spPr bwMode="auto">
          <a:xfrm>
            <a:off x="4969251" y="4774868"/>
            <a:ext cx="37055" cy="49407"/>
          </a:xfrm>
          <a:prstGeom prst="ellipse">
            <a:avLst/>
          </a:prstGeom>
          <a:solidFill>
            <a:srgbClr val="778495"/>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lnSpc>
                <a:spcPct val="120000"/>
              </a:lnSpc>
            </a:pPr>
            <a:endParaRPr sz="1350">
              <a:latin typeface="微软雅黑" panose="020B0503020204020204" pitchFamily="34" charset="-122"/>
              <a:ea typeface="微软雅黑" panose="020B0503020204020204" pitchFamily="34" charset="-122"/>
              <a:sym typeface="Arial" panose="020B0604020202020204" pitchFamily="34" charset="0"/>
            </a:endParaRPr>
          </a:p>
        </p:txBody>
      </p:sp>
      <p:sp>
        <p:nvSpPr>
          <p:cNvPr id="108" name="椭圆 107"/>
          <p:cNvSpPr/>
          <p:nvPr>
            <p:custDataLst>
              <p:tags r:id="rId81"/>
            </p:custDataLst>
          </p:nvPr>
        </p:nvSpPr>
        <p:spPr bwMode="auto">
          <a:xfrm>
            <a:off x="5017064" y="4703146"/>
            <a:ext cx="39446" cy="55782"/>
          </a:xfrm>
          <a:prstGeom prst="ellipse">
            <a:avLst/>
          </a:prstGeom>
          <a:solidFill>
            <a:srgbClr val="778495"/>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lnSpc>
                <a:spcPct val="120000"/>
              </a:lnSpc>
            </a:pPr>
            <a:endParaRPr sz="1350">
              <a:latin typeface="微软雅黑" panose="020B0503020204020204" pitchFamily="34" charset="-122"/>
              <a:ea typeface="微软雅黑" panose="020B0503020204020204" pitchFamily="34" charset="-122"/>
              <a:sym typeface="Arial" panose="020B0604020202020204" pitchFamily="34" charset="0"/>
            </a:endParaRPr>
          </a:p>
        </p:txBody>
      </p:sp>
      <p:sp>
        <p:nvSpPr>
          <p:cNvPr id="109" name="椭圆 108"/>
          <p:cNvSpPr/>
          <p:nvPr>
            <p:custDataLst>
              <p:tags r:id="rId82"/>
            </p:custDataLst>
          </p:nvPr>
        </p:nvSpPr>
        <p:spPr bwMode="auto">
          <a:xfrm>
            <a:off x="5070854" y="4642583"/>
            <a:ext cx="34664" cy="44626"/>
          </a:xfrm>
          <a:prstGeom prst="ellipse">
            <a:avLst/>
          </a:prstGeom>
          <a:solidFill>
            <a:srgbClr val="778495"/>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lnSpc>
                <a:spcPct val="120000"/>
              </a:lnSpc>
            </a:pPr>
            <a:endParaRPr sz="1350">
              <a:latin typeface="微软雅黑" panose="020B0503020204020204" pitchFamily="34" charset="-122"/>
              <a:ea typeface="微软雅黑" panose="020B0503020204020204" pitchFamily="34" charset="-122"/>
              <a:sym typeface="Arial" panose="020B0604020202020204" pitchFamily="34" charset="0"/>
            </a:endParaRPr>
          </a:p>
        </p:txBody>
      </p:sp>
      <p:sp>
        <p:nvSpPr>
          <p:cNvPr id="110" name="椭圆 109"/>
          <p:cNvSpPr/>
          <p:nvPr>
            <p:custDataLst>
              <p:tags r:id="rId83"/>
            </p:custDataLst>
          </p:nvPr>
        </p:nvSpPr>
        <p:spPr bwMode="auto">
          <a:xfrm>
            <a:off x="5124643" y="4577238"/>
            <a:ext cx="28688" cy="38250"/>
          </a:xfrm>
          <a:prstGeom prst="ellipse">
            <a:avLst/>
          </a:prstGeom>
          <a:solidFill>
            <a:srgbClr val="778495"/>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lnSpc>
                <a:spcPct val="120000"/>
              </a:lnSpc>
            </a:pPr>
            <a:endParaRPr sz="1350">
              <a:latin typeface="微软雅黑" panose="020B0503020204020204" pitchFamily="34" charset="-122"/>
              <a:ea typeface="微软雅黑" panose="020B0503020204020204" pitchFamily="34" charset="-122"/>
              <a:sym typeface="Arial" panose="020B0604020202020204" pitchFamily="34" charset="0"/>
            </a:endParaRPr>
          </a:p>
        </p:txBody>
      </p:sp>
      <p:sp>
        <p:nvSpPr>
          <p:cNvPr id="111" name="椭圆 110"/>
          <p:cNvSpPr/>
          <p:nvPr>
            <p:custDataLst>
              <p:tags r:id="rId84"/>
            </p:custDataLst>
          </p:nvPr>
        </p:nvSpPr>
        <p:spPr bwMode="auto">
          <a:xfrm>
            <a:off x="5173651" y="4505518"/>
            <a:ext cx="33470" cy="46219"/>
          </a:xfrm>
          <a:prstGeom prst="ellipse">
            <a:avLst/>
          </a:prstGeom>
          <a:solidFill>
            <a:srgbClr val="778495"/>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lnSpc>
                <a:spcPct val="120000"/>
              </a:lnSpc>
            </a:pPr>
            <a:endParaRPr sz="1350">
              <a:latin typeface="微软雅黑" panose="020B0503020204020204" pitchFamily="34" charset="-122"/>
              <a:ea typeface="微软雅黑" panose="020B0503020204020204" pitchFamily="34" charset="-122"/>
              <a:sym typeface="Arial" panose="020B0604020202020204" pitchFamily="34" charset="0"/>
            </a:endParaRPr>
          </a:p>
        </p:txBody>
      </p:sp>
      <p:sp>
        <p:nvSpPr>
          <p:cNvPr id="112" name="椭圆 111"/>
          <p:cNvSpPr/>
          <p:nvPr>
            <p:custDataLst>
              <p:tags r:id="rId85"/>
            </p:custDataLst>
          </p:nvPr>
        </p:nvSpPr>
        <p:spPr bwMode="auto">
          <a:xfrm>
            <a:off x="5207121" y="4427425"/>
            <a:ext cx="28688" cy="36657"/>
          </a:xfrm>
          <a:prstGeom prst="ellipse">
            <a:avLst/>
          </a:prstGeom>
          <a:solidFill>
            <a:srgbClr val="778495"/>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lnSpc>
                <a:spcPct val="120000"/>
              </a:lnSpc>
            </a:pPr>
            <a:endParaRPr sz="1350">
              <a:latin typeface="微软雅黑" panose="020B0503020204020204" pitchFamily="34" charset="-122"/>
              <a:ea typeface="微软雅黑" panose="020B0503020204020204" pitchFamily="34" charset="-122"/>
              <a:sym typeface="Arial" panose="020B0604020202020204" pitchFamily="34" charset="0"/>
            </a:endParaRPr>
          </a:p>
        </p:txBody>
      </p:sp>
      <p:sp>
        <p:nvSpPr>
          <p:cNvPr id="113" name="椭圆 112"/>
          <p:cNvSpPr/>
          <p:nvPr>
            <p:custDataLst>
              <p:tags r:id="rId86"/>
            </p:custDataLst>
          </p:nvPr>
        </p:nvSpPr>
        <p:spPr bwMode="auto">
          <a:xfrm>
            <a:off x="5232224" y="4331796"/>
            <a:ext cx="43032" cy="57376"/>
          </a:xfrm>
          <a:prstGeom prst="ellipse">
            <a:avLst/>
          </a:prstGeom>
          <a:solidFill>
            <a:srgbClr val="778495"/>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lnSpc>
                <a:spcPct val="120000"/>
              </a:lnSpc>
            </a:pPr>
            <a:endParaRPr sz="1350">
              <a:latin typeface="微软雅黑" panose="020B0503020204020204" pitchFamily="34" charset="-122"/>
              <a:ea typeface="微软雅黑" panose="020B0503020204020204" pitchFamily="34" charset="-122"/>
              <a:sym typeface="Arial" panose="020B0604020202020204" pitchFamily="34" charset="0"/>
            </a:endParaRPr>
          </a:p>
        </p:txBody>
      </p:sp>
      <p:sp>
        <p:nvSpPr>
          <p:cNvPr id="114" name="椭圆 113"/>
          <p:cNvSpPr/>
          <p:nvPr>
            <p:custDataLst>
              <p:tags r:id="rId87"/>
            </p:custDataLst>
          </p:nvPr>
        </p:nvSpPr>
        <p:spPr bwMode="auto">
          <a:xfrm>
            <a:off x="5269279" y="4253702"/>
            <a:ext cx="37055" cy="44626"/>
          </a:xfrm>
          <a:prstGeom prst="ellipse">
            <a:avLst/>
          </a:prstGeom>
          <a:solidFill>
            <a:srgbClr val="778495"/>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lnSpc>
                <a:spcPct val="120000"/>
              </a:lnSpc>
            </a:pPr>
            <a:endParaRPr sz="1350">
              <a:latin typeface="微软雅黑" panose="020B0503020204020204" pitchFamily="34" charset="-122"/>
              <a:ea typeface="微软雅黑" panose="020B0503020204020204" pitchFamily="34" charset="-122"/>
              <a:sym typeface="Arial" panose="020B0604020202020204" pitchFamily="34" charset="0"/>
            </a:endParaRPr>
          </a:p>
        </p:txBody>
      </p:sp>
      <p:sp>
        <p:nvSpPr>
          <p:cNvPr id="115" name="椭圆 114"/>
          <p:cNvSpPr/>
          <p:nvPr>
            <p:custDataLst>
              <p:tags r:id="rId88"/>
            </p:custDataLst>
          </p:nvPr>
        </p:nvSpPr>
        <p:spPr bwMode="auto">
          <a:xfrm>
            <a:off x="5297967" y="4162856"/>
            <a:ext cx="45422" cy="55782"/>
          </a:xfrm>
          <a:prstGeom prst="ellipse">
            <a:avLst/>
          </a:prstGeom>
          <a:solidFill>
            <a:srgbClr val="778495"/>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lnSpc>
                <a:spcPct val="120000"/>
              </a:lnSpc>
            </a:pPr>
            <a:endParaRPr sz="1350">
              <a:latin typeface="微软雅黑" panose="020B0503020204020204" pitchFamily="34" charset="-122"/>
              <a:ea typeface="微软雅黑" panose="020B0503020204020204" pitchFamily="34" charset="-122"/>
              <a:sym typeface="Arial" panose="020B0604020202020204" pitchFamily="34" charset="0"/>
            </a:endParaRPr>
          </a:p>
        </p:txBody>
      </p:sp>
      <p:sp>
        <p:nvSpPr>
          <p:cNvPr id="116" name="椭圆 115"/>
          <p:cNvSpPr/>
          <p:nvPr>
            <p:custDataLst>
              <p:tags r:id="rId89"/>
            </p:custDataLst>
          </p:nvPr>
        </p:nvSpPr>
        <p:spPr bwMode="auto">
          <a:xfrm>
            <a:off x="5326654" y="4079980"/>
            <a:ext cx="31079" cy="41438"/>
          </a:xfrm>
          <a:prstGeom prst="ellipse">
            <a:avLst/>
          </a:prstGeom>
          <a:solidFill>
            <a:srgbClr val="778495"/>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lnSpc>
                <a:spcPct val="120000"/>
              </a:lnSpc>
            </a:pPr>
            <a:endParaRPr sz="1350">
              <a:latin typeface="微软雅黑" panose="020B0503020204020204" pitchFamily="34" charset="-122"/>
              <a:ea typeface="微软雅黑" panose="020B0503020204020204" pitchFamily="34" charset="-122"/>
              <a:sym typeface="Arial" panose="020B0604020202020204" pitchFamily="34" charset="0"/>
            </a:endParaRPr>
          </a:p>
        </p:txBody>
      </p:sp>
      <p:sp>
        <p:nvSpPr>
          <p:cNvPr id="117" name="椭圆 116"/>
          <p:cNvSpPr/>
          <p:nvPr>
            <p:custDataLst>
              <p:tags r:id="rId90"/>
            </p:custDataLst>
          </p:nvPr>
        </p:nvSpPr>
        <p:spPr bwMode="auto">
          <a:xfrm>
            <a:off x="5331436" y="3977979"/>
            <a:ext cx="43032" cy="55782"/>
          </a:xfrm>
          <a:prstGeom prst="ellipse">
            <a:avLst/>
          </a:prstGeom>
          <a:solidFill>
            <a:srgbClr val="778495"/>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lnSpc>
                <a:spcPct val="120000"/>
              </a:lnSpc>
            </a:pPr>
            <a:endParaRPr sz="1350">
              <a:latin typeface="微软雅黑" panose="020B0503020204020204" pitchFamily="34" charset="-122"/>
              <a:ea typeface="微软雅黑" panose="020B0503020204020204" pitchFamily="34" charset="-122"/>
              <a:sym typeface="Arial" panose="020B0604020202020204" pitchFamily="34" charset="0"/>
            </a:endParaRPr>
          </a:p>
        </p:txBody>
      </p:sp>
      <p:sp>
        <p:nvSpPr>
          <p:cNvPr id="118" name="椭圆 117"/>
          <p:cNvSpPr/>
          <p:nvPr>
            <p:custDataLst>
              <p:tags r:id="rId91"/>
            </p:custDataLst>
          </p:nvPr>
        </p:nvSpPr>
        <p:spPr bwMode="auto">
          <a:xfrm>
            <a:off x="5348170" y="3890321"/>
            <a:ext cx="32274" cy="41438"/>
          </a:xfrm>
          <a:prstGeom prst="ellipse">
            <a:avLst/>
          </a:prstGeom>
          <a:solidFill>
            <a:srgbClr val="778495"/>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lnSpc>
                <a:spcPct val="120000"/>
              </a:lnSpc>
            </a:pPr>
            <a:endParaRPr sz="1350">
              <a:latin typeface="微软雅黑" panose="020B0503020204020204" pitchFamily="34" charset="-122"/>
              <a:ea typeface="微软雅黑" panose="020B0503020204020204" pitchFamily="34" charset="-122"/>
              <a:sym typeface="Arial" panose="020B0604020202020204" pitchFamily="34" charset="0"/>
            </a:endParaRPr>
          </a:p>
        </p:txBody>
      </p:sp>
      <p:sp>
        <p:nvSpPr>
          <p:cNvPr id="119" name="椭圆 118"/>
          <p:cNvSpPr/>
          <p:nvPr>
            <p:custDataLst>
              <p:tags r:id="rId92"/>
            </p:custDataLst>
          </p:nvPr>
        </p:nvSpPr>
        <p:spPr bwMode="auto">
          <a:xfrm>
            <a:off x="5357733" y="3796288"/>
            <a:ext cx="33470" cy="44626"/>
          </a:xfrm>
          <a:prstGeom prst="ellipse">
            <a:avLst/>
          </a:prstGeom>
          <a:solidFill>
            <a:srgbClr val="778495"/>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lnSpc>
                <a:spcPct val="120000"/>
              </a:lnSpc>
            </a:pPr>
            <a:endParaRPr sz="1350">
              <a:latin typeface="微软雅黑" panose="020B0503020204020204" pitchFamily="34" charset="-122"/>
              <a:ea typeface="微软雅黑" panose="020B0503020204020204" pitchFamily="34" charset="-122"/>
              <a:sym typeface="Arial" panose="020B0604020202020204" pitchFamily="34" charset="0"/>
            </a:endParaRPr>
          </a:p>
        </p:txBody>
      </p:sp>
      <p:sp>
        <p:nvSpPr>
          <p:cNvPr id="120" name="椭圆 119"/>
          <p:cNvSpPr/>
          <p:nvPr>
            <p:custDataLst>
              <p:tags r:id="rId93"/>
            </p:custDataLst>
          </p:nvPr>
        </p:nvSpPr>
        <p:spPr bwMode="auto">
          <a:xfrm>
            <a:off x="5054805" y="4376216"/>
            <a:ext cx="274235" cy="380273"/>
          </a:xfrm>
          <a:prstGeom prst="ellipse">
            <a:avLst/>
          </a:prstGeom>
          <a:solidFill>
            <a:srgbClr val="DECC00"/>
          </a:solidFill>
          <a:ln>
            <a:noFill/>
          </a:ln>
        </p:spPr>
        <p:txBody>
          <a:bodyPr anchor="ctr"/>
          <a:lstStyle/>
          <a:p>
            <a:pPr algn="ctr">
              <a:lnSpc>
                <a:spcPct val="120000"/>
              </a:lnSpc>
            </a:pPr>
            <a:endParaRPr sz="1350">
              <a:latin typeface="微软雅黑" panose="020B0503020204020204" pitchFamily="34" charset="-122"/>
              <a:ea typeface="微软雅黑" panose="020B0503020204020204" pitchFamily="34" charset="-122"/>
              <a:sym typeface="Arial" panose="020B0604020202020204" pitchFamily="34" charset="0"/>
            </a:endParaRPr>
          </a:p>
        </p:txBody>
      </p:sp>
      <p:sp>
        <p:nvSpPr>
          <p:cNvPr id="121" name="椭圆 120"/>
          <p:cNvSpPr/>
          <p:nvPr>
            <p:custDataLst>
              <p:tags r:id="rId94"/>
            </p:custDataLst>
          </p:nvPr>
        </p:nvSpPr>
        <p:spPr bwMode="auto">
          <a:xfrm>
            <a:off x="4148152" y="2197781"/>
            <a:ext cx="285205" cy="380912"/>
          </a:xfrm>
          <a:prstGeom prst="ellipse">
            <a:avLst/>
          </a:prstGeom>
          <a:solidFill>
            <a:srgbClr val="FFCC00"/>
          </a:solidFill>
          <a:ln>
            <a:noFill/>
          </a:ln>
        </p:spPr>
        <p:txBody>
          <a:bodyPr anchor="ctr"/>
          <a:lstStyle/>
          <a:p>
            <a:pPr algn="ctr">
              <a:lnSpc>
                <a:spcPct val="120000"/>
              </a:lnSpc>
            </a:pPr>
            <a:endParaRPr sz="1350">
              <a:latin typeface="微软雅黑" panose="020B0503020204020204" pitchFamily="34" charset="-122"/>
              <a:ea typeface="微软雅黑" panose="020B0503020204020204" pitchFamily="34" charset="-122"/>
              <a:sym typeface="Arial" panose="020B0604020202020204" pitchFamily="34" charset="0"/>
            </a:endParaRPr>
          </a:p>
        </p:txBody>
      </p:sp>
      <p:sp>
        <p:nvSpPr>
          <p:cNvPr id="122" name="文本框 121"/>
          <p:cNvSpPr txBox="1"/>
          <p:nvPr>
            <p:custDataLst>
              <p:tags r:id="rId95"/>
            </p:custDataLst>
          </p:nvPr>
        </p:nvSpPr>
        <p:spPr>
          <a:xfrm flipH="1">
            <a:off x="1854232" y="4576899"/>
            <a:ext cx="1252310" cy="512528"/>
          </a:xfrm>
          <a:prstGeom prst="rect">
            <a:avLst/>
          </a:prstGeom>
        </p:spPr>
        <p:txBody>
          <a:bodyPr vert="horz" wrap="square" lIns="68589" tIns="35104" rIns="68589" bIns="0" anchor="ctr"/>
          <a:lstStyle/>
          <a:p>
            <a:pPr marL="0" algn="l" fontAlgn="auto">
              <a:lnSpc>
                <a:spcPct val="150000"/>
              </a:lnSpc>
              <a:buClrTx/>
              <a:buSzTx/>
              <a:buFontTx/>
              <a:buNone/>
            </a:pPr>
            <a:r>
              <a:rPr lang="zh-CN" altLang="en-US" sz="1400" b="1" dirty="0">
                <a:latin typeface="微软雅黑" panose="020B0503020204020204" pitchFamily="34" charset="-122"/>
                <a:ea typeface="微软雅黑" panose="020B0503020204020204" pitchFamily="34" charset="-122"/>
                <a:sym typeface="+mn-ea"/>
              </a:rPr>
              <a:t>以具有芳香走窜与温经定痛功能</a:t>
            </a:r>
            <a:r>
              <a:rPr lang="zh-CN" altLang="en-US" sz="1400" b="1" dirty="0" smtClean="0">
                <a:latin typeface="微软雅黑" panose="020B0503020204020204" pitchFamily="34" charset="-122"/>
                <a:ea typeface="微软雅黑" panose="020B0503020204020204" pitchFamily="34" charset="-122"/>
                <a:sym typeface="+mn-ea"/>
              </a:rPr>
              <a:t>的</a:t>
            </a:r>
            <a:endParaRPr lang="en-US" altLang="zh-CN" sz="1400" b="1" dirty="0" smtClean="0">
              <a:latin typeface="微软雅黑" panose="020B0503020204020204" pitchFamily="34" charset="-122"/>
              <a:ea typeface="微软雅黑" panose="020B0503020204020204" pitchFamily="34" charset="-122"/>
              <a:sym typeface="+mn-ea"/>
            </a:endParaRPr>
          </a:p>
          <a:p>
            <a:pPr marL="0" algn="l" fontAlgn="auto">
              <a:lnSpc>
                <a:spcPct val="150000"/>
              </a:lnSpc>
              <a:buClrTx/>
              <a:buSzTx/>
              <a:buFontTx/>
              <a:buNone/>
            </a:pPr>
            <a:r>
              <a:rPr lang="zh-CN" altLang="en-US" sz="1400" b="1" dirty="0" smtClean="0">
                <a:latin typeface="微软雅黑" panose="020B0503020204020204" pitchFamily="34" charset="-122"/>
                <a:ea typeface="微软雅黑" panose="020B0503020204020204" pitchFamily="34" charset="-122"/>
                <a:sym typeface="+mn-ea"/>
              </a:rPr>
              <a:t>药物</a:t>
            </a:r>
            <a:r>
              <a:rPr lang="zh-CN" altLang="en-US" sz="1400" b="1" dirty="0">
                <a:latin typeface="微软雅黑" panose="020B0503020204020204" pitchFamily="34" charset="-122"/>
                <a:ea typeface="微软雅黑" panose="020B0503020204020204" pitchFamily="34" charset="-122"/>
                <a:sym typeface="+mn-ea"/>
              </a:rPr>
              <a:t>作为治疗手段</a:t>
            </a:r>
            <a:endParaRPr lang="zh-CN" altLang="en-US" sz="1400" b="1" dirty="0">
              <a:latin typeface="微软雅黑" panose="020B0503020204020204" pitchFamily="34" charset="-122"/>
              <a:ea typeface="微软雅黑" panose="020B0503020204020204" pitchFamily="34" charset="-122"/>
              <a:sym typeface="+mn-ea"/>
            </a:endParaRPr>
          </a:p>
        </p:txBody>
      </p:sp>
      <p:cxnSp>
        <p:nvCxnSpPr>
          <p:cNvPr id="123" name="直接连接符 122"/>
          <p:cNvCxnSpPr/>
          <p:nvPr>
            <p:custDataLst>
              <p:tags r:id="rId96"/>
            </p:custDataLst>
          </p:nvPr>
        </p:nvCxnSpPr>
        <p:spPr>
          <a:xfrm flipV="1">
            <a:off x="3325758" y="4490159"/>
            <a:ext cx="82389" cy="363778"/>
          </a:xfrm>
          <a:prstGeom prst="line">
            <a:avLst/>
          </a:prstGeom>
          <a:noFill/>
          <a:ln w="6350" cap="flat" cmpd="sng" algn="ctr">
            <a:solidFill>
              <a:srgbClr val="000000"/>
            </a:solidFill>
            <a:prstDash val="sysDash"/>
            <a:miter lim="800000"/>
          </a:ln>
          <a:effectLst/>
        </p:spPr>
      </p:cxnSp>
      <p:cxnSp>
        <p:nvCxnSpPr>
          <p:cNvPr id="124" name="直接连接符 123"/>
          <p:cNvCxnSpPr/>
          <p:nvPr>
            <p:custDataLst>
              <p:tags r:id="rId97"/>
            </p:custDataLst>
          </p:nvPr>
        </p:nvCxnSpPr>
        <p:spPr>
          <a:xfrm flipH="1" flipV="1">
            <a:off x="3171092" y="4858177"/>
            <a:ext cx="162207" cy="2580"/>
          </a:xfrm>
          <a:prstGeom prst="line">
            <a:avLst/>
          </a:prstGeom>
          <a:noFill/>
          <a:ln w="6350" cap="flat" cmpd="sng" algn="ctr">
            <a:solidFill>
              <a:srgbClr val="000000"/>
            </a:solidFill>
            <a:prstDash val="sysDash"/>
            <a:miter lim="800000"/>
            <a:tailEnd type="oval"/>
          </a:ln>
          <a:effectLst/>
        </p:spPr>
      </p:cxnSp>
      <p:sp>
        <p:nvSpPr>
          <p:cNvPr id="125" name="椭圆 124"/>
          <p:cNvSpPr/>
          <p:nvPr>
            <p:custDataLst>
              <p:tags r:id="rId98"/>
            </p:custDataLst>
          </p:nvPr>
        </p:nvSpPr>
        <p:spPr bwMode="auto">
          <a:xfrm flipH="1">
            <a:off x="3428326" y="4389173"/>
            <a:ext cx="274235" cy="380273"/>
          </a:xfrm>
          <a:prstGeom prst="ellipse">
            <a:avLst/>
          </a:prstGeom>
          <a:solidFill>
            <a:srgbClr val="A0BB0C"/>
          </a:solidFill>
          <a:ln>
            <a:noFill/>
          </a:ln>
        </p:spPr>
        <p:txBody>
          <a:bodyPr anchor="ctr"/>
          <a:lstStyle/>
          <a:p>
            <a:pPr algn="ctr">
              <a:lnSpc>
                <a:spcPct val="120000"/>
              </a:lnSpc>
            </a:pPr>
            <a:endParaRPr sz="1350">
              <a:latin typeface="微软雅黑" panose="020B0503020204020204" pitchFamily="34" charset="-122"/>
              <a:ea typeface="微软雅黑" panose="020B0503020204020204" pitchFamily="34" charset="-122"/>
              <a:sym typeface="Arial" panose="020B0604020202020204" pitchFamily="34" charset="0"/>
            </a:endParaRPr>
          </a:p>
        </p:txBody>
      </p:sp>
      <p:cxnSp>
        <p:nvCxnSpPr>
          <p:cNvPr id="126" name="直接连接符 125"/>
          <p:cNvCxnSpPr/>
          <p:nvPr>
            <p:custDataLst>
              <p:tags r:id="rId99"/>
            </p:custDataLst>
          </p:nvPr>
        </p:nvCxnSpPr>
        <p:spPr>
          <a:xfrm flipH="1" flipV="1">
            <a:off x="4038418" y="2050005"/>
            <a:ext cx="79944" cy="296540"/>
          </a:xfrm>
          <a:prstGeom prst="line">
            <a:avLst/>
          </a:prstGeom>
          <a:noFill/>
          <a:ln w="6350" cap="flat" cmpd="sng" algn="ctr">
            <a:solidFill>
              <a:srgbClr val="000000"/>
            </a:solidFill>
            <a:prstDash val="sysDash"/>
            <a:miter lim="800000"/>
          </a:ln>
          <a:effectLst/>
        </p:spPr>
      </p:cxnSp>
      <p:cxnSp>
        <p:nvCxnSpPr>
          <p:cNvPr id="127" name="直接连接符 126"/>
          <p:cNvCxnSpPr/>
          <p:nvPr>
            <p:custDataLst>
              <p:tags r:id="rId100"/>
            </p:custDataLst>
          </p:nvPr>
        </p:nvCxnSpPr>
        <p:spPr>
          <a:xfrm flipH="1">
            <a:off x="3687423" y="2048245"/>
            <a:ext cx="351180" cy="1720"/>
          </a:xfrm>
          <a:prstGeom prst="line">
            <a:avLst/>
          </a:prstGeom>
          <a:noFill/>
          <a:ln w="6350" cap="flat" cmpd="sng" algn="ctr">
            <a:solidFill>
              <a:srgbClr val="000000"/>
            </a:solidFill>
            <a:prstDash val="sysDash"/>
            <a:miter lim="800000"/>
            <a:tailEnd type="oval"/>
          </a:ln>
          <a:effectLst/>
        </p:spPr>
      </p:cxnSp>
      <p:sp>
        <p:nvSpPr>
          <p:cNvPr id="128" name="文本框 127"/>
          <p:cNvSpPr txBox="1"/>
          <p:nvPr>
            <p:custDataLst>
              <p:tags r:id="rId101"/>
            </p:custDataLst>
          </p:nvPr>
        </p:nvSpPr>
        <p:spPr>
          <a:xfrm>
            <a:off x="1618464" y="1638329"/>
            <a:ext cx="1980884" cy="909955"/>
          </a:xfrm>
          <a:prstGeom prst="rect">
            <a:avLst/>
          </a:prstGeom>
        </p:spPr>
        <p:txBody>
          <a:bodyPr vert="horz" wrap="square" lIns="68589" tIns="35104" rIns="68589" bIns="0" anchor="ctr"/>
          <a:lstStyle/>
          <a:p>
            <a:pPr marL="0" indent="0" algn="l" fontAlgn="auto">
              <a:lnSpc>
                <a:spcPct val="150000"/>
              </a:lnSpc>
              <a:spcBef>
                <a:spcPct val="0"/>
              </a:spcBef>
              <a:buNone/>
            </a:pPr>
            <a:r>
              <a:rPr lang="zh-CN" altLang="en-US" sz="1400" b="1" dirty="0">
                <a:latin typeface="微软雅黑" panose="020B0503020204020204" pitchFamily="34" charset="-122"/>
                <a:ea typeface="微软雅黑" panose="020B0503020204020204" pitchFamily="34" charset="-122"/>
                <a:sym typeface="+mn-ea"/>
              </a:rPr>
              <a:t>以通关开窍、温通经脉、</a:t>
            </a:r>
            <a:r>
              <a:rPr lang="zh-CN" altLang="en-US" sz="1400" b="1" dirty="0" smtClean="0">
                <a:latin typeface="微软雅黑" panose="020B0503020204020204" pitchFamily="34" charset="-122"/>
                <a:ea typeface="微软雅黑" panose="020B0503020204020204" pitchFamily="34" charset="-122"/>
                <a:sym typeface="+mn-ea"/>
              </a:rPr>
              <a:t>畅达</a:t>
            </a:r>
            <a:endParaRPr lang="en-US" altLang="zh-CN" sz="1400" b="1" dirty="0" smtClean="0">
              <a:latin typeface="微软雅黑" panose="020B0503020204020204" pitchFamily="34" charset="-122"/>
              <a:ea typeface="微软雅黑" panose="020B0503020204020204" pitchFamily="34" charset="-122"/>
              <a:sym typeface="+mn-ea"/>
            </a:endParaRPr>
          </a:p>
          <a:p>
            <a:pPr marL="0" indent="0" algn="l" fontAlgn="auto">
              <a:lnSpc>
                <a:spcPct val="150000"/>
              </a:lnSpc>
              <a:spcBef>
                <a:spcPct val="0"/>
              </a:spcBef>
              <a:buNone/>
            </a:pPr>
            <a:r>
              <a:rPr lang="zh-CN" altLang="en-US" sz="1400" b="1" dirty="0" smtClean="0">
                <a:latin typeface="微软雅黑" panose="020B0503020204020204" pitchFamily="34" charset="-122"/>
                <a:ea typeface="微软雅黑" panose="020B0503020204020204" pitchFamily="34" charset="-122"/>
                <a:sym typeface="+mn-ea"/>
              </a:rPr>
              <a:t>气血</a:t>
            </a:r>
            <a:r>
              <a:rPr lang="zh-CN" altLang="en-US" sz="1400" b="1" dirty="0">
                <a:latin typeface="微软雅黑" panose="020B0503020204020204" pitchFamily="34" charset="-122"/>
                <a:ea typeface="微软雅黑" panose="020B0503020204020204" pitchFamily="34" charset="-122"/>
                <a:sym typeface="+mn-ea"/>
              </a:rPr>
              <a:t>、缓解疼痛，治疗寒滞经脉之胸痹心痛的治疗方法</a:t>
            </a:r>
            <a:endParaRPr lang="zh-CN" altLang="en-US" sz="1400" b="1" spc="300" dirty="0">
              <a:solidFill>
                <a:srgbClr val="FFCC00"/>
              </a:solidFill>
              <a:latin typeface="微软雅黑" panose="020B0503020204020204" pitchFamily="34" charset="-122"/>
              <a:ea typeface="微软雅黑" panose="020B0503020204020204" pitchFamily="34" charset="-122"/>
              <a:cs typeface="+mn-ea"/>
              <a:sym typeface="+mn-ea"/>
            </a:endParaRPr>
          </a:p>
        </p:txBody>
      </p:sp>
      <p:sp>
        <p:nvSpPr>
          <p:cNvPr id="129" name="任意多边形: 形状 145"/>
          <p:cNvSpPr/>
          <p:nvPr>
            <p:custDataLst>
              <p:tags r:id="rId102"/>
            </p:custDataLst>
          </p:nvPr>
        </p:nvSpPr>
        <p:spPr>
          <a:xfrm rot="19801269">
            <a:off x="3716535" y="3211856"/>
            <a:ext cx="461235" cy="1649320"/>
          </a:xfrm>
          <a:custGeom>
            <a:avLst/>
            <a:gdLst>
              <a:gd name="connsiteX0" fmla="*/ 908225 w 908226"/>
              <a:gd name="connsiteY0" fmla="*/ 2080576 h 2435778"/>
              <a:gd name="connsiteX1" fmla="*/ 703148 w 908226"/>
              <a:gd name="connsiteY1" fmla="*/ 2435778 h 2435778"/>
              <a:gd name="connsiteX2" fmla="*/ 0 w 908226"/>
              <a:gd name="connsiteY2" fmla="*/ 1217889 h 2435778"/>
              <a:gd name="connsiteX3" fmla="*/ 409386 w 908226"/>
              <a:gd name="connsiteY3" fmla="*/ 1217889 h 2435778"/>
              <a:gd name="connsiteX4" fmla="*/ 409386 w 908226"/>
              <a:gd name="connsiteY4" fmla="*/ 1217890 h 2435778"/>
              <a:gd name="connsiteX5" fmla="*/ 848913 w 908226"/>
              <a:gd name="connsiteY5" fmla="*/ 2044544 h 2435778"/>
              <a:gd name="connsiteX6" fmla="*/ 908226 w 908226"/>
              <a:gd name="connsiteY6" fmla="*/ 355204 h 2435778"/>
              <a:gd name="connsiteX7" fmla="*/ 848914 w 908226"/>
              <a:gd name="connsiteY7" fmla="*/ 391236 h 2435778"/>
              <a:gd name="connsiteX8" fmla="*/ 414533 w 908226"/>
              <a:gd name="connsiteY8" fmla="*/ 1115962 h 2435778"/>
              <a:gd name="connsiteX9" fmla="*/ 409386 w 908226"/>
              <a:gd name="connsiteY9" fmla="*/ 1217889 h 2435778"/>
              <a:gd name="connsiteX10" fmla="*/ 1 w 908226"/>
              <a:gd name="connsiteY10" fmla="*/ 1217889 h 2435778"/>
              <a:gd name="connsiteX11" fmla="*/ 703149 w 908226"/>
              <a:gd name="connsiteY11" fmla="*/ 0 h 24357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908226" h="2435778">
                <a:moveTo>
                  <a:pt x="908225" y="2080576"/>
                </a:moveTo>
                <a:lnTo>
                  <a:pt x="703148" y="2435778"/>
                </a:lnTo>
                <a:cubicBezTo>
                  <a:pt x="268039" y="2184567"/>
                  <a:pt x="1" y="1720310"/>
                  <a:pt x="0" y="1217889"/>
                </a:cubicBezTo>
                <a:lnTo>
                  <a:pt x="409386" y="1217889"/>
                </a:lnTo>
                <a:lnTo>
                  <a:pt x="409386" y="1217890"/>
                </a:lnTo>
                <a:cubicBezTo>
                  <a:pt x="409386" y="1562002"/>
                  <a:pt x="583735" y="1865392"/>
                  <a:pt x="848913" y="2044544"/>
                </a:cubicBezTo>
                <a:close/>
                <a:moveTo>
                  <a:pt x="908226" y="355204"/>
                </a:moveTo>
                <a:lnTo>
                  <a:pt x="848914" y="391236"/>
                </a:lnTo>
                <a:cubicBezTo>
                  <a:pt x="610253" y="552473"/>
                  <a:pt x="445164" y="814343"/>
                  <a:pt x="414533" y="1115962"/>
                </a:cubicBezTo>
                <a:lnTo>
                  <a:pt x="409386" y="1217889"/>
                </a:lnTo>
                <a:lnTo>
                  <a:pt x="1" y="1217889"/>
                </a:lnTo>
                <a:cubicBezTo>
                  <a:pt x="1" y="715467"/>
                  <a:pt x="268040" y="251211"/>
                  <a:pt x="703149" y="0"/>
                </a:cubicBezTo>
                <a:close/>
              </a:path>
            </a:pathLst>
          </a:custGeom>
          <a:solidFill>
            <a:srgbClr val="A0BB0C"/>
          </a:solidFill>
          <a:ln w="12700" cap="flat" cmpd="sng" algn="ctr">
            <a:noFill/>
            <a:prstDash val="solid"/>
            <a:miter lim="800000"/>
          </a:ln>
          <a:effectLst/>
        </p:spPr>
        <p:txBody>
          <a:bodyPr wrap="square" rtlCol="0" anchor="ctr">
            <a:noAutofit/>
          </a:bodyPr>
          <a:lstStyle/>
          <a:p>
            <a:pPr algn="ctr"/>
            <a:endParaRPr lang="zh-CN" altLang="en-US" sz="1350">
              <a:latin typeface="微软雅黑" panose="020B0503020204020204" pitchFamily="34" charset="-122"/>
              <a:ea typeface="微软雅黑" panose="020B0503020204020204" pitchFamily="34" charset="-122"/>
            </a:endParaRPr>
          </a:p>
        </p:txBody>
      </p:sp>
      <p:sp>
        <p:nvSpPr>
          <p:cNvPr id="130" name="任意多边形: 形状 141"/>
          <p:cNvSpPr/>
          <p:nvPr>
            <p:custDataLst>
              <p:tags r:id="rId103"/>
            </p:custDataLst>
          </p:nvPr>
        </p:nvSpPr>
        <p:spPr>
          <a:xfrm rot="19801269">
            <a:off x="3806611" y="2706862"/>
            <a:ext cx="1071265" cy="952235"/>
          </a:xfrm>
          <a:custGeom>
            <a:avLst/>
            <a:gdLst>
              <a:gd name="connsiteX0" fmla="*/ 2109444 w 2109444"/>
              <a:gd name="connsiteY0" fmla="*/ 1406297 h 1406297"/>
              <a:gd name="connsiteX1" fmla="*/ 1700057 w 2109444"/>
              <a:gd name="connsiteY1" fmla="*/ 1406297 h 1406297"/>
              <a:gd name="connsiteX2" fmla="*/ 1694910 w 2109444"/>
              <a:gd name="connsiteY2" fmla="*/ 1304369 h 1406297"/>
              <a:gd name="connsiteX3" fmla="*/ 1260529 w 2109444"/>
              <a:gd name="connsiteY3" fmla="*/ 579643 h 1406297"/>
              <a:gd name="connsiteX4" fmla="*/ 1201219 w 2109444"/>
              <a:gd name="connsiteY4" fmla="*/ 543611 h 1406297"/>
              <a:gd name="connsiteX5" fmla="*/ 1201219 w 2109444"/>
              <a:gd name="connsiteY5" fmla="*/ 543611 h 1406297"/>
              <a:gd name="connsiteX6" fmla="*/ 1178334 w 2109444"/>
              <a:gd name="connsiteY6" fmla="*/ 529709 h 1406297"/>
              <a:gd name="connsiteX7" fmla="*/ 703147 w 2109444"/>
              <a:gd name="connsiteY7" fmla="*/ 409386 h 1406297"/>
              <a:gd name="connsiteX8" fmla="*/ 227960 w 2109444"/>
              <a:gd name="connsiteY8" fmla="*/ 529708 h 1406297"/>
              <a:gd name="connsiteX9" fmla="*/ 205076 w 2109444"/>
              <a:gd name="connsiteY9" fmla="*/ 543610 h 1406297"/>
              <a:gd name="connsiteX10" fmla="*/ 0 w 2109444"/>
              <a:gd name="connsiteY10" fmla="*/ 188409 h 1406297"/>
              <a:gd name="connsiteX11" fmla="*/ 703149 w 2109444"/>
              <a:gd name="connsiteY11" fmla="*/ 0 h 1406297"/>
              <a:gd name="connsiteX12" fmla="*/ 1406297 w 2109444"/>
              <a:gd name="connsiteY12" fmla="*/ 188407 h 1406297"/>
              <a:gd name="connsiteX13" fmla="*/ 1406297 w 2109444"/>
              <a:gd name="connsiteY13" fmla="*/ 188408 h 1406297"/>
              <a:gd name="connsiteX14" fmla="*/ 1406297 w 2109444"/>
              <a:gd name="connsiteY14" fmla="*/ 188408 h 1406297"/>
              <a:gd name="connsiteX15" fmla="*/ 1561433 w 2109444"/>
              <a:gd name="connsiteY15" fmla="*/ 292257 h 1406297"/>
              <a:gd name="connsiteX16" fmla="*/ 2109444 w 2109444"/>
              <a:gd name="connsiteY16" fmla="*/ 1406297 h 14062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109444" h="1406297">
                <a:moveTo>
                  <a:pt x="2109444" y="1406297"/>
                </a:moveTo>
                <a:lnTo>
                  <a:pt x="1700057" y="1406297"/>
                </a:lnTo>
                <a:lnTo>
                  <a:pt x="1694910" y="1304369"/>
                </a:lnTo>
                <a:cubicBezTo>
                  <a:pt x="1664279" y="1002750"/>
                  <a:pt x="1499191" y="740880"/>
                  <a:pt x="1260529" y="579643"/>
                </a:cubicBezTo>
                <a:lnTo>
                  <a:pt x="1201219" y="543611"/>
                </a:lnTo>
                <a:lnTo>
                  <a:pt x="1201219" y="543611"/>
                </a:lnTo>
                <a:lnTo>
                  <a:pt x="1178334" y="529709"/>
                </a:lnTo>
                <a:cubicBezTo>
                  <a:pt x="1037079" y="452974"/>
                  <a:pt x="875203" y="409386"/>
                  <a:pt x="703147" y="409386"/>
                </a:cubicBezTo>
                <a:cubicBezTo>
                  <a:pt x="531091" y="409386"/>
                  <a:pt x="369216" y="452973"/>
                  <a:pt x="227960" y="529708"/>
                </a:cubicBezTo>
                <a:lnTo>
                  <a:pt x="205076" y="543610"/>
                </a:lnTo>
                <a:lnTo>
                  <a:pt x="0" y="188409"/>
                </a:lnTo>
                <a:cubicBezTo>
                  <a:pt x="217555" y="62803"/>
                  <a:pt x="460352" y="1"/>
                  <a:pt x="703149" y="0"/>
                </a:cubicBezTo>
                <a:cubicBezTo>
                  <a:pt x="945945" y="-1"/>
                  <a:pt x="1188742" y="62803"/>
                  <a:pt x="1406297" y="188407"/>
                </a:cubicBezTo>
                <a:lnTo>
                  <a:pt x="1406297" y="188408"/>
                </a:lnTo>
                <a:lnTo>
                  <a:pt x="1406297" y="188408"/>
                </a:lnTo>
                <a:lnTo>
                  <a:pt x="1561433" y="292257"/>
                </a:lnTo>
                <a:cubicBezTo>
                  <a:pt x="1904228" y="556280"/>
                  <a:pt x="2109444" y="966679"/>
                  <a:pt x="2109444" y="1406297"/>
                </a:cubicBezTo>
                <a:close/>
              </a:path>
            </a:pathLst>
          </a:custGeom>
          <a:solidFill>
            <a:srgbClr val="FFCC00"/>
          </a:solidFill>
          <a:ln w="12700" cap="flat" cmpd="sng" algn="ctr">
            <a:noFill/>
            <a:prstDash val="solid"/>
            <a:miter lim="800000"/>
          </a:ln>
          <a:effectLst/>
        </p:spPr>
        <p:txBody>
          <a:bodyPr wrap="square" rtlCol="0" anchor="ctr">
            <a:noAutofit/>
          </a:bodyPr>
          <a:lstStyle/>
          <a:p>
            <a:pPr algn="ctr"/>
            <a:endParaRPr lang="zh-CN" altLang="en-US" sz="1350">
              <a:latin typeface="微软雅黑" panose="020B0503020204020204" pitchFamily="34" charset="-122"/>
              <a:ea typeface="微软雅黑" panose="020B0503020204020204" pitchFamily="34" charset="-122"/>
            </a:endParaRPr>
          </a:p>
        </p:txBody>
      </p:sp>
      <p:sp>
        <p:nvSpPr>
          <p:cNvPr id="131" name="任意多边形: 形状 140"/>
          <p:cNvSpPr/>
          <p:nvPr>
            <p:custDataLst>
              <p:tags r:id="rId104"/>
            </p:custDataLst>
          </p:nvPr>
        </p:nvSpPr>
        <p:spPr>
          <a:xfrm rot="19801269">
            <a:off x="4163471" y="3531698"/>
            <a:ext cx="1071265" cy="952234"/>
          </a:xfrm>
          <a:custGeom>
            <a:avLst/>
            <a:gdLst>
              <a:gd name="connsiteX0" fmla="*/ 2109444 w 2109444"/>
              <a:gd name="connsiteY0" fmla="*/ 0 h 1406296"/>
              <a:gd name="connsiteX1" fmla="*/ 1406296 w 2109444"/>
              <a:gd name="connsiteY1" fmla="*/ 1217889 h 1406296"/>
              <a:gd name="connsiteX2" fmla="*/ 1406296 w 2109444"/>
              <a:gd name="connsiteY2" fmla="*/ 1217888 h 1406296"/>
              <a:gd name="connsiteX3" fmla="*/ 1238791 w 2109444"/>
              <a:gd name="connsiteY3" fmla="*/ 1300317 h 1406296"/>
              <a:gd name="connsiteX4" fmla="*/ 0 w 2109444"/>
              <a:gd name="connsiteY4" fmla="*/ 1217889 h 1406296"/>
              <a:gd name="connsiteX5" fmla="*/ 205076 w 2109444"/>
              <a:gd name="connsiteY5" fmla="*/ 862686 h 1406296"/>
              <a:gd name="connsiteX6" fmla="*/ 227960 w 2109444"/>
              <a:gd name="connsiteY6" fmla="*/ 876588 h 1406296"/>
              <a:gd name="connsiteX7" fmla="*/ 703147 w 2109444"/>
              <a:gd name="connsiteY7" fmla="*/ 996910 h 1406296"/>
              <a:gd name="connsiteX8" fmla="*/ 1178335 w 2109444"/>
              <a:gd name="connsiteY8" fmla="*/ 876588 h 1406296"/>
              <a:gd name="connsiteX9" fmla="*/ 1201219 w 2109444"/>
              <a:gd name="connsiteY9" fmla="*/ 862685 h 1406296"/>
              <a:gd name="connsiteX10" fmla="*/ 1303758 w 2109444"/>
              <a:gd name="connsiteY10" fmla="*/ 1040287 h 1406296"/>
              <a:gd name="connsiteX11" fmla="*/ 1201220 w 2109444"/>
              <a:gd name="connsiteY11" fmla="*/ 862685 h 1406296"/>
              <a:gd name="connsiteX12" fmla="*/ 1260530 w 2109444"/>
              <a:gd name="connsiteY12" fmla="*/ 826653 h 1406296"/>
              <a:gd name="connsiteX13" fmla="*/ 1694911 w 2109444"/>
              <a:gd name="connsiteY13" fmla="*/ 101927 h 1406296"/>
              <a:gd name="connsiteX14" fmla="*/ 1700058 w 2109444"/>
              <a:gd name="connsiteY14" fmla="*/ 0 h 14062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109444" h="1406296">
                <a:moveTo>
                  <a:pt x="2109444" y="0"/>
                </a:moveTo>
                <a:cubicBezTo>
                  <a:pt x="2109444" y="502422"/>
                  <a:pt x="1841405" y="966678"/>
                  <a:pt x="1406296" y="1217889"/>
                </a:cubicBezTo>
                <a:lnTo>
                  <a:pt x="1406296" y="1217888"/>
                </a:lnTo>
                <a:lnTo>
                  <a:pt x="1238791" y="1300317"/>
                </a:lnTo>
                <a:cubicBezTo>
                  <a:pt x="838745" y="1465174"/>
                  <a:pt x="380720" y="1437698"/>
                  <a:pt x="0" y="1217889"/>
                </a:cubicBezTo>
                <a:lnTo>
                  <a:pt x="205076" y="862686"/>
                </a:lnTo>
                <a:lnTo>
                  <a:pt x="227960" y="876588"/>
                </a:lnTo>
                <a:cubicBezTo>
                  <a:pt x="369217" y="953323"/>
                  <a:pt x="531091" y="996910"/>
                  <a:pt x="703147" y="996910"/>
                </a:cubicBezTo>
                <a:cubicBezTo>
                  <a:pt x="875203" y="996910"/>
                  <a:pt x="1037079" y="953323"/>
                  <a:pt x="1178335" y="876588"/>
                </a:cubicBezTo>
                <a:lnTo>
                  <a:pt x="1201219" y="862685"/>
                </a:lnTo>
                <a:lnTo>
                  <a:pt x="1303758" y="1040287"/>
                </a:lnTo>
                <a:lnTo>
                  <a:pt x="1201220" y="862685"/>
                </a:lnTo>
                <a:lnTo>
                  <a:pt x="1260530" y="826653"/>
                </a:lnTo>
                <a:cubicBezTo>
                  <a:pt x="1499192" y="665417"/>
                  <a:pt x="1664280" y="403547"/>
                  <a:pt x="1694911" y="101927"/>
                </a:cubicBezTo>
                <a:lnTo>
                  <a:pt x="1700058" y="0"/>
                </a:lnTo>
                <a:close/>
              </a:path>
            </a:pathLst>
          </a:custGeom>
          <a:solidFill>
            <a:srgbClr val="DECC00"/>
          </a:solidFill>
          <a:ln w="12700" cap="flat" cmpd="sng" algn="ctr">
            <a:noFill/>
            <a:prstDash val="solid"/>
            <a:miter lim="800000"/>
          </a:ln>
          <a:effectLst/>
        </p:spPr>
        <p:txBody>
          <a:bodyPr wrap="square" rtlCol="0" anchor="ctr">
            <a:noAutofit/>
          </a:bodyPr>
          <a:lstStyle/>
          <a:p>
            <a:pPr algn="ctr"/>
            <a:endParaRPr lang="zh-CN" altLang="en-US" sz="1350">
              <a:latin typeface="微软雅黑" panose="020B0503020204020204" pitchFamily="34" charset="-122"/>
              <a:ea typeface="微软雅黑" panose="020B0503020204020204" pitchFamily="34" charset="-122"/>
            </a:endParaRPr>
          </a:p>
        </p:txBody>
      </p:sp>
      <p:pic>
        <p:nvPicPr>
          <p:cNvPr id="133" name="Picture 2"/>
          <p:cNvPicPr>
            <a:picLocks noChangeAspect="1" noChangeArrowheads="1"/>
          </p:cNvPicPr>
          <p:nvPr/>
        </p:nvPicPr>
        <p:blipFill>
          <a:blip r:embed="rId105" cstate="print">
            <a:extLst>
              <a:ext uri="{28A0092B-C50C-407E-A947-70E740481C1C}">
                <a14:useLocalDpi xmlns:a14="http://schemas.microsoft.com/office/drawing/2010/main" val="0"/>
              </a:ext>
            </a:extLst>
          </a:blip>
          <a:srcRect/>
          <a:stretch>
            <a:fillRect/>
          </a:stretch>
        </p:blipFill>
        <p:spPr bwMode="auto">
          <a:xfrm>
            <a:off x="4001583" y="3021993"/>
            <a:ext cx="717709" cy="1331595"/>
          </a:xfrm>
          <a:prstGeom prst="rect">
            <a:avLst/>
          </a:prstGeom>
          <a:ln>
            <a:noFill/>
          </a:ln>
          <a:effectLst>
            <a:softEdge rad="112500"/>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34" name="矩形 133"/>
          <p:cNvSpPr/>
          <p:nvPr/>
        </p:nvSpPr>
        <p:spPr>
          <a:xfrm>
            <a:off x="0" y="6644006"/>
            <a:ext cx="4887754" cy="213995"/>
          </a:xfrm>
          <a:prstGeom prst="rect">
            <a:avLst/>
          </a:prstGeom>
        </p:spPr>
        <p:txBody>
          <a:bodyPr wrap="square">
            <a:spAutoFit/>
          </a:bodyPr>
          <a:lstStyle/>
          <a:p>
            <a:r>
              <a:rPr lang="zh-CN" altLang="en-US" sz="800" dirty="0">
                <a:latin typeface="微软雅黑" panose="020B0503020204020204" pitchFamily="34" charset="-122"/>
                <a:ea typeface="微软雅黑" panose="020B0503020204020204" pitchFamily="34" charset="-122"/>
                <a:sym typeface="+mn-ea"/>
              </a:rPr>
              <a:t>鲁明源</a:t>
            </a:r>
            <a:r>
              <a:rPr lang="en-US" altLang="zh-CN" sz="800" dirty="0">
                <a:latin typeface="微软雅黑" panose="020B0503020204020204" pitchFamily="34" charset="-122"/>
                <a:ea typeface="微软雅黑" panose="020B0503020204020204" pitchFamily="34" charset="-122"/>
                <a:sym typeface="+mn-ea"/>
              </a:rPr>
              <a:t>.</a:t>
            </a:r>
            <a:r>
              <a:rPr lang="zh-CN" altLang="en-US" sz="800" dirty="0">
                <a:latin typeface="微软雅黑" panose="020B0503020204020204" pitchFamily="34" charset="-122"/>
                <a:ea typeface="微软雅黑" panose="020B0503020204020204" pitchFamily="34" charset="-122"/>
                <a:sym typeface="+mn-ea"/>
              </a:rPr>
              <a:t>冠心病芳香温通治法溯源与述评</a:t>
            </a:r>
            <a:r>
              <a:rPr lang="en-US" altLang="zh-CN" sz="800" dirty="0">
                <a:latin typeface="微软雅黑" panose="020B0503020204020204" pitchFamily="34" charset="-122"/>
                <a:ea typeface="微软雅黑" panose="020B0503020204020204" pitchFamily="34" charset="-122"/>
                <a:sym typeface="+mn-ea"/>
              </a:rPr>
              <a:t>.</a:t>
            </a:r>
            <a:r>
              <a:rPr lang="zh-CN" altLang="en-US" sz="800" dirty="0">
                <a:latin typeface="微软雅黑" panose="020B0503020204020204" pitchFamily="34" charset="-122"/>
                <a:ea typeface="微软雅黑" panose="020B0503020204020204" pitchFamily="34" charset="-122"/>
                <a:sym typeface="+mn-ea"/>
              </a:rPr>
              <a:t>中医药学刊</a:t>
            </a:r>
            <a:r>
              <a:rPr lang="en-US" altLang="zh-CN" sz="800" dirty="0">
                <a:latin typeface="微软雅黑" panose="020B0503020204020204" pitchFamily="34" charset="-122"/>
                <a:ea typeface="微软雅黑" panose="020B0503020204020204" pitchFamily="34" charset="-122"/>
                <a:sym typeface="+mn-ea"/>
              </a:rPr>
              <a:t>.2005;9(23):1633-1634.</a:t>
            </a:r>
            <a:endParaRPr lang="en-US" altLang="zh-CN" sz="800" dirty="0">
              <a:latin typeface="微软雅黑" panose="020B0503020204020204" pitchFamily="34" charset="-122"/>
              <a:ea typeface="微软雅黑" panose="020B0503020204020204" pitchFamily="34" charset="-122"/>
              <a:sym typeface="+mn-ea"/>
            </a:endParaRPr>
          </a:p>
        </p:txBody>
      </p:sp>
      <p:sp>
        <p:nvSpPr>
          <p:cNvPr id="135" name="文本框 134"/>
          <p:cNvSpPr txBox="1"/>
          <p:nvPr/>
        </p:nvSpPr>
        <p:spPr>
          <a:xfrm>
            <a:off x="479344" y="388441"/>
            <a:ext cx="5120562" cy="460375"/>
          </a:xfrm>
          <a:prstGeom prst="rect">
            <a:avLst/>
          </a:prstGeom>
          <a:noFill/>
        </p:spPr>
        <p:txBody>
          <a:bodyPr wrap="square" rtlCol="0">
            <a:spAutoFit/>
          </a:bodyPr>
          <a:lstStyle/>
          <a:p>
            <a:r>
              <a:rPr lang="zh-CN" altLang="en-US" sz="2400" b="1" spc="450" dirty="0">
                <a:solidFill>
                  <a:srgbClr val="2B4A5E"/>
                </a:solidFill>
                <a:latin typeface="微软雅黑" panose="020B0503020204020204" pitchFamily="34" charset="-122"/>
                <a:ea typeface="微软雅黑" panose="020B0503020204020204" pitchFamily="34" charset="-122"/>
                <a:sym typeface="+mn-ea"/>
              </a:rPr>
              <a:t>芳香温通法要义</a:t>
            </a:r>
            <a:endParaRPr lang="zh-CN" altLang="en-US" sz="2400" b="1" spc="450" dirty="0">
              <a:solidFill>
                <a:srgbClr val="2B4A5E"/>
              </a:solidFill>
              <a:latin typeface="微软雅黑" panose="020B0503020204020204" pitchFamily="34" charset="-122"/>
              <a:ea typeface="微软雅黑" panose="020B0503020204020204" pitchFamily="34" charset="-122"/>
              <a:sym typeface="+mn-ea"/>
            </a:endParaRPr>
          </a:p>
        </p:txBody>
      </p:sp>
    </p:spTree>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矩形 11"/>
          <p:cNvSpPr/>
          <p:nvPr>
            <p:custDataLst>
              <p:tags r:id="rId1"/>
            </p:custDataLst>
          </p:nvPr>
        </p:nvSpPr>
        <p:spPr>
          <a:xfrm>
            <a:off x="4461323" y="1020201"/>
            <a:ext cx="3402473" cy="5144214"/>
          </a:xfrm>
          <a:prstGeom prst="rect">
            <a:avLst/>
          </a:prstGeom>
          <a:noFill/>
          <a:ln w="12700" cap="flat" cmpd="sng" algn="ctr">
            <a:noFill/>
            <a:prstDash val="solid"/>
            <a:miter lim="800000"/>
          </a:ln>
          <a:effectLst/>
        </p:spPr>
        <p:txBody>
          <a:bodyPr rtlCol="0" anchor="ctr"/>
          <a:lstStyle/>
          <a:p>
            <a:pPr algn="ctr"/>
            <a:endParaRPr lang="zh-CN" altLang="en-US" sz="1350" dirty="0"/>
          </a:p>
        </p:txBody>
      </p:sp>
      <p:cxnSp>
        <p:nvCxnSpPr>
          <p:cNvPr id="13" name="直接连接符 12"/>
          <p:cNvCxnSpPr/>
          <p:nvPr>
            <p:custDataLst>
              <p:tags r:id="rId2"/>
            </p:custDataLst>
          </p:nvPr>
        </p:nvCxnSpPr>
        <p:spPr>
          <a:xfrm>
            <a:off x="4432588" y="2269511"/>
            <a:ext cx="0" cy="2645594"/>
          </a:xfrm>
          <a:prstGeom prst="line">
            <a:avLst/>
          </a:prstGeom>
          <a:noFill/>
          <a:ln w="12700" cap="flat" cmpd="sng" algn="ctr">
            <a:solidFill>
              <a:srgbClr val="44546A">
                <a:lumMod val="20000"/>
                <a:lumOff val="80000"/>
              </a:srgbClr>
            </a:solidFill>
            <a:prstDash val="dash"/>
            <a:miter lim="800000"/>
            <a:headEnd type="diamond"/>
            <a:tailEnd type="diamond"/>
          </a:ln>
          <a:effectLst/>
        </p:spPr>
      </p:cxnSp>
      <p:sp>
        <p:nvSpPr>
          <p:cNvPr id="14" name="文本框 13"/>
          <p:cNvSpPr txBox="1"/>
          <p:nvPr>
            <p:custDataLst>
              <p:tags r:id="rId3"/>
            </p:custDataLst>
          </p:nvPr>
        </p:nvSpPr>
        <p:spPr>
          <a:xfrm>
            <a:off x="1761302" y="1752713"/>
            <a:ext cx="2234565" cy="1978660"/>
          </a:xfrm>
          <a:prstGeom prst="rect">
            <a:avLst/>
          </a:prstGeom>
          <a:noFill/>
        </p:spPr>
        <p:txBody>
          <a:bodyPr wrap="square" lIns="76210" tIns="0" rIns="61921" bIns="0" rtlCol="0">
            <a:noAutofit/>
          </a:bodyPr>
          <a:lstStyle>
            <a:defPPr>
              <a:defRPr lang="zh-CN"/>
            </a:defPPr>
            <a:lvl1pPr fontAlgn="auto">
              <a:lnSpc>
                <a:spcPct val="130000"/>
              </a:lnSpc>
              <a:spcAft>
                <a:spcPts val="1000"/>
              </a:spcAft>
              <a:defRPr sz="1600" spc="150"/>
            </a:lvl1pPr>
          </a:lstStyle>
          <a:p>
            <a:pPr>
              <a:lnSpc>
                <a:spcPct val="150000"/>
              </a:lnSpc>
              <a:spcAft>
                <a:spcPts val="0"/>
              </a:spcAft>
            </a:pPr>
            <a:r>
              <a:rPr lang="zh-CN" altLang="en-US" sz="1400" b="1" dirty="0">
                <a:latin typeface="微软雅黑" panose="020B0503020204020204" pitchFamily="34" charset="-122"/>
                <a:ea typeface="微软雅黑" panose="020B0503020204020204" pitchFamily="34" charset="-122"/>
                <a:sym typeface="+mn-ea"/>
              </a:rPr>
              <a:t>胸痹心痛病程进展缓慢，在当时的社会和医学背景下，早期难以发现和就诊，多在突发心痛危证时仓促用药。具有散寒止痛作用的辛香温通药物因长于“急则治其标”而必然得以广泛应用。</a:t>
            </a:r>
            <a:endParaRPr lang="zh-CN" altLang="en-US" sz="1400" b="1" dirty="0">
              <a:latin typeface="微软雅黑" panose="020B0503020204020204" pitchFamily="34" charset="-122"/>
              <a:ea typeface="微软雅黑" panose="020B0503020204020204" pitchFamily="34" charset="-122"/>
            </a:endParaRPr>
          </a:p>
          <a:p>
            <a:endParaRPr lang="zh-CN" altLang="en-US" sz="1400" b="1" dirty="0">
              <a:solidFill>
                <a:srgbClr val="000000">
                  <a:lumMod val="50000"/>
                  <a:lumOff val="50000"/>
                </a:srgbClr>
              </a:solidFill>
              <a:latin typeface="微软雅黑" panose="020B0503020204020204" pitchFamily="34" charset="-122"/>
              <a:ea typeface="微软雅黑" panose="020B0503020204020204" pitchFamily="34" charset="-122"/>
            </a:endParaRPr>
          </a:p>
        </p:txBody>
      </p:sp>
      <p:sp>
        <p:nvSpPr>
          <p:cNvPr id="15" name="文本框 14"/>
          <p:cNvSpPr txBox="1"/>
          <p:nvPr>
            <p:custDataLst>
              <p:tags r:id="rId4"/>
            </p:custDataLst>
          </p:nvPr>
        </p:nvSpPr>
        <p:spPr>
          <a:xfrm>
            <a:off x="5164584" y="1818118"/>
            <a:ext cx="2484724" cy="1266190"/>
          </a:xfrm>
          <a:prstGeom prst="rect">
            <a:avLst/>
          </a:prstGeom>
          <a:noFill/>
        </p:spPr>
        <p:txBody>
          <a:bodyPr wrap="square" lIns="76210" tIns="0" rIns="61921" bIns="0" rtlCol="0">
            <a:noAutofit/>
          </a:bodyPr>
          <a:lstStyle>
            <a:defPPr>
              <a:defRPr lang="zh-CN"/>
            </a:defPPr>
            <a:lvl1pPr fontAlgn="auto">
              <a:lnSpc>
                <a:spcPct val="130000"/>
              </a:lnSpc>
              <a:spcAft>
                <a:spcPts val="1000"/>
              </a:spcAft>
              <a:defRPr sz="1600" spc="150"/>
            </a:lvl1pPr>
          </a:lstStyle>
          <a:p>
            <a:r>
              <a:rPr lang="zh-CN" altLang="en-US" sz="1400" b="1" dirty="0">
                <a:latin typeface="微软雅黑" panose="020B0503020204020204" pitchFamily="34" charset="-122"/>
                <a:ea typeface="微软雅黑" panose="020B0503020204020204" pitchFamily="34" charset="-122"/>
                <a:sym typeface="+mn-ea"/>
              </a:rPr>
              <a:t>胸痹、心痛虽证型不同，体质有异，然卒发心痛者，每由寒邪诱发</a:t>
            </a:r>
            <a:r>
              <a:rPr lang="zh-CN" altLang="en-US" sz="1400" b="1" dirty="0" smtClean="0">
                <a:latin typeface="微软雅黑" panose="020B0503020204020204" pitchFamily="34" charset="-122"/>
                <a:ea typeface="微软雅黑" panose="020B0503020204020204" pitchFamily="34" charset="-122"/>
                <a:sym typeface="+mn-ea"/>
              </a:rPr>
              <a:t>。</a:t>
            </a:r>
            <a:br>
              <a:rPr lang="en-US" altLang="zh-CN" sz="1400" b="1" dirty="0" smtClean="0">
                <a:latin typeface="微软雅黑" panose="020B0503020204020204" pitchFamily="34" charset="-122"/>
                <a:ea typeface="微软雅黑" panose="020B0503020204020204" pitchFamily="34" charset="-122"/>
                <a:sym typeface="+mn-ea"/>
              </a:rPr>
            </a:br>
            <a:r>
              <a:rPr lang="zh-CN" altLang="en-US" sz="1400" b="1" dirty="0" smtClean="0">
                <a:latin typeface="微软雅黑" panose="020B0503020204020204" pitchFamily="34" charset="-122"/>
                <a:ea typeface="微软雅黑" panose="020B0503020204020204" pitchFamily="34" charset="-122"/>
                <a:sym typeface="+mn-ea"/>
              </a:rPr>
              <a:t>以</a:t>
            </a:r>
            <a:r>
              <a:rPr lang="zh-CN" altLang="en-US" sz="1400" b="1" dirty="0">
                <a:latin typeface="微软雅黑" panose="020B0503020204020204" pitchFamily="34" charset="-122"/>
                <a:ea typeface="微软雅黑" panose="020B0503020204020204" pitchFamily="34" charset="-122"/>
                <a:sym typeface="+mn-ea"/>
              </a:rPr>
              <a:t>芳香温通治标止痛多能取效</a:t>
            </a:r>
            <a:r>
              <a:rPr lang="zh-CN" altLang="en-US" sz="1400" b="1" dirty="0" smtClean="0">
                <a:latin typeface="微软雅黑" panose="020B0503020204020204" pitchFamily="34" charset="-122"/>
                <a:ea typeface="微软雅黑" panose="020B0503020204020204" pitchFamily="34" charset="-122"/>
                <a:sym typeface="+mn-ea"/>
              </a:rPr>
              <a:t>，</a:t>
            </a:r>
            <a:br>
              <a:rPr lang="en-US" altLang="zh-CN" sz="1400" b="1" dirty="0" smtClean="0">
                <a:latin typeface="微软雅黑" panose="020B0503020204020204" pitchFamily="34" charset="-122"/>
                <a:ea typeface="微软雅黑" panose="020B0503020204020204" pitchFamily="34" charset="-122"/>
                <a:sym typeface="+mn-ea"/>
              </a:rPr>
            </a:br>
            <a:r>
              <a:rPr lang="zh-CN" altLang="en-US" sz="1400" b="1" dirty="0" smtClean="0">
                <a:latin typeface="微软雅黑" panose="020B0503020204020204" pitchFamily="34" charset="-122"/>
                <a:ea typeface="微软雅黑" panose="020B0503020204020204" pitchFamily="34" charset="-122"/>
                <a:sym typeface="+mn-ea"/>
              </a:rPr>
              <a:t>至今</a:t>
            </a:r>
            <a:r>
              <a:rPr lang="zh-CN" altLang="en-US" sz="1400" b="1" dirty="0">
                <a:latin typeface="微软雅黑" panose="020B0503020204020204" pitchFamily="34" charset="-122"/>
                <a:ea typeface="微软雅黑" panose="020B0503020204020204" pitchFamily="34" charset="-122"/>
                <a:sym typeface="+mn-ea"/>
              </a:rPr>
              <a:t>仍为临床常用。</a:t>
            </a:r>
            <a:endParaRPr lang="zh-CN" altLang="en-US" sz="1200" b="1" dirty="0">
              <a:latin typeface="微软雅黑" panose="020B0503020204020204" pitchFamily="34" charset="-122"/>
              <a:ea typeface="微软雅黑" panose="020B0503020204020204" pitchFamily="34" charset="-122"/>
            </a:endParaRPr>
          </a:p>
          <a:p>
            <a:endParaRPr lang="zh-CN" altLang="en-US" sz="1200" dirty="0">
              <a:solidFill>
                <a:srgbClr val="000000">
                  <a:lumMod val="50000"/>
                  <a:lumOff val="50000"/>
                </a:srgbClr>
              </a:solidFill>
              <a:latin typeface="Arial" panose="020B0604020202020204" pitchFamily="34" charset="0"/>
              <a:ea typeface="微软雅黑" panose="020B0503020204020204" pitchFamily="34" charset="-122"/>
            </a:endParaRPr>
          </a:p>
        </p:txBody>
      </p:sp>
      <p:sp>
        <p:nvSpPr>
          <p:cNvPr id="16" name="矩形 15"/>
          <p:cNvSpPr/>
          <p:nvPr>
            <p:custDataLst>
              <p:tags r:id="rId5"/>
            </p:custDataLst>
          </p:nvPr>
        </p:nvSpPr>
        <p:spPr>
          <a:xfrm flipH="1">
            <a:off x="1440123" y="1818413"/>
            <a:ext cx="320799" cy="427732"/>
          </a:xfrm>
          <a:prstGeom prst="rect">
            <a:avLst/>
          </a:prstGeom>
          <a:solidFill>
            <a:srgbClr val="44546A"/>
          </a:solidFill>
          <a:ln w="12700" cap="flat" cmpd="sng" algn="ctr">
            <a:noFill/>
            <a:prstDash val="solid"/>
            <a:miter lim="800000"/>
          </a:ln>
          <a:effectLst/>
        </p:spPr>
        <p:txBody>
          <a:bodyPr lIns="0" tIns="0" rIns="0" bIns="0" rtlCol="0" anchor="ctr"/>
          <a:lstStyle/>
          <a:p>
            <a:pPr algn="ctr"/>
            <a:endParaRPr kumimoji="1" lang="zh-CN" altLang="en-US" b="1" dirty="0">
              <a:solidFill>
                <a:srgbClr val="FFFFFF"/>
              </a:solidFill>
              <a:latin typeface="微软雅黑" panose="020B0503020204020204" pitchFamily="34" charset="-122"/>
            </a:endParaRPr>
          </a:p>
        </p:txBody>
      </p:sp>
      <p:sp>
        <p:nvSpPr>
          <p:cNvPr id="17" name="矩形 16"/>
          <p:cNvSpPr/>
          <p:nvPr>
            <p:custDataLst>
              <p:tags r:id="rId6"/>
            </p:custDataLst>
          </p:nvPr>
        </p:nvSpPr>
        <p:spPr>
          <a:xfrm>
            <a:off x="1398341" y="1818260"/>
            <a:ext cx="417102" cy="369332"/>
          </a:xfrm>
          <a:prstGeom prst="rect">
            <a:avLst/>
          </a:prstGeom>
        </p:spPr>
        <p:style>
          <a:lnRef idx="0">
            <a:schemeClr val="dk1"/>
          </a:lnRef>
          <a:fillRef idx="3">
            <a:schemeClr val="dk1"/>
          </a:fillRef>
          <a:effectRef idx="3">
            <a:schemeClr val="dk1"/>
          </a:effectRef>
          <a:fontRef idx="minor">
            <a:schemeClr val="lt1"/>
          </a:fontRef>
        </p:style>
        <p:txBody>
          <a:bodyPr wrap="none">
            <a:spAutoFit/>
          </a:bodyPr>
          <a:lstStyle/>
          <a:p>
            <a:pPr algn="ctr"/>
            <a:r>
              <a:rPr kumimoji="1" lang="zh-CN" altLang="en-US" b="1" dirty="0">
                <a:solidFill>
                  <a:srgbClr val="FFFFFF"/>
                </a:solidFill>
                <a:latin typeface="微软雅黑" panose="020B0503020204020204" pitchFamily="34" charset="-122"/>
              </a:rPr>
              <a:t>古</a:t>
            </a:r>
            <a:endParaRPr kumimoji="1" lang="zh-CN" altLang="en-US" b="1" dirty="0">
              <a:solidFill>
                <a:srgbClr val="FFFFFF"/>
              </a:solidFill>
              <a:latin typeface="微软雅黑" panose="020B0503020204020204" pitchFamily="34" charset="-122"/>
            </a:endParaRPr>
          </a:p>
        </p:txBody>
      </p:sp>
      <p:sp>
        <p:nvSpPr>
          <p:cNvPr id="18" name="矩形 17"/>
          <p:cNvSpPr/>
          <p:nvPr>
            <p:custDataLst>
              <p:tags r:id="rId7"/>
            </p:custDataLst>
          </p:nvPr>
        </p:nvSpPr>
        <p:spPr>
          <a:xfrm flipH="1">
            <a:off x="4784109" y="1818413"/>
            <a:ext cx="320799" cy="427732"/>
          </a:xfrm>
          <a:prstGeom prst="rect">
            <a:avLst/>
          </a:prstGeom>
        </p:spPr>
        <p:style>
          <a:lnRef idx="1">
            <a:schemeClr val="accent6"/>
          </a:lnRef>
          <a:fillRef idx="3">
            <a:schemeClr val="accent6"/>
          </a:fillRef>
          <a:effectRef idx="2">
            <a:schemeClr val="accent6"/>
          </a:effectRef>
          <a:fontRef idx="minor">
            <a:schemeClr val="lt1"/>
          </a:fontRef>
        </p:style>
        <p:txBody>
          <a:bodyPr lIns="0" tIns="0" rIns="0" bIns="0" rtlCol="0" anchor="ctr"/>
          <a:lstStyle/>
          <a:p>
            <a:pPr algn="ctr"/>
            <a:endParaRPr kumimoji="1" lang="zh-CN" altLang="en-US" b="1" dirty="0">
              <a:solidFill>
                <a:srgbClr val="FFFFFF"/>
              </a:solidFill>
              <a:latin typeface="微软雅黑" panose="020B0503020204020204" pitchFamily="34" charset="-122"/>
            </a:endParaRPr>
          </a:p>
        </p:txBody>
      </p:sp>
      <p:sp>
        <p:nvSpPr>
          <p:cNvPr id="19" name="矩形 18"/>
          <p:cNvSpPr/>
          <p:nvPr>
            <p:custDataLst>
              <p:tags r:id="rId8"/>
            </p:custDataLst>
          </p:nvPr>
        </p:nvSpPr>
        <p:spPr>
          <a:xfrm>
            <a:off x="4742327" y="1848105"/>
            <a:ext cx="417102" cy="369332"/>
          </a:xfrm>
          <a:prstGeom prst="rect">
            <a:avLst/>
          </a:prstGeom>
        </p:spPr>
        <p:txBody>
          <a:bodyPr wrap="none">
            <a:spAutoFit/>
          </a:bodyPr>
          <a:lstStyle/>
          <a:p>
            <a:pPr algn="ctr"/>
            <a:r>
              <a:rPr kumimoji="1" lang="zh-CN" altLang="en-US" b="1" dirty="0">
                <a:solidFill>
                  <a:srgbClr val="FFFFFF"/>
                </a:solidFill>
                <a:latin typeface="微软雅黑" panose="020B0503020204020204" pitchFamily="34" charset="-122"/>
              </a:rPr>
              <a:t>今</a:t>
            </a:r>
            <a:endParaRPr kumimoji="1" lang="zh-CN" altLang="en-US" b="1" dirty="0">
              <a:solidFill>
                <a:srgbClr val="FFFFFF"/>
              </a:solidFill>
              <a:latin typeface="微软雅黑" panose="020B0503020204020204" pitchFamily="34" charset="-122"/>
            </a:endParaRPr>
          </a:p>
        </p:txBody>
      </p:sp>
      <p:sp>
        <p:nvSpPr>
          <p:cNvPr id="21" name="矩形 20"/>
          <p:cNvSpPr/>
          <p:nvPr/>
        </p:nvSpPr>
        <p:spPr>
          <a:xfrm>
            <a:off x="0" y="6644006"/>
            <a:ext cx="4887754" cy="213995"/>
          </a:xfrm>
          <a:prstGeom prst="rect">
            <a:avLst/>
          </a:prstGeom>
        </p:spPr>
        <p:txBody>
          <a:bodyPr wrap="square">
            <a:spAutoFit/>
          </a:bodyPr>
          <a:lstStyle/>
          <a:p>
            <a:r>
              <a:rPr lang="zh-CN" altLang="en-US" sz="800" dirty="0">
                <a:latin typeface="微软雅黑" panose="020B0503020204020204" pitchFamily="34" charset="-122"/>
                <a:ea typeface="微软雅黑" panose="020B0503020204020204" pitchFamily="34" charset="-122"/>
                <a:sym typeface="+mn-ea"/>
              </a:rPr>
              <a:t>鲁明源</a:t>
            </a:r>
            <a:r>
              <a:rPr lang="en-US" altLang="zh-CN" sz="800" dirty="0">
                <a:latin typeface="微软雅黑" panose="020B0503020204020204" pitchFamily="34" charset="-122"/>
                <a:ea typeface="微软雅黑" panose="020B0503020204020204" pitchFamily="34" charset="-122"/>
                <a:sym typeface="+mn-ea"/>
              </a:rPr>
              <a:t>.</a:t>
            </a:r>
            <a:r>
              <a:rPr lang="zh-CN" altLang="en-US" sz="800" dirty="0">
                <a:latin typeface="微软雅黑" panose="020B0503020204020204" pitchFamily="34" charset="-122"/>
                <a:ea typeface="微软雅黑" panose="020B0503020204020204" pitchFamily="34" charset="-122"/>
                <a:sym typeface="+mn-ea"/>
              </a:rPr>
              <a:t>冠心病芳香温通治法溯源与述评</a:t>
            </a:r>
            <a:r>
              <a:rPr lang="en-US" altLang="zh-CN" sz="800" dirty="0">
                <a:latin typeface="微软雅黑" panose="020B0503020204020204" pitchFamily="34" charset="-122"/>
                <a:ea typeface="微软雅黑" panose="020B0503020204020204" pitchFamily="34" charset="-122"/>
                <a:sym typeface="+mn-ea"/>
              </a:rPr>
              <a:t>.</a:t>
            </a:r>
            <a:r>
              <a:rPr lang="zh-CN" altLang="en-US" sz="800" dirty="0">
                <a:latin typeface="微软雅黑" panose="020B0503020204020204" pitchFamily="34" charset="-122"/>
                <a:ea typeface="微软雅黑" panose="020B0503020204020204" pitchFamily="34" charset="-122"/>
                <a:sym typeface="+mn-ea"/>
              </a:rPr>
              <a:t>中医药学刊</a:t>
            </a:r>
            <a:r>
              <a:rPr lang="en-US" altLang="zh-CN" sz="800" dirty="0">
                <a:latin typeface="微软雅黑" panose="020B0503020204020204" pitchFamily="34" charset="-122"/>
                <a:ea typeface="微软雅黑" panose="020B0503020204020204" pitchFamily="34" charset="-122"/>
                <a:sym typeface="+mn-ea"/>
              </a:rPr>
              <a:t>.2005;9(23):1633-1634.</a:t>
            </a:r>
            <a:endParaRPr lang="en-US" altLang="zh-CN" sz="800" dirty="0">
              <a:latin typeface="微软雅黑" panose="020B0503020204020204" pitchFamily="34" charset="-122"/>
              <a:ea typeface="微软雅黑" panose="020B0503020204020204" pitchFamily="34" charset="-122"/>
              <a:sym typeface="+mn-ea"/>
            </a:endParaRPr>
          </a:p>
        </p:txBody>
      </p:sp>
      <p:sp>
        <p:nvSpPr>
          <p:cNvPr id="22" name="文本框 21"/>
          <p:cNvSpPr txBox="1"/>
          <p:nvPr/>
        </p:nvSpPr>
        <p:spPr>
          <a:xfrm>
            <a:off x="569616" y="445546"/>
            <a:ext cx="5120562" cy="830997"/>
          </a:xfrm>
          <a:prstGeom prst="rect">
            <a:avLst/>
          </a:prstGeom>
          <a:noFill/>
        </p:spPr>
        <p:txBody>
          <a:bodyPr wrap="square" rtlCol="0">
            <a:spAutoFit/>
          </a:bodyPr>
          <a:lstStyle/>
          <a:p>
            <a:r>
              <a:rPr lang="zh-CN" altLang="en-US" sz="2400" b="1" spc="450" dirty="0">
                <a:solidFill>
                  <a:srgbClr val="2B4A5E"/>
                </a:solidFill>
                <a:latin typeface="微软雅黑" panose="020B0503020204020204" pitchFamily="34" charset="-122"/>
                <a:ea typeface="微软雅黑" panose="020B0503020204020204" pitchFamily="34" charset="-122"/>
                <a:sym typeface="+mn-ea"/>
              </a:rPr>
              <a:t>芳香温通类药物被广泛用于治疗冠心病</a:t>
            </a:r>
            <a:endParaRPr lang="zh-CN" altLang="en-US" sz="2400" b="1" spc="450" dirty="0">
              <a:solidFill>
                <a:srgbClr val="2B4A5E"/>
              </a:solidFill>
              <a:latin typeface="微软雅黑" panose="020B0503020204020204" pitchFamily="34" charset="-122"/>
              <a:ea typeface="微软雅黑" panose="020B0503020204020204" pitchFamily="34" charset="-122"/>
              <a:sym typeface="+mn-ea"/>
            </a:endParaRPr>
          </a:p>
        </p:txBody>
      </p:sp>
      <p:pic>
        <p:nvPicPr>
          <p:cNvPr id="23" name="图片 22"/>
          <p:cNvPicPr>
            <a:picLocks noChangeAspect="1"/>
          </p:cNvPicPr>
          <p:nvPr/>
        </p:nvPicPr>
        <p:blipFill>
          <a:blip r:embed="rId9" cstate="print"/>
          <a:stretch>
            <a:fillRect/>
          </a:stretch>
        </p:blipFill>
        <p:spPr>
          <a:xfrm>
            <a:off x="1826071" y="3818368"/>
            <a:ext cx="1941195" cy="1855470"/>
          </a:xfrm>
          <a:prstGeom prst="rect">
            <a:avLst/>
          </a:prstGeom>
        </p:spPr>
      </p:pic>
      <p:pic>
        <p:nvPicPr>
          <p:cNvPr id="24" name="图片 23"/>
          <p:cNvPicPr>
            <a:picLocks noChangeAspect="1"/>
          </p:cNvPicPr>
          <p:nvPr/>
        </p:nvPicPr>
        <p:blipFill>
          <a:blip r:embed="rId10" cstate="print"/>
          <a:stretch>
            <a:fillRect/>
          </a:stretch>
        </p:blipFill>
        <p:spPr>
          <a:xfrm>
            <a:off x="5164585" y="3883138"/>
            <a:ext cx="2010251" cy="1725930"/>
          </a:xfrm>
          <a:prstGeom prst="rect">
            <a:avLst/>
          </a:prstGeom>
        </p:spPr>
      </p:pic>
    </p:spTree>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8450" name="Rectangle 2"/>
          <p:cNvSpPr/>
          <p:nvPr/>
        </p:nvSpPr>
        <p:spPr bwMode="auto">
          <a:xfrm>
            <a:off x="611188" y="1557338"/>
            <a:ext cx="8064500" cy="3887787"/>
          </a:xfrm>
          <a:prstGeom prst="rect">
            <a:avLst/>
          </a:prstGeom>
          <a:noFill/>
          <a:ln w="9525">
            <a:noFill/>
            <a:miter lim="800000"/>
          </a:ln>
        </p:spPr>
        <p:txBody>
          <a:bodyPr/>
          <a:lstStyle/>
          <a:p>
            <a:pPr marL="342900" indent="-342900">
              <a:lnSpc>
                <a:spcPct val="130000"/>
              </a:lnSpc>
              <a:spcBef>
                <a:spcPct val="20000"/>
              </a:spcBef>
              <a:buClr>
                <a:schemeClr val="hlink"/>
              </a:buClr>
              <a:buFont typeface="Wingdings" panose="05000000000000000000" pitchFamily="2" charset="2"/>
              <a:buNone/>
            </a:pPr>
            <a:r>
              <a:rPr lang="zh-CN" altLang="en-US" sz="2800">
                <a:solidFill>
                  <a:schemeClr val="tx1"/>
                </a:solidFill>
                <a:latin typeface="楷体" panose="02010609060101010101" pitchFamily="49" charset="-122"/>
                <a:ea typeface="楷体" panose="02010609060101010101" pitchFamily="49" charset="-122"/>
              </a:rPr>
              <a:t>  根据“虚则补之”“阳统乎阴，心本于肾”</a:t>
            </a:r>
            <a:endParaRPr lang="zh-CN" altLang="en-US" sz="2800">
              <a:solidFill>
                <a:schemeClr val="tx1"/>
              </a:solidFill>
              <a:latin typeface="楷体" panose="02010609060101010101" pitchFamily="49" charset="-122"/>
              <a:ea typeface="楷体" panose="02010609060101010101" pitchFamily="49" charset="-122"/>
            </a:endParaRPr>
          </a:p>
          <a:p>
            <a:pPr marL="342900" indent="-342900">
              <a:lnSpc>
                <a:spcPct val="130000"/>
              </a:lnSpc>
              <a:spcBef>
                <a:spcPct val="20000"/>
              </a:spcBef>
              <a:buClr>
                <a:schemeClr val="hlink"/>
              </a:buClr>
              <a:buFont typeface="Wingdings" panose="05000000000000000000" pitchFamily="2" charset="2"/>
              <a:buNone/>
            </a:pPr>
            <a:r>
              <a:rPr lang="zh-CN" altLang="en-US" sz="2800">
                <a:solidFill>
                  <a:schemeClr val="tx1"/>
                </a:solidFill>
                <a:latin typeface="楷体" panose="02010609060101010101" pitchFamily="49" charset="-122"/>
                <a:ea typeface="楷体" panose="02010609060101010101" pitchFamily="49" charset="-122"/>
              </a:rPr>
              <a:t>  “肾为脉之根”等，补益法常从补肾入手。</a:t>
            </a:r>
            <a:endParaRPr lang="zh-CN" altLang="en-US" sz="2800">
              <a:solidFill>
                <a:schemeClr val="tx1"/>
              </a:solidFill>
              <a:latin typeface="楷体" panose="02010609060101010101" pitchFamily="49" charset="-122"/>
              <a:ea typeface="楷体" panose="02010609060101010101" pitchFamily="49" charset="-122"/>
            </a:endParaRPr>
          </a:p>
          <a:p>
            <a:pPr marL="342900" indent="-342900">
              <a:lnSpc>
                <a:spcPct val="130000"/>
              </a:lnSpc>
              <a:spcBef>
                <a:spcPct val="20000"/>
              </a:spcBef>
              <a:buClr>
                <a:schemeClr val="hlink"/>
              </a:buClr>
              <a:buFont typeface="Wingdings" panose="05000000000000000000" pitchFamily="2" charset="2"/>
              <a:buNone/>
            </a:pPr>
            <a:r>
              <a:rPr lang="zh-CN" altLang="en-US" sz="2800">
                <a:solidFill>
                  <a:schemeClr val="tx1"/>
                </a:solidFill>
                <a:latin typeface="楷体" panose="02010609060101010101" pitchFamily="49" charset="-122"/>
                <a:ea typeface="楷体" panose="02010609060101010101" pitchFamily="49" charset="-122"/>
              </a:rPr>
              <a:t>  补肾阳：仙灵脾、补骨脂丸、右归丸；</a:t>
            </a:r>
            <a:endParaRPr lang="zh-CN" altLang="en-US" sz="2800">
              <a:solidFill>
                <a:schemeClr val="tx1"/>
              </a:solidFill>
              <a:latin typeface="楷体" panose="02010609060101010101" pitchFamily="49" charset="-122"/>
              <a:ea typeface="楷体" panose="02010609060101010101" pitchFamily="49" charset="-122"/>
            </a:endParaRPr>
          </a:p>
          <a:p>
            <a:pPr marL="342900" indent="-342900">
              <a:lnSpc>
                <a:spcPct val="130000"/>
              </a:lnSpc>
              <a:spcBef>
                <a:spcPct val="20000"/>
              </a:spcBef>
              <a:buClr>
                <a:schemeClr val="hlink"/>
              </a:buClr>
              <a:buFont typeface="Wingdings" panose="05000000000000000000" pitchFamily="2" charset="2"/>
              <a:buNone/>
            </a:pPr>
            <a:r>
              <a:rPr lang="zh-CN" altLang="en-US" sz="2800">
                <a:solidFill>
                  <a:schemeClr val="tx1"/>
                </a:solidFill>
                <a:latin typeface="楷体" panose="02010609060101010101" pitchFamily="49" charset="-122"/>
                <a:ea typeface="楷体" panose="02010609060101010101" pitchFamily="49" charset="-122"/>
              </a:rPr>
              <a:t>  补肾阴：首乌延寿丹、左归丸；</a:t>
            </a:r>
            <a:endParaRPr lang="zh-CN" altLang="en-US" sz="2800">
              <a:solidFill>
                <a:schemeClr val="tx1"/>
              </a:solidFill>
              <a:latin typeface="楷体" panose="02010609060101010101" pitchFamily="49" charset="-122"/>
              <a:ea typeface="楷体" panose="02010609060101010101" pitchFamily="49" charset="-122"/>
            </a:endParaRPr>
          </a:p>
          <a:p>
            <a:pPr marL="342900" indent="-342900">
              <a:lnSpc>
                <a:spcPct val="130000"/>
              </a:lnSpc>
              <a:spcBef>
                <a:spcPct val="20000"/>
              </a:spcBef>
              <a:buClr>
                <a:schemeClr val="hlink"/>
              </a:buClr>
              <a:buFont typeface="Wingdings" panose="05000000000000000000" pitchFamily="2" charset="2"/>
              <a:buNone/>
            </a:pPr>
            <a:r>
              <a:rPr lang="zh-CN" altLang="en-US" sz="2800">
                <a:solidFill>
                  <a:schemeClr val="tx1"/>
                </a:solidFill>
                <a:latin typeface="楷体" panose="02010609060101010101" pitchFamily="49" charset="-122"/>
                <a:ea typeface="楷体" panose="02010609060101010101" pitchFamily="49" charset="-122"/>
              </a:rPr>
              <a:t>  补气血：八珍汤加泽兰、益母草，当归补血汤。</a:t>
            </a:r>
            <a:endParaRPr lang="zh-CN" altLang="en-US" sz="2800">
              <a:solidFill>
                <a:schemeClr val="tx1"/>
              </a:solidFill>
              <a:latin typeface="楷体" panose="02010609060101010101" pitchFamily="49" charset="-122"/>
              <a:ea typeface="楷体" panose="02010609060101010101" pitchFamily="49" charset="-122"/>
            </a:endParaRPr>
          </a:p>
        </p:txBody>
      </p:sp>
      <p:sp>
        <p:nvSpPr>
          <p:cNvPr id="488451" name="Oval 3"/>
          <p:cNvSpPr>
            <a:spLocks noChangeArrowheads="1"/>
          </p:cNvSpPr>
          <p:nvPr/>
        </p:nvSpPr>
        <p:spPr bwMode="auto">
          <a:xfrm>
            <a:off x="395288" y="3141663"/>
            <a:ext cx="215900" cy="215900"/>
          </a:xfrm>
          <a:prstGeom prst="ellipse">
            <a:avLst/>
          </a:prstGeom>
          <a:solidFill>
            <a:srgbClr val="FFFF66"/>
          </a:solidFill>
          <a:ln w="9525">
            <a:solidFill>
              <a:schemeClr val="tx1"/>
            </a:solidFill>
            <a:round/>
          </a:ln>
          <a:effectLst/>
        </p:spPr>
        <p:txBody>
          <a:bodyPr wrap="none" anchor="ctr"/>
          <a:lstStyle/>
          <a:p>
            <a:endParaRPr lang="zh-CN" altLang="en-US"/>
          </a:p>
        </p:txBody>
      </p:sp>
      <p:sp>
        <p:nvSpPr>
          <p:cNvPr id="488452" name="Rectangle 4"/>
          <p:cNvSpPr>
            <a:spLocks noChangeArrowheads="1"/>
          </p:cNvSpPr>
          <p:nvPr/>
        </p:nvSpPr>
        <p:spPr bwMode="auto">
          <a:xfrm>
            <a:off x="3460433" y="548640"/>
            <a:ext cx="2366010" cy="706755"/>
          </a:xfrm>
          <a:prstGeom prst="rect">
            <a:avLst/>
          </a:prstGeom>
          <a:noFill/>
          <a:ln w="9525" algn="ctr">
            <a:noFill/>
            <a:miter lim="800000"/>
          </a:ln>
          <a:effectLst/>
        </p:spPr>
        <p:txBody>
          <a:bodyPr wrap="none">
            <a:spAutoFit/>
          </a:bodyPr>
          <a:lstStyle/>
          <a:p>
            <a:r>
              <a:rPr kumimoji="1" lang="zh-CN" altLang="en-US" sz="4000" b="1">
                <a:solidFill>
                  <a:srgbClr val="FF0000"/>
                </a:solidFill>
                <a:effectLst>
                  <a:outerShdw blurRad="38100" dist="38100" dir="2700000" algn="tl">
                    <a:srgbClr val="C0C0C0"/>
                  </a:outerShdw>
                </a:effectLst>
                <a:latin typeface="微软雅黑" panose="020B0503020204020204" pitchFamily="34" charset="-122"/>
                <a:ea typeface="微软雅黑" panose="020B0503020204020204" pitchFamily="34" charset="-122"/>
                <a:cs typeface="微软雅黑" panose="020B0503020204020204" pitchFamily="34" charset="-122"/>
              </a:rPr>
              <a:t>两补理论 </a:t>
            </a:r>
            <a:endParaRPr kumimoji="1" lang="zh-CN" altLang="en-US" sz="2800">
              <a:solidFill>
                <a:schemeClr val="bg1"/>
              </a:solidFill>
              <a:effectLst>
                <a:outerShdw blurRad="38100" dist="38100" dir="2700000" algn="tl">
                  <a:srgbClr val="C0C0C0"/>
                </a:outerShdw>
              </a:effectLst>
              <a:latin typeface="Verdana" panose="020B0604030504040204" pitchFamily="34" charset="0"/>
            </a:endParaRPr>
          </a:p>
        </p:txBody>
      </p:sp>
      <p:sp>
        <p:nvSpPr>
          <p:cNvPr id="488453" name="Oval 5"/>
          <p:cNvSpPr>
            <a:spLocks noChangeArrowheads="1"/>
          </p:cNvSpPr>
          <p:nvPr/>
        </p:nvSpPr>
        <p:spPr bwMode="auto">
          <a:xfrm>
            <a:off x="395288" y="3717925"/>
            <a:ext cx="215900" cy="215900"/>
          </a:xfrm>
          <a:prstGeom prst="ellipse">
            <a:avLst/>
          </a:prstGeom>
          <a:solidFill>
            <a:srgbClr val="FFFF66"/>
          </a:solidFill>
          <a:ln w="9525">
            <a:solidFill>
              <a:schemeClr val="tx1"/>
            </a:solidFill>
            <a:round/>
          </a:ln>
          <a:effectLst/>
        </p:spPr>
        <p:txBody>
          <a:bodyPr wrap="none" anchor="ctr"/>
          <a:lstStyle/>
          <a:p>
            <a:endParaRPr lang="zh-CN" altLang="en-US"/>
          </a:p>
        </p:txBody>
      </p:sp>
      <p:sp>
        <p:nvSpPr>
          <p:cNvPr id="488454" name="Oval 6"/>
          <p:cNvSpPr>
            <a:spLocks noChangeArrowheads="1"/>
          </p:cNvSpPr>
          <p:nvPr/>
        </p:nvSpPr>
        <p:spPr bwMode="auto">
          <a:xfrm>
            <a:off x="395288" y="4365625"/>
            <a:ext cx="215900" cy="215900"/>
          </a:xfrm>
          <a:prstGeom prst="ellipse">
            <a:avLst/>
          </a:prstGeom>
          <a:solidFill>
            <a:srgbClr val="FFFF66"/>
          </a:solidFill>
          <a:ln w="9525">
            <a:solidFill>
              <a:schemeClr val="tx1"/>
            </a:solidFill>
            <a:round/>
          </a:ln>
          <a:effectLst/>
        </p:spPr>
        <p:txBody>
          <a:bodyPr wrap="none" anchor="ctr"/>
          <a:lstStyle/>
          <a:p>
            <a:endParaRPr lang="zh-CN" altLang="en-US"/>
          </a:p>
        </p:txBody>
      </p:sp>
    </p:spTree>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9474" name="Rectangle 2"/>
          <p:cNvSpPr/>
          <p:nvPr/>
        </p:nvSpPr>
        <p:spPr bwMode="auto">
          <a:xfrm>
            <a:off x="611188" y="1557338"/>
            <a:ext cx="8064500" cy="3887787"/>
          </a:xfrm>
          <a:prstGeom prst="rect">
            <a:avLst/>
          </a:prstGeom>
          <a:noFill/>
          <a:ln w="9525">
            <a:noFill/>
            <a:miter lim="800000"/>
          </a:ln>
        </p:spPr>
        <p:txBody>
          <a:bodyPr/>
          <a:lstStyle/>
          <a:p>
            <a:pPr marL="342900" indent="-342900">
              <a:lnSpc>
                <a:spcPct val="130000"/>
              </a:lnSpc>
              <a:spcBef>
                <a:spcPct val="20000"/>
              </a:spcBef>
              <a:buClr>
                <a:schemeClr val="hlink"/>
              </a:buClr>
              <a:buFont typeface="Wingdings" panose="05000000000000000000" pitchFamily="2" charset="2"/>
              <a:buNone/>
            </a:pPr>
            <a:r>
              <a:rPr lang="zh-CN" altLang="en-US" sz="2800">
                <a:solidFill>
                  <a:schemeClr val="tx1"/>
                </a:solidFill>
                <a:latin typeface="楷体" panose="02010609060101010101" pitchFamily="49" charset="-122"/>
                <a:ea typeface="楷体" panose="02010609060101010101" pitchFamily="49" charset="-122"/>
              </a:rPr>
              <a:t>    根据</a:t>
            </a:r>
            <a:r>
              <a:rPr lang="en-US" altLang="zh-CN" sz="2800">
                <a:solidFill>
                  <a:schemeClr val="tx1"/>
                </a:solidFill>
                <a:latin typeface="楷体" panose="02010609060101010101" pitchFamily="49" charset="-122"/>
                <a:ea typeface="楷体" panose="02010609060101010101" pitchFamily="49" charset="-122"/>
              </a:rPr>
              <a:t>《</a:t>
            </a:r>
            <a:r>
              <a:rPr lang="zh-CN" altLang="en-US" sz="2800">
                <a:solidFill>
                  <a:schemeClr val="tx1"/>
                </a:solidFill>
                <a:latin typeface="楷体" panose="02010609060101010101" pitchFamily="49" charset="-122"/>
                <a:ea typeface="楷体" panose="02010609060101010101" pitchFamily="49" charset="-122"/>
              </a:rPr>
              <a:t>金匮</a:t>
            </a:r>
            <a:r>
              <a:rPr lang="en-US" altLang="zh-CN" sz="2800">
                <a:solidFill>
                  <a:schemeClr val="tx1"/>
                </a:solidFill>
                <a:latin typeface="楷体" panose="02010609060101010101" pitchFamily="49" charset="-122"/>
                <a:ea typeface="楷体" panose="02010609060101010101" pitchFamily="49" charset="-122"/>
              </a:rPr>
              <a:t>·</a:t>
            </a:r>
            <a:r>
              <a:rPr lang="zh-CN" altLang="en-US" sz="2800">
                <a:solidFill>
                  <a:schemeClr val="tx1"/>
                </a:solidFill>
                <a:latin typeface="楷体" panose="02010609060101010101" pitchFamily="49" charset="-122"/>
                <a:ea typeface="楷体" panose="02010609060101010101" pitchFamily="49" charset="-122"/>
              </a:rPr>
              <a:t>胸痹心痛短气病脉证</a:t>
            </a:r>
            <a:r>
              <a:rPr lang="en-US" altLang="zh-CN" sz="2800">
                <a:solidFill>
                  <a:schemeClr val="tx1"/>
                </a:solidFill>
                <a:latin typeface="楷体" panose="02010609060101010101" pitchFamily="49" charset="-122"/>
                <a:ea typeface="楷体" panose="02010609060101010101" pitchFamily="49" charset="-122"/>
              </a:rPr>
              <a:t>》</a:t>
            </a:r>
            <a:r>
              <a:rPr lang="zh-CN" altLang="en-US" sz="2800">
                <a:solidFill>
                  <a:schemeClr val="tx1"/>
                </a:solidFill>
                <a:latin typeface="楷体" panose="02010609060101010101" pitchFamily="49" charset="-122"/>
                <a:ea typeface="楷体" panose="02010609060101010101" pitchFamily="49" charset="-122"/>
              </a:rPr>
              <a:t>中心胃同</a:t>
            </a:r>
            <a:endParaRPr lang="zh-CN" altLang="en-US" sz="2800">
              <a:solidFill>
                <a:schemeClr val="tx1"/>
              </a:solidFill>
              <a:latin typeface="楷体" panose="02010609060101010101" pitchFamily="49" charset="-122"/>
              <a:ea typeface="楷体" panose="02010609060101010101" pitchFamily="49" charset="-122"/>
            </a:endParaRPr>
          </a:p>
          <a:p>
            <a:pPr marL="342900" indent="-342900">
              <a:lnSpc>
                <a:spcPct val="130000"/>
              </a:lnSpc>
              <a:spcBef>
                <a:spcPct val="20000"/>
              </a:spcBef>
              <a:buClr>
                <a:schemeClr val="hlink"/>
              </a:buClr>
              <a:buFont typeface="Wingdings" panose="05000000000000000000" pitchFamily="2" charset="2"/>
              <a:buNone/>
            </a:pPr>
            <a:r>
              <a:rPr lang="zh-CN" altLang="en-US" sz="2800">
                <a:solidFill>
                  <a:schemeClr val="tx1"/>
                </a:solidFill>
                <a:latin typeface="楷体" panose="02010609060101010101" pitchFamily="49" charset="-122"/>
                <a:ea typeface="楷体" panose="02010609060101010101" pitchFamily="49" charset="-122"/>
              </a:rPr>
              <a:t>治规律，针对患者</a:t>
            </a:r>
            <a:r>
              <a:rPr lang="zh-CN" altLang="en-US" sz="2800">
                <a:solidFill>
                  <a:srgbClr val="FF3300"/>
                </a:solidFill>
                <a:latin typeface="楷体" panose="02010609060101010101" pitchFamily="49" charset="-122"/>
                <a:ea typeface="楷体" panose="02010609060101010101" pitchFamily="49" charset="-122"/>
              </a:rPr>
              <a:t>餐后胸痛加剧</a:t>
            </a:r>
            <a:r>
              <a:rPr lang="zh-CN" altLang="en-US" sz="2800">
                <a:solidFill>
                  <a:schemeClr val="tx1"/>
                </a:solidFill>
                <a:latin typeface="楷体" panose="02010609060101010101" pitchFamily="49" charset="-122"/>
                <a:ea typeface="楷体" panose="02010609060101010101" pitchFamily="49" charset="-122"/>
              </a:rPr>
              <a:t>，</a:t>
            </a:r>
            <a:r>
              <a:rPr lang="zh-CN" altLang="en-US" sz="2800">
                <a:solidFill>
                  <a:srgbClr val="FF3300"/>
                </a:solidFill>
                <a:latin typeface="楷体" panose="02010609060101010101" pitchFamily="49" charset="-122"/>
                <a:ea typeface="楷体" panose="02010609060101010101" pitchFamily="49" charset="-122"/>
              </a:rPr>
              <a:t>餐后心律紊乱</a:t>
            </a:r>
            <a:r>
              <a:rPr lang="zh-CN" altLang="en-US" sz="2800">
                <a:solidFill>
                  <a:schemeClr val="tx1"/>
                </a:solidFill>
                <a:latin typeface="楷体" panose="02010609060101010101" pitchFamily="49" charset="-122"/>
                <a:ea typeface="楷体" panose="02010609060101010101" pitchFamily="49" charset="-122"/>
              </a:rPr>
              <a:t>，</a:t>
            </a:r>
            <a:endParaRPr lang="zh-CN" altLang="en-US" sz="2800">
              <a:solidFill>
                <a:schemeClr val="tx1"/>
              </a:solidFill>
              <a:latin typeface="楷体" panose="02010609060101010101" pitchFamily="49" charset="-122"/>
              <a:ea typeface="楷体" panose="02010609060101010101" pitchFamily="49" charset="-122"/>
            </a:endParaRPr>
          </a:p>
          <a:p>
            <a:pPr marL="342900" indent="-342900">
              <a:lnSpc>
                <a:spcPct val="130000"/>
              </a:lnSpc>
              <a:spcBef>
                <a:spcPct val="20000"/>
              </a:spcBef>
              <a:buClr>
                <a:schemeClr val="hlink"/>
              </a:buClr>
              <a:buFont typeface="Wingdings" panose="05000000000000000000" pitchFamily="2" charset="2"/>
              <a:buNone/>
            </a:pPr>
            <a:r>
              <a:rPr lang="zh-CN" altLang="en-US" sz="2800">
                <a:solidFill>
                  <a:schemeClr val="tx1"/>
                </a:solidFill>
                <a:latin typeface="楷体" panose="02010609060101010101" pitchFamily="49" charset="-122"/>
                <a:ea typeface="楷体" panose="02010609060101010101" pitchFamily="49" charset="-122"/>
              </a:rPr>
              <a:t>常用调理脾胃的橘枳姜汤、温胆汤、三仁汤、平胃</a:t>
            </a:r>
            <a:endParaRPr lang="zh-CN" altLang="en-US" sz="2800">
              <a:solidFill>
                <a:schemeClr val="tx1"/>
              </a:solidFill>
              <a:latin typeface="楷体" panose="02010609060101010101" pitchFamily="49" charset="-122"/>
              <a:ea typeface="楷体" panose="02010609060101010101" pitchFamily="49" charset="-122"/>
            </a:endParaRPr>
          </a:p>
          <a:p>
            <a:pPr marL="342900" indent="-342900">
              <a:lnSpc>
                <a:spcPct val="130000"/>
              </a:lnSpc>
              <a:spcBef>
                <a:spcPct val="20000"/>
              </a:spcBef>
              <a:buClr>
                <a:schemeClr val="hlink"/>
              </a:buClr>
              <a:buFont typeface="Wingdings" panose="05000000000000000000" pitchFamily="2" charset="2"/>
              <a:buNone/>
            </a:pPr>
            <a:r>
              <a:rPr lang="zh-CN" altLang="en-US" sz="2800">
                <a:solidFill>
                  <a:schemeClr val="tx1"/>
                </a:solidFill>
                <a:latin typeface="楷体" panose="02010609060101010101" pitchFamily="49" charset="-122"/>
                <a:ea typeface="楷体" panose="02010609060101010101" pitchFamily="49" charset="-122"/>
              </a:rPr>
              <a:t>散、六君子汤等针对痞满食滞、肝胃不和、湿热中</a:t>
            </a:r>
            <a:endParaRPr lang="zh-CN" altLang="en-US" sz="2800">
              <a:solidFill>
                <a:schemeClr val="tx1"/>
              </a:solidFill>
              <a:latin typeface="楷体" panose="02010609060101010101" pitchFamily="49" charset="-122"/>
              <a:ea typeface="楷体" panose="02010609060101010101" pitchFamily="49" charset="-122"/>
            </a:endParaRPr>
          </a:p>
          <a:p>
            <a:pPr marL="342900" indent="-342900">
              <a:lnSpc>
                <a:spcPct val="130000"/>
              </a:lnSpc>
              <a:spcBef>
                <a:spcPct val="20000"/>
              </a:spcBef>
              <a:buClr>
                <a:schemeClr val="hlink"/>
              </a:buClr>
              <a:buFont typeface="Wingdings" panose="05000000000000000000" pitchFamily="2" charset="2"/>
              <a:buNone/>
            </a:pPr>
            <a:r>
              <a:rPr lang="zh-CN" altLang="en-US" sz="2800">
                <a:solidFill>
                  <a:schemeClr val="tx1"/>
                </a:solidFill>
                <a:latin typeface="楷体" panose="02010609060101010101" pitchFamily="49" charset="-122"/>
                <a:ea typeface="楷体" panose="02010609060101010101" pitchFamily="49" charset="-122"/>
              </a:rPr>
              <a:t>阻、脾虚胀满等。</a:t>
            </a:r>
            <a:endParaRPr lang="zh-CN" altLang="en-US" sz="2800">
              <a:solidFill>
                <a:schemeClr val="tx1"/>
              </a:solidFill>
              <a:latin typeface="楷体" panose="02010609060101010101" pitchFamily="49" charset="-122"/>
              <a:ea typeface="楷体" panose="02010609060101010101" pitchFamily="49" charset="-122"/>
            </a:endParaRPr>
          </a:p>
        </p:txBody>
      </p:sp>
      <p:sp>
        <p:nvSpPr>
          <p:cNvPr id="489475" name="Rectangle 3"/>
          <p:cNvSpPr>
            <a:spLocks noChangeArrowheads="1"/>
          </p:cNvSpPr>
          <p:nvPr/>
        </p:nvSpPr>
        <p:spPr bwMode="auto">
          <a:xfrm>
            <a:off x="2966244" y="492125"/>
            <a:ext cx="3355975" cy="706755"/>
          </a:xfrm>
          <a:prstGeom prst="rect">
            <a:avLst/>
          </a:prstGeom>
          <a:noFill/>
          <a:ln w="9525" algn="ctr">
            <a:noFill/>
            <a:miter lim="800000"/>
          </a:ln>
          <a:effectLst/>
        </p:spPr>
        <p:txBody>
          <a:bodyPr wrap="none">
            <a:spAutoFit/>
          </a:bodyPr>
          <a:lstStyle/>
          <a:p>
            <a:pPr algn="ctr"/>
            <a:r>
              <a:rPr kumimoji="1" lang="zh-CN" altLang="en-US" sz="4000" b="1">
                <a:solidFill>
                  <a:srgbClr val="FF0000"/>
                </a:solidFill>
                <a:effectLst>
                  <a:outerShdw blurRad="38100" dist="38100" dir="2700000" algn="tl">
                    <a:srgbClr val="C0C0C0"/>
                  </a:outerShdw>
                </a:effectLst>
                <a:latin typeface="微软雅黑" panose="020B0503020204020204" pitchFamily="34" charset="-122"/>
                <a:ea typeface="微软雅黑" panose="020B0503020204020204" pitchFamily="34" charset="-122"/>
                <a:cs typeface="微软雅黑" panose="020B0503020204020204" pitchFamily="34" charset="-122"/>
              </a:rPr>
              <a:t>心胃同治理论</a:t>
            </a:r>
            <a:r>
              <a:rPr kumimoji="1" lang="zh-CN" altLang="en-US" sz="2800">
                <a:solidFill>
                  <a:schemeClr val="bg1"/>
                </a:solidFill>
                <a:effectLst>
                  <a:outerShdw blurRad="38100" dist="38100" dir="2700000" algn="tl">
                    <a:srgbClr val="C0C0C0"/>
                  </a:outerShdw>
                </a:effectLst>
                <a:latin typeface="Verdana" panose="020B0604030504040204" pitchFamily="34" charset="0"/>
              </a:rPr>
              <a:t> </a:t>
            </a:r>
            <a:endParaRPr kumimoji="1" lang="zh-CN" altLang="en-US" sz="2800">
              <a:solidFill>
                <a:schemeClr val="bg1"/>
              </a:solidFill>
              <a:effectLst>
                <a:outerShdw blurRad="38100" dist="38100" dir="2700000" algn="tl">
                  <a:srgbClr val="C0C0C0"/>
                </a:outerShdw>
              </a:effectLst>
              <a:latin typeface="Verdana" panose="020B0604030504040204" pitchFamily="34" charset="0"/>
            </a:endParaRPr>
          </a:p>
        </p:txBody>
      </p:sp>
    </p:spTree>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6"/>
          <p:cNvSpPr txBox="1"/>
          <p:nvPr/>
        </p:nvSpPr>
        <p:spPr>
          <a:xfrm>
            <a:off x="0" y="282339"/>
            <a:ext cx="9144000" cy="646331"/>
          </a:xfrm>
          <a:prstGeom prst="rect">
            <a:avLst/>
          </a:prstGeom>
          <a:noFill/>
        </p:spPr>
        <p:txBody>
          <a:bodyPr>
            <a:spAutoFit/>
          </a:bodyPr>
          <a:lstStyle/>
          <a:p>
            <a:pPr algn="ctr" fontAlgn="auto">
              <a:spcBef>
                <a:spcPts val="0"/>
              </a:spcBef>
              <a:spcAft>
                <a:spcPts val="0"/>
              </a:spcAft>
              <a:defRPr/>
            </a:pPr>
            <a:r>
              <a:rPr lang="zh-CN" altLang="en-US" sz="3600" b="1" dirty="0">
                <a:solidFill>
                  <a:srgbClr val="C00000"/>
                </a:solidFill>
                <a:effectLst>
                  <a:innerShdw blurRad="63500" dist="50800" dir="2700000">
                    <a:prstClr val="black">
                      <a:alpha val="50000"/>
                    </a:prstClr>
                  </a:innerShdw>
                </a:effectLst>
                <a:latin typeface="微软雅黑" panose="020B0503020204020204" pitchFamily="34" charset="-122"/>
                <a:ea typeface="微软雅黑" panose="020B0503020204020204" pitchFamily="34" charset="-122"/>
              </a:rPr>
              <a:t>二</a:t>
            </a:r>
            <a:r>
              <a:rPr lang="en-US" altLang="zh-CN" sz="3600" b="1" dirty="0">
                <a:solidFill>
                  <a:srgbClr val="C00000"/>
                </a:solidFill>
                <a:effectLst>
                  <a:innerShdw blurRad="63500" dist="50800" dir="2700000">
                    <a:prstClr val="black">
                      <a:alpha val="50000"/>
                    </a:prstClr>
                  </a:innerShdw>
                </a:effectLst>
                <a:latin typeface="微软雅黑" panose="020B0503020204020204" pitchFamily="34" charset="-122"/>
                <a:ea typeface="微软雅黑" panose="020B0503020204020204" pitchFamily="34" charset="-122"/>
              </a:rPr>
              <a:t>.</a:t>
            </a:r>
            <a:r>
              <a:rPr lang="zh-CN" altLang="en-US" sz="3600" b="1" dirty="0">
                <a:solidFill>
                  <a:srgbClr val="C00000"/>
                </a:solidFill>
                <a:effectLst>
                  <a:innerShdw blurRad="63500" dist="50800" dir="2700000">
                    <a:prstClr val="black">
                      <a:alpha val="50000"/>
                    </a:prstClr>
                  </a:innerShdw>
                </a:effectLst>
                <a:latin typeface="微软雅黑" panose="020B0503020204020204" pitchFamily="34" charset="-122"/>
                <a:ea typeface="微软雅黑" panose="020B0503020204020204" pitchFamily="34" charset="-122"/>
              </a:rPr>
              <a:t>中医学防治冠心病要点</a:t>
            </a:r>
            <a:endParaRPr lang="zh-CN" altLang="en-US" sz="3600" b="1" dirty="0">
              <a:solidFill>
                <a:srgbClr val="C00000"/>
              </a:solidFill>
              <a:effectLst>
                <a:innerShdw blurRad="63500" dist="50800" dir="2700000">
                  <a:prstClr val="black">
                    <a:alpha val="50000"/>
                  </a:prstClr>
                </a:innerShdw>
              </a:effectLst>
              <a:latin typeface="微软雅黑" panose="020B0503020204020204" pitchFamily="34" charset="-122"/>
              <a:ea typeface="微软雅黑" panose="020B0503020204020204" pitchFamily="34" charset="-122"/>
            </a:endParaRPr>
          </a:p>
        </p:txBody>
      </p:sp>
      <p:sp>
        <p:nvSpPr>
          <p:cNvPr id="16387" name="AutoShape 2"/>
          <p:cNvSpPr>
            <a:spLocks noChangeArrowheads="1"/>
          </p:cNvSpPr>
          <p:nvPr/>
        </p:nvSpPr>
        <p:spPr bwMode="auto">
          <a:xfrm>
            <a:off x="933450" y="3286125"/>
            <a:ext cx="3687763" cy="428625"/>
          </a:xfrm>
          <a:prstGeom prst="flowChartAlternateProcess">
            <a:avLst/>
          </a:prstGeom>
          <a:noFill/>
          <a:ln w="28575">
            <a:solidFill>
              <a:srgbClr val="C00000"/>
            </a:solidFill>
            <a:miter lim="800000"/>
          </a:ln>
        </p:spPr>
        <p:txBody>
          <a:bodyPr wrap="none" anchor="ctr"/>
          <a:lstStyle/>
          <a:p>
            <a:endParaRPr lang="zh-CN" altLang="en-US"/>
          </a:p>
        </p:txBody>
      </p:sp>
      <p:sp>
        <p:nvSpPr>
          <p:cNvPr id="4" name="Text Box 3"/>
          <p:cNvSpPr txBox="1">
            <a:spLocks noChangeArrowheads="1"/>
          </p:cNvSpPr>
          <p:nvPr/>
        </p:nvSpPr>
        <p:spPr bwMode="auto">
          <a:xfrm>
            <a:off x="1004858" y="3279762"/>
            <a:ext cx="3595151" cy="430887"/>
          </a:xfrm>
          <a:prstGeom prst="rect">
            <a:avLst/>
          </a:prstGeom>
          <a:noFill/>
          <a:ln w="9525" algn="ctr">
            <a:noFill/>
            <a:miter lim="800000"/>
          </a:ln>
          <a:effectLst/>
        </p:spPr>
        <p:txBody>
          <a:bodyPr>
            <a:spAutoFit/>
          </a:bodyPr>
          <a:lstStyle/>
          <a:p>
            <a:pPr>
              <a:defRPr/>
            </a:pPr>
            <a:r>
              <a:rPr kumimoji="1" lang="zh-CN" altLang="en-US" sz="2200" b="1" dirty="0">
                <a:effectLst>
                  <a:innerShdw blurRad="63500" dist="50800" dir="2700000">
                    <a:prstClr val="black">
                      <a:alpha val="50000"/>
                    </a:prstClr>
                  </a:innerShdw>
                </a:effectLst>
                <a:latin typeface="黑体" panose="02010609060101010101" pitchFamily="49" charset="-122"/>
                <a:ea typeface="黑体" panose="02010609060101010101" pitchFamily="49" charset="-122"/>
              </a:rPr>
              <a:t>注重病证结合，方法创新</a:t>
            </a:r>
            <a:endParaRPr kumimoji="1" lang="zh-CN" altLang="en-US" sz="2000" b="1" dirty="0">
              <a:effectLst>
                <a:innerShdw blurRad="63500" dist="50800" dir="2700000">
                  <a:prstClr val="black">
                    <a:alpha val="50000"/>
                  </a:prstClr>
                </a:innerShdw>
              </a:effectLst>
              <a:latin typeface="宋体" panose="02010600030101010101" pitchFamily="2" charset="-122"/>
            </a:endParaRPr>
          </a:p>
        </p:txBody>
      </p:sp>
      <p:sp>
        <p:nvSpPr>
          <p:cNvPr id="5" name="Oval 4"/>
          <p:cNvSpPr>
            <a:spLocks noChangeArrowheads="1"/>
          </p:cNvSpPr>
          <p:nvPr/>
        </p:nvSpPr>
        <p:spPr bwMode="auto">
          <a:xfrm>
            <a:off x="428596" y="3294050"/>
            <a:ext cx="327300" cy="420702"/>
          </a:xfrm>
          <a:prstGeom prst="ellipse">
            <a:avLst/>
          </a:prstGeom>
          <a:noFill/>
          <a:ln w="28575">
            <a:solidFill>
              <a:srgbClr val="C00000"/>
            </a:solidFill>
            <a:round/>
          </a:ln>
        </p:spPr>
        <p:txBody>
          <a:bodyPr wrap="none" anchor="ctr"/>
          <a:lstStyle/>
          <a:p>
            <a:pPr algn="ctr">
              <a:defRPr/>
            </a:pPr>
            <a:r>
              <a:rPr lang="en-US" altLang="zh-CN" sz="2400" b="1" dirty="0">
                <a:effectLst>
                  <a:innerShdw blurRad="63500" dist="50800" dir="2700000">
                    <a:prstClr val="black">
                      <a:alpha val="50000"/>
                    </a:prstClr>
                  </a:innerShdw>
                </a:effectLst>
                <a:latin typeface="Arial" panose="020B0604020202020204" pitchFamily="34" charset="0"/>
              </a:rPr>
              <a:t>4</a:t>
            </a:r>
            <a:endParaRPr lang="en-US" altLang="zh-CN" sz="2400" b="1" dirty="0">
              <a:effectLst>
                <a:innerShdw blurRad="63500" dist="50800" dir="2700000">
                  <a:prstClr val="black">
                    <a:alpha val="50000"/>
                  </a:prstClr>
                </a:innerShdw>
              </a:effectLst>
              <a:latin typeface="Arial" panose="020B0604020202020204" pitchFamily="34" charset="0"/>
            </a:endParaRPr>
          </a:p>
        </p:txBody>
      </p:sp>
      <p:sp>
        <p:nvSpPr>
          <p:cNvPr id="16390" name="AutoShape 21"/>
          <p:cNvSpPr>
            <a:spLocks noChangeArrowheads="1"/>
          </p:cNvSpPr>
          <p:nvPr/>
        </p:nvSpPr>
        <p:spPr bwMode="auto">
          <a:xfrm>
            <a:off x="960438" y="1565275"/>
            <a:ext cx="3687762" cy="428625"/>
          </a:xfrm>
          <a:prstGeom prst="flowChartAlternateProcess">
            <a:avLst/>
          </a:prstGeom>
          <a:noFill/>
          <a:ln w="28575">
            <a:solidFill>
              <a:srgbClr val="C00000"/>
            </a:solidFill>
            <a:miter lim="800000"/>
          </a:ln>
        </p:spPr>
        <p:txBody>
          <a:bodyPr wrap="none" anchor="ctr"/>
          <a:lstStyle/>
          <a:p>
            <a:endParaRPr lang="zh-CN" altLang="en-US"/>
          </a:p>
        </p:txBody>
      </p:sp>
      <p:sp>
        <p:nvSpPr>
          <p:cNvPr id="7" name="Text Box 22"/>
          <p:cNvSpPr txBox="1">
            <a:spLocks noChangeArrowheads="1"/>
          </p:cNvSpPr>
          <p:nvPr/>
        </p:nvSpPr>
        <p:spPr bwMode="auto">
          <a:xfrm>
            <a:off x="1031885" y="1546195"/>
            <a:ext cx="3595151" cy="430887"/>
          </a:xfrm>
          <a:prstGeom prst="rect">
            <a:avLst/>
          </a:prstGeom>
          <a:noFill/>
          <a:ln w="9525" algn="ctr">
            <a:noFill/>
            <a:miter lim="800000"/>
          </a:ln>
          <a:effectLst/>
        </p:spPr>
        <p:txBody>
          <a:bodyPr>
            <a:spAutoFit/>
          </a:bodyPr>
          <a:lstStyle/>
          <a:p>
            <a:pPr>
              <a:defRPr/>
            </a:pPr>
            <a:r>
              <a:rPr kumimoji="1" lang="zh-CN" altLang="en-US" sz="2200" b="1" dirty="0">
                <a:effectLst>
                  <a:innerShdw blurRad="63500" dist="50800" dir="2700000">
                    <a:prstClr val="black">
                      <a:alpha val="50000"/>
                    </a:prstClr>
                  </a:innerShdw>
                </a:effectLst>
                <a:latin typeface="黑体" panose="02010609060101010101" pitchFamily="49" charset="-122"/>
                <a:ea typeface="黑体" panose="02010609060101010101" pitchFamily="49" charset="-122"/>
              </a:rPr>
              <a:t>注重气血、心脏和血管问题</a:t>
            </a:r>
            <a:r>
              <a:rPr kumimoji="1" lang="zh-CN" altLang="en-US" sz="2200" b="1" dirty="0">
                <a:effectLst>
                  <a:innerShdw blurRad="63500" dist="50800" dir="2700000">
                    <a:prstClr val="black">
                      <a:alpha val="50000"/>
                    </a:prstClr>
                  </a:innerShdw>
                </a:effectLst>
                <a:latin typeface="宋体" panose="02010600030101010101" pitchFamily="2" charset="-122"/>
              </a:rPr>
              <a:t> </a:t>
            </a:r>
            <a:endParaRPr kumimoji="1" lang="zh-CN" altLang="en-US" sz="2200" b="1" dirty="0">
              <a:effectLst>
                <a:innerShdw blurRad="63500" dist="50800" dir="2700000">
                  <a:prstClr val="black">
                    <a:alpha val="50000"/>
                  </a:prstClr>
                </a:innerShdw>
              </a:effectLst>
              <a:latin typeface="宋体" panose="02010600030101010101" pitchFamily="2" charset="-122"/>
            </a:endParaRPr>
          </a:p>
        </p:txBody>
      </p:sp>
      <p:sp>
        <p:nvSpPr>
          <p:cNvPr id="8" name="Oval 23"/>
          <p:cNvSpPr>
            <a:spLocks noChangeArrowheads="1"/>
          </p:cNvSpPr>
          <p:nvPr/>
        </p:nvSpPr>
        <p:spPr bwMode="auto">
          <a:xfrm>
            <a:off x="455623" y="1560483"/>
            <a:ext cx="327300" cy="433396"/>
          </a:xfrm>
          <a:prstGeom prst="ellipse">
            <a:avLst/>
          </a:prstGeom>
          <a:noFill/>
          <a:ln w="28575">
            <a:solidFill>
              <a:srgbClr val="C00000"/>
            </a:solidFill>
            <a:round/>
          </a:ln>
        </p:spPr>
        <p:txBody>
          <a:bodyPr wrap="none" anchor="ctr"/>
          <a:lstStyle/>
          <a:p>
            <a:pPr algn="ctr">
              <a:defRPr/>
            </a:pPr>
            <a:r>
              <a:rPr lang="en-US" altLang="zh-CN" sz="2400" b="1" dirty="0">
                <a:effectLst>
                  <a:innerShdw blurRad="63500" dist="50800" dir="2700000">
                    <a:prstClr val="black">
                      <a:alpha val="50000"/>
                    </a:prstClr>
                  </a:innerShdw>
                </a:effectLst>
                <a:latin typeface="Arial" panose="020B0604020202020204" pitchFamily="34" charset="0"/>
              </a:rPr>
              <a:t>1</a:t>
            </a:r>
            <a:endParaRPr lang="en-US" altLang="zh-CN" sz="2400" b="1" dirty="0">
              <a:effectLst>
                <a:innerShdw blurRad="63500" dist="50800" dir="2700000">
                  <a:prstClr val="black">
                    <a:alpha val="50000"/>
                  </a:prstClr>
                </a:innerShdw>
              </a:effectLst>
              <a:latin typeface="Arial" panose="020B0604020202020204" pitchFamily="34" charset="0"/>
            </a:endParaRPr>
          </a:p>
        </p:txBody>
      </p:sp>
      <p:sp>
        <p:nvSpPr>
          <p:cNvPr id="16393" name="AutoShape 24"/>
          <p:cNvSpPr>
            <a:spLocks noChangeArrowheads="1"/>
          </p:cNvSpPr>
          <p:nvPr/>
        </p:nvSpPr>
        <p:spPr bwMode="auto">
          <a:xfrm>
            <a:off x="960438" y="2136775"/>
            <a:ext cx="3687762" cy="428625"/>
          </a:xfrm>
          <a:prstGeom prst="flowChartAlternateProcess">
            <a:avLst/>
          </a:prstGeom>
          <a:noFill/>
          <a:ln w="28575">
            <a:solidFill>
              <a:srgbClr val="C00000"/>
            </a:solidFill>
            <a:miter lim="800000"/>
          </a:ln>
        </p:spPr>
        <p:txBody>
          <a:bodyPr wrap="none" anchor="ctr"/>
          <a:lstStyle/>
          <a:p>
            <a:endParaRPr lang="zh-CN" altLang="en-US"/>
          </a:p>
        </p:txBody>
      </p:sp>
      <p:sp>
        <p:nvSpPr>
          <p:cNvPr id="10" name="Text Box 25"/>
          <p:cNvSpPr txBox="1">
            <a:spLocks noChangeArrowheads="1"/>
          </p:cNvSpPr>
          <p:nvPr/>
        </p:nvSpPr>
        <p:spPr bwMode="auto">
          <a:xfrm>
            <a:off x="1031885" y="2146271"/>
            <a:ext cx="3595151" cy="430887"/>
          </a:xfrm>
          <a:prstGeom prst="rect">
            <a:avLst/>
          </a:prstGeom>
          <a:noFill/>
          <a:ln w="9525" algn="ctr">
            <a:noFill/>
            <a:miter lim="800000"/>
          </a:ln>
          <a:effectLst/>
        </p:spPr>
        <p:txBody>
          <a:bodyPr>
            <a:spAutoFit/>
          </a:bodyPr>
          <a:lstStyle/>
          <a:p>
            <a:pPr>
              <a:defRPr/>
            </a:pPr>
            <a:r>
              <a:rPr kumimoji="1" lang="zh-CN" altLang="en-US" sz="2200" b="1" dirty="0">
                <a:effectLst>
                  <a:innerShdw blurRad="63500" dist="50800" dir="2700000">
                    <a:prstClr val="black">
                      <a:alpha val="50000"/>
                    </a:prstClr>
                  </a:innerShdw>
                </a:effectLst>
                <a:latin typeface="黑体" panose="02010609060101010101" pitchFamily="49" charset="-122"/>
                <a:ea typeface="黑体" panose="02010609060101010101" pitchFamily="49" charset="-122"/>
              </a:rPr>
              <a:t>注重藏象和脏腑辨证问题</a:t>
            </a:r>
            <a:endParaRPr kumimoji="1" lang="zh-CN" altLang="en-US" sz="2200" b="1" dirty="0">
              <a:effectLst>
                <a:innerShdw blurRad="63500" dist="50800" dir="2700000">
                  <a:prstClr val="black">
                    <a:alpha val="50000"/>
                  </a:prstClr>
                </a:innerShdw>
              </a:effectLst>
              <a:latin typeface="宋体" panose="02010600030101010101" pitchFamily="2" charset="-122"/>
            </a:endParaRPr>
          </a:p>
        </p:txBody>
      </p:sp>
      <p:sp>
        <p:nvSpPr>
          <p:cNvPr id="11" name="Oval 26"/>
          <p:cNvSpPr>
            <a:spLocks noChangeArrowheads="1"/>
          </p:cNvSpPr>
          <p:nvPr/>
        </p:nvSpPr>
        <p:spPr bwMode="auto">
          <a:xfrm>
            <a:off x="455623" y="2146272"/>
            <a:ext cx="327300" cy="419110"/>
          </a:xfrm>
          <a:prstGeom prst="ellipse">
            <a:avLst/>
          </a:prstGeom>
          <a:noFill/>
          <a:ln w="28575">
            <a:solidFill>
              <a:srgbClr val="C00000"/>
            </a:solidFill>
            <a:round/>
          </a:ln>
        </p:spPr>
        <p:txBody>
          <a:bodyPr wrap="none" anchor="ctr"/>
          <a:lstStyle/>
          <a:p>
            <a:pPr algn="ctr">
              <a:defRPr/>
            </a:pPr>
            <a:r>
              <a:rPr lang="en-US" altLang="zh-CN" sz="2400" b="1" dirty="0">
                <a:effectLst>
                  <a:innerShdw blurRad="63500" dist="50800" dir="2700000">
                    <a:prstClr val="black">
                      <a:alpha val="50000"/>
                    </a:prstClr>
                  </a:innerShdw>
                </a:effectLst>
                <a:latin typeface="Arial" panose="020B0604020202020204" pitchFamily="34" charset="0"/>
              </a:rPr>
              <a:t>2</a:t>
            </a:r>
            <a:endParaRPr lang="en-US" altLang="zh-CN" sz="2400" b="1" dirty="0">
              <a:effectLst>
                <a:innerShdw blurRad="63500" dist="50800" dir="2700000">
                  <a:prstClr val="black">
                    <a:alpha val="50000"/>
                  </a:prstClr>
                </a:innerShdw>
              </a:effectLst>
              <a:latin typeface="Arial" panose="020B0604020202020204" pitchFamily="34" charset="0"/>
            </a:endParaRPr>
          </a:p>
        </p:txBody>
      </p:sp>
      <p:sp>
        <p:nvSpPr>
          <p:cNvPr id="16396" name="AutoShape 27"/>
          <p:cNvSpPr>
            <a:spLocks noChangeArrowheads="1"/>
          </p:cNvSpPr>
          <p:nvPr/>
        </p:nvSpPr>
        <p:spPr bwMode="auto">
          <a:xfrm>
            <a:off x="960438" y="2708275"/>
            <a:ext cx="3687762" cy="428625"/>
          </a:xfrm>
          <a:prstGeom prst="flowChartAlternateProcess">
            <a:avLst/>
          </a:prstGeom>
          <a:noFill/>
          <a:ln w="28575">
            <a:solidFill>
              <a:srgbClr val="C00000"/>
            </a:solidFill>
            <a:miter lim="800000"/>
          </a:ln>
        </p:spPr>
        <p:txBody>
          <a:bodyPr wrap="none" anchor="ctr"/>
          <a:lstStyle/>
          <a:p>
            <a:endParaRPr lang="zh-CN" altLang="en-US"/>
          </a:p>
        </p:txBody>
      </p:sp>
      <p:sp>
        <p:nvSpPr>
          <p:cNvPr id="13" name="Text Box 28"/>
          <p:cNvSpPr txBox="1">
            <a:spLocks noChangeArrowheads="1"/>
          </p:cNvSpPr>
          <p:nvPr/>
        </p:nvSpPr>
        <p:spPr bwMode="auto">
          <a:xfrm>
            <a:off x="1031885" y="2724120"/>
            <a:ext cx="3595151" cy="430887"/>
          </a:xfrm>
          <a:prstGeom prst="rect">
            <a:avLst/>
          </a:prstGeom>
          <a:noFill/>
          <a:ln w="9525" algn="ctr">
            <a:noFill/>
            <a:miter lim="800000"/>
          </a:ln>
          <a:effectLst/>
        </p:spPr>
        <p:txBody>
          <a:bodyPr>
            <a:spAutoFit/>
          </a:bodyPr>
          <a:lstStyle/>
          <a:p>
            <a:pPr>
              <a:defRPr/>
            </a:pPr>
            <a:r>
              <a:rPr kumimoji="1" lang="zh-CN" altLang="en-US" sz="2200" b="1" dirty="0">
                <a:effectLst>
                  <a:innerShdw blurRad="63500" dist="50800" dir="2700000">
                    <a:prstClr val="black">
                      <a:alpha val="50000"/>
                    </a:prstClr>
                  </a:innerShdw>
                </a:effectLst>
                <a:latin typeface="黑体" panose="02010609060101010101" pitchFamily="49" charset="-122"/>
                <a:ea typeface="黑体" panose="02010609060101010101" pitchFamily="49" charset="-122"/>
              </a:rPr>
              <a:t>重视心血管病经典名方</a:t>
            </a:r>
            <a:endParaRPr kumimoji="1" lang="zh-CN" altLang="en-US" sz="2200" b="1" dirty="0">
              <a:effectLst>
                <a:innerShdw blurRad="63500" dist="50800" dir="2700000">
                  <a:prstClr val="black">
                    <a:alpha val="50000"/>
                  </a:prstClr>
                </a:innerShdw>
              </a:effectLst>
              <a:latin typeface="宋体" panose="02010600030101010101" pitchFamily="2" charset="-122"/>
            </a:endParaRPr>
          </a:p>
        </p:txBody>
      </p:sp>
      <p:sp>
        <p:nvSpPr>
          <p:cNvPr id="14" name="Oval 29"/>
          <p:cNvSpPr>
            <a:spLocks noChangeArrowheads="1"/>
          </p:cNvSpPr>
          <p:nvPr/>
        </p:nvSpPr>
        <p:spPr bwMode="auto">
          <a:xfrm>
            <a:off x="455623" y="2724121"/>
            <a:ext cx="327300" cy="412766"/>
          </a:xfrm>
          <a:prstGeom prst="ellipse">
            <a:avLst/>
          </a:prstGeom>
          <a:noFill/>
          <a:ln w="28575">
            <a:solidFill>
              <a:srgbClr val="C00000"/>
            </a:solidFill>
            <a:round/>
          </a:ln>
        </p:spPr>
        <p:txBody>
          <a:bodyPr wrap="none" anchor="ctr"/>
          <a:lstStyle/>
          <a:p>
            <a:pPr algn="ctr">
              <a:defRPr/>
            </a:pPr>
            <a:r>
              <a:rPr lang="en-US" altLang="zh-CN" sz="2400" b="1" dirty="0">
                <a:effectLst>
                  <a:innerShdw blurRad="63500" dist="50800" dir="2700000">
                    <a:prstClr val="black">
                      <a:alpha val="50000"/>
                    </a:prstClr>
                  </a:innerShdw>
                </a:effectLst>
                <a:latin typeface="Arial" panose="020B0604020202020204" pitchFamily="34" charset="0"/>
              </a:rPr>
              <a:t>3</a:t>
            </a:r>
            <a:endParaRPr lang="en-US" altLang="zh-CN" sz="2400" b="1" dirty="0">
              <a:effectLst>
                <a:innerShdw blurRad="63500" dist="50800" dir="2700000">
                  <a:prstClr val="black">
                    <a:alpha val="50000"/>
                  </a:prstClr>
                </a:innerShdw>
              </a:effectLst>
              <a:latin typeface="Arial" panose="020B0604020202020204" pitchFamily="34" charset="0"/>
            </a:endParaRPr>
          </a:p>
        </p:txBody>
      </p:sp>
      <p:pic>
        <p:nvPicPr>
          <p:cNvPr id="65537" name="Picture 1"/>
          <p:cNvPicPr>
            <a:picLocks noChangeAspect="1" noChangeArrowheads="1"/>
          </p:cNvPicPr>
          <p:nvPr/>
        </p:nvPicPr>
        <p:blipFill>
          <a:blip r:embed="rId1" cstate="print"/>
          <a:srcRect/>
          <a:stretch>
            <a:fillRect/>
          </a:stretch>
        </p:blipFill>
        <p:spPr bwMode="auto">
          <a:xfrm>
            <a:off x="928662" y="4171975"/>
            <a:ext cx="3002964" cy="2614611"/>
          </a:xfrm>
          <a:prstGeom prst="roundRect">
            <a:avLst>
              <a:gd name="adj" fmla="val 8594"/>
            </a:avLst>
          </a:prstGeom>
          <a:solidFill>
            <a:srgbClr val="FFFFFF">
              <a:shade val="85000"/>
            </a:srgbClr>
          </a:solidFill>
          <a:ln>
            <a:noFill/>
          </a:ln>
          <a:effectLst/>
        </p:spPr>
      </p:pic>
      <p:pic>
        <p:nvPicPr>
          <p:cNvPr id="65538" name="Picture 2"/>
          <p:cNvPicPr>
            <a:picLocks noChangeAspect="1" noChangeArrowheads="1"/>
          </p:cNvPicPr>
          <p:nvPr/>
        </p:nvPicPr>
        <p:blipFill>
          <a:blip r:embed="rId2" cstate="print"/>
          <a:srcRect/>
          <a:stretch>
            <a:fillRect/>
          </a:stretch>
        </p:blipFill>
        <p:spPr bwMode="auto">
          <a:xfrm>
            <a:off x="5000628" y="4572008"/>
            <a:ext cx="3549150" cy="2083082"/>
          </a:xfrm>
          <a:prstGeom prst="roundRect">
            <a:avLst>
              <a:gd name="adj" fmla="val 8594"/>
            </a:avLst>
          </a:prstGeom>
          <a:solidFill>
            <a:srgbClr val="FFFFFF">
              <a:shade val="85000"/>
            </a:srgbClr>
          </a:solidFill>
          <a:ln>
            <a:noFill/>
          </a:ln>
          <a:effectLst/>
        </p:spPr>
      </p:pic>
      <p:pic>
        <p:nvPicPr>
          <p:cNvPr id="65539" name="Picture 3"/>
          <p:cNvPicPr>
            <a:picLocks noChangeAspect="1" noChangeArrowheads="1"/>
          </p:cNvPicPr>
          <p:nvPr/>
        </p:nvPicPr>
        <p:blipFill>
          <a:blip r:embed="rId3" cstate="print"/>
          <a:srcRect/>
          <a:stretch>
            <a:fillRect/>
          </a:stretch>
        </p:blipFill>
        <p:spPr bwMode="auto">
          <a:xfrm>
            <a:off x="4767101" y="1214446"/>
            <a:ext cx="4234055" cy="2928934"/>
          </a:xfrm>
          <a:prstGeom prst="roundRect">
            <a:avLst>
              <a:gd name="adj" fmla="val 8594"/>
            </a:avLst>
          </a:prstGeom>
          <a:solidFill>
            <a:srgbClr val="FFFFFF">
              <a:shade val="85000"/>
            </a:srgbClr>
          </a:solidFill>
          <a:ln>
            <a:noFill/>
          </a:ln>
          <a:effectLst/>
        </p:spPr>
      </p:pic>
    </p:spTree>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Text Box 5"/>
          <p:cNvSpPr txBox="1">
            <a:spLocks noChangeArrowheads="1"/>
          </p:cNvSpPr>
          <p:nvPr/>
        </p:nvSpPr>
        <p:spPr bwMode="auto">
          <a:xfrm>
            <a:off x="0" y="1119830"/>
            <a:ext cx="9144000" cy="523220"/>
          </a:xfrm>
          <a:prstGeom prst="rect">
            <a:avLst/>
          </a:prstGeom>
          <a:noFill/>
          <a:ln w="9525">
            <a:noFill/>
            <a:miter lim="800000"/>
          </a:ln>
        </p:spPr>
        <p:txBody>
          <a:bodyPr>
            <a:spAutoFit/>
          </a:bodyPr>
          <a:lstStyle/>
          <a:p>
            <a:pPr algn="ctr">
              <a:defRPr/>
            </a:pPr>
            <a:r>
              <a:rPr kumimoji="1" lang="en-US" altLang="zh-CN" sz="2800" b="1" dirty="0">
                <a:solidFill>
                  <a:srgbClr val="C00000"/>
                </a:solidFill>
                <a:effectLst>
                  <a:innerShdw blurRad="63500" dist="50800">
                    <a:prstClr val="black">
                      <a:alpha val="50000"/>
                    </a:prstClr>
                  </a:innerShdw>
                </a:effectLst>
                <a:latin typeface="微软雅黑" panose="020B0503020204020204" pitchFamily="34" charset="-122"/>
                <a:ea typeface="微软雅黑" panose="020B0503020204020204" pitchFamily="34" charset="-122"/>
              </a:rPr>
              <a:t>1.</a:t>
            </a:r>
            <a:r>
              <a:rPr kumimoji="1" lang="zh-CN" altLang="en-US" sz="2800" b="1" dirty="0">
                <a:solidFill>
                  <a:srgbClr val="C00000"/>
                </a:solidFill>
                <a:effectLst>
                  <a:innerShdw blurRad="63500" dist="50800">
                    <a:prstClr val="black">
                      <a:alpha val="50000"/>
                    </a:prstClr>
                  </a:innerShdw>
                </a:effectLst>
                <a:latin typeface="微软雅黑" panose="020B0503020204020204" pitchFamily="34" charset="-122"/>
                <a:ea typeface="微软雅黑" panose="020B0503020204020204" pitchFamily="34" charset="-122"/>
              </a:rPr>
              <a:t>活血化瘀类</a:t>
            </a:r>
            <a:endParaRPr lang="zh-CN" altLang="en-US" sz="2800" b="1" dirty="0">
              <a:solidFill>
                <a:srgbClr val="C00000"/>
              </a:solidFill>
              <a:effectLst>
                <a:innerShdw blurRad="63500" dist="50800">
                  <a:prstClr val="black">
                    <a:alpha val="50000"/>
                  </a:prstClr>
                </a:innerShdw>
              </a:effectLst>
              <a:latin typeface="微软雅黑" panose="020B0503020204020204" pitchFamily="34" charset="-122"/>
              <a:ea typeface="微软雅黑" panose="020B0503020204020204" pitchFamily="34" charset="-122"/>
              <a:cs typeface="方正书宋繁体"/>
            </a:endParaRPr>
          </a:p>
        </p:txBody>
      </p:sp>
      <p:sp>
        <p:nvSpPr>
          <p:cNvPr id="17411" name="矩形 8"/>
          <p:cNvSpPr>
            <a:spLocks noChangeArrowheads="1"/>
          </p:cNvSpPr>
          <p:nvPr/>
        </p:nvSpPr>
        <p:spPr bwMode="auto">
          <a:xfrm>
            <a:off x="755650" y="1774825"/>
            <a:ext cx="7316788" cy="4797425"/>
          </a:xfrm>
          <a:prstGeom prst="rect">
            <a:avLst/>
          </a:prstGeom>
          <a:noFill/>
          <a:ln w="9525">
            <a:noFill/>
            <a:miter lim="800000"/>
          </a:ln>
        </p:spPr>
        <p:txBody>
          <a:bodyPr>
            <a:spAutoFit/>
          </a:bodyPr>
          <a:lstStyle/>
          <a:p>
            <a:pPr marL="522605" lvl="1" indent="-342900" algn="just">
              <a:lnSpc>
                <a:spcPct val="170000"/>
              </a:lnSpc>
              <a:spcBef>
                <a:spcPct val="20000"/>
              </a:spcBef>
              <a:buClr>
                <a:schemeClr val="tx1"/>
              </a:buClr>
              <a:buFont typeface="黑体" panose="02010609060101010101" pitchFamily="49" charset="-122"/>
              <a:buChar char="·"/>
            </a:pPr>
            <a:r>
              <a:rPr lang="zh-CN" altLang="en-US" sz="2000" b="1">
                <a:latin typeface="黑体" panose="02010609060101010101" pitchFamily="49" charset="-122"/>
                <a:ea typeface="黑体" panose="02010609060101010101" pitchFamily="49" charset="-122"/>
              </a:rPr>
              <a:t>和血类药物</a:t>
            </a:r>
            <a:r>
              <a:rPr lang="en-US" altLang="zh-CN" sz="2000" b="1">
                <a:latin typeface="黑体" panose="02010609060101010101" pitchFamily="49" charset="-122"/>
                <a:ea typeface="黑体" panose="02010609060101010101" pitchFamily="49" charset="-122"/>
              </a:rPr>
              <a:t>——</a:t>
            </a:r>
            <a:r>
              <a:rPr lang="zh-CN" altLang="en-US" sz="2000" b="1">
                <a:latin typeface="黑体" panose="02010609060101010101" pitchFamily="49" charset="-122"/>
                <a:ea typeface="黑体" panose="02010609060101010101" pitchFamily="49" charset="-122"/>
              </a:rPr>
              <a:t>具有养血、和脉作用，包括当归、   </a:t>
            </a:r>
            <a:endParaRPr lang="en-US" altLang="zh-CN" sz="2000" b="1">
              <a:latin typeface="黑体" panose="02010609060101010101" pitchFamily="49" charset="-122"/>
              <a:ea typeface="黑体" panose="02010609060101010101" pitchFamily="49" charset="-122"/>
            </a:endParaRPr>
          </a:p>
          <a:p>
            <a:pPr marL="522605" lvl="1" indent="-342900" algn="just">
              <a:lnSpc>
                <a:spcPct val="170000"/>
              </a:lnSpc>
              <a:spcBef>
                <a:spcPct val="20000"/>
              </a:spcBef>
              <a:buClr>
                <a:schemeClr val="tx1"/>
              </a:buClr>
            </a:pPr>
            <a:r>
              <a:rPr lang="en-US" altLang="zh-CN" sz="2000" b="1">
                <a:latin typeface="黑体" panose="02010609060101010101" pitchFamily="49" charset="-122"/>
                <a:ea typeface="黑体" panose="02010609060101010101" pitchFamily="49" charset="-122"/>
              </a:rPr>
              <a:t>                 </a:t>
            </a:r>
            <a:r>
              <a:rPr lang="zh-CN" altLang="en-US" sz="2000" b="1">
                <a:latin typeface="黑体" panose="02010609060101010101" pitchFamily="49" charset="-122"/>
                <a:ea typeface="黑体" panose="02010609060101010101" pitchFamily="49" charset="-122"/>
              </a:rPr>
              <a:t>丹参、生地黄、鸡血藤、芍药等。</a:t>
            </a:r>
            <a:endParaRPr lang="zh-CN" altLang="en-US" sz="2000" b="1">
              <a:latin typeface="黑体" panose="02010609060101010101" pitchFamily="49" charset="-122"/>
              <a:ea typeface="黑体" panose="02010609060101010101" pitchFamily="49" charset="-122"/>
            </a:endParaRPr>
          </a:p>
          <a:p>
            <a:pPr marL="522605" lvl="1" indent="-342900" algn="just">
              <a:lnSpc>
                <a:spcPct val="170000"/>
              </a:lnSpc>
              <a:spcBef>
                <a:spcPct val="20000"/>
              </a:spcBef>
              <a:buClr>
                <a:schemeClr val="tx1"/>
              </a:buClr>
              <a:buFont typeface="黑体" panose="02010609060101010101" pitchFamily="49" charset="-122"/>
              <a:buChar char="·"/>
            </a:pPr>
            <a:r>
              <a:rPr lang="zh-CN" altLang="en-US" sz="2000" b="1">
                <a:latin typeface="黑体" panose="02010609060101010101" pitchFamily="49" charset="-122"/>
                <a:ea typeface="黑体" panose="02010609060101010101" pitchFamily="49" charset="-122"/>
              </a:rPr>
              <a:t>活血类药物</a:t>
            </a:r>
            <a:r>
              <a:rPr lang="en-US" altLang="zh-CN" sz="2000" b="1">
                <a:latin typeface="黑体" panose="02010609060101010101" pitchFamily="49" charset="-122"/>
                <a:ea typeface="黑体" panose="02010609060101010101" pitchFamily="49" charset="-122"/>
              </a:rPr>
              <a:t>——</a:t>
            </a:r>
            <a:r>
              <a:rPr lang="zh-CN" altLang="en-US" sz="2000" b="1">
                <a:latin typeface="黑体" panose="02010609060101010101" pitchFamily="49" charset="-122"/>
                <a:ea typeface="黑体" panose="02010609060101010101" pitchFamily="49" charset="-122"/>
              </a:rPr>
              <a:t>具有活血、行血、通瘀作用，包括</a:t>
            </a:r>
            <a:endParaRPr lang="zh-CN" altLang="en-US" sz="2000" b="1">
              <a:latin typeface="黑体" panose="02010609060101010101" pitchFamily="49" charset="-122"/>
              <a:ea typeface="黑体" panose="02010609060101010101" pitchFamily="49" charset="-122"/>
            </a:endParaRPr>
          </a:p>
          <a:p>
            <a:pPr marL="522605" lvl="1" indent="-342900" algn="just">
              <a:lnSpc>
                <a:spcPct val="170000"/>
              </a:lnSpc>
              <a:spcBef>
                <a:spcPct val="20000"/>
              </a:spcBef>
              <a:buClr>
                <a:schemeClr val="tx1"/>
              </a:buClr>
              <a:buFont typeface="黑体" panose="02010609060101010101" pitchFamily="49" charset="-122"/>
              <a:buNone/>
            </a:pPr>
            <a:r>
              <a:rPr lang="zh-CN" altLang="en-US" sz="2000" b="1">
                <a:latin typeface="黑体" panose="02010609060101010101" pitchFamily="49" charset="-122"/>
                <a:ea typeface="黑体" panose="02010609060101010101" pitchFamily="49" charset="-122"/>
              </a:rPr>
              <a:t>                川芎、红花、三七、牛膝、姜黄等。</a:t>
            </a:r>
            <a:endParaRPr lang="zh-CN" altLang="en-US" sz="2000" b="1">
              <a:latin typeface="黑体" panose="02010609060101010101" pitchFamily="49" charset="-122"/>
              <a:ea typeface="黑体" panose="02010609060101010101" pitchFamily="49" charset="-122"/>
            </a:endParaRPr>
          </a:p>
          <a:p>
            <a:pPr marL="522605" lvl="1" indent="-342900" algn="just">
              <a:lnSpc>
                <a:spcPct val="170000"/>
              </a:lnSpc>
              <a:spcBef>
                <a:spcPct val="20000"/>
              </a:spcBef>
              <a:buClr>
                <a:schemeClr val="tx1"/>
              </a:buClr>
              <a:buFont typeface="黑体" panose="02010609060101010101" pitchFamily="49" charset="-122"/>
              <a:buChar char="·"/>
            </a:pPr>
            <a:r>
              <a:rPr lang="zh-CN" altLang="en-US" sz="2000" b="1">
                <a:latin typeface="黑体" panose="02010609060101010101" pitchFamily="49" charset="-122"/>
                <a:ea typeface="黑体" panose="02010609060101010101" pitchFamily="49" charset="-122"/>
              </a:rPr>
              <a:t>破血类药物</a:t>
            </a:r>
            <a:r>
              <a:rPr lang="en-US" altLang="zh-CN" sz="2000" b="1">
                <a:latin typeface="黑体" panose="02010609060101010101" pitchFamily="49" charset="-122"/>
                <a:ea typeface="黑体" panose="02010609060101010101" pitchFamily="49" charset="-122"/>
              </a:rPr>
              <a:t>——</a:t>
            </a:r>
            <a:r>
              <a:rPr lang="zh-CN" altLang="en-US" sz="2000" b="1">
                <a:latin typeface="黑体" panose="02010609060101010101" pitchFamily="49" charset="-122"/>
                <a:ea typeface="黑体" panose="02010609060101010101" pitchFamily="49" charset="-122"/>
              </a:rPr>
              <a:t>具有破血消瘀作用，包括大黄、水   </a:t>
            </a:r>
            <a:endParaRPr lang="en-US" altLang="zh-CN" sz="2000" b="1">
              <a:latin typeface="黑体" panose="02010609060101010101" pitchFamily="49" charset="-122"/>
              <a:ea typeface="黑体" panose="02010609060101010101" pitchFamily="49" charset="-122"/>
            </a:endParaRPr>
          </a:p>
          <a:p>
            <a:pPr marL="522605" lvl="1" indent="-342900" algn="just">
              <a:lnSpc>
                <a:spcPct val="170000"/>
              </a:lnSpc>
              <a:spcBef>
                <a:spcPct val="20000"/>
              </a:spcBef>
              <a:buClr>
                <a:schemeClr val="tx1"/>
              </a:buClr>
            </a:pPr>
            <a:r>
              <a:rPr lang="en-US" altLang="zh-CN" sz="2000" b="1">
                <a:latin typeface="黑体" panose="02010609060101010101" pitchFamily="49" charset="-122"/>
                <a:ea typeface="黑体" panose="02010609060101010101" pitchFamily="49" charset="-122"/>
              </a:rPr>
              <a:t>                 </a:t>
            </a:r>
            <a:r>
              <a:rPr lang="zh-CN" altLang="en-US" sz="2000" b="1">
                <a:latin typeface="黑体" panose="02010609060101010101" pitchFamily="49" charset="-122"/>
                <a:ea typeface="黑体" panose="02010609060101010101" pitchFamily="49" charset="-122"/>
              </a:rPr>
              <a:t>蛭、三棱、莪术、桃仁、血竭等。</a:t>
            </a:r>
            <a:endParaRPr lang="zh-CN" altLang="en-US" sz="2000" b="1">
              <a:latin typeface="黑体" panose="02010609060101010101" pitchFamily="49" charset="-122"/>
              <a:ea typeface="黑体" panose="02010609060101010101" pitchFamily="49" charset="-122"/>
            </a:endParaRPr>
          </a:p>
          <a:p>
            <a:pPr marL="522605" lvl="1" indent="-342900" algn="just">
              <a:lnSpc>
                <a:spcPct val="170000"/>
              </a:lnSpc>
              <a:spcBef>
                <a:spcPct val="20000"/>
              </a:spcBef>
              <a:buClr>
                <a:srgbClr val="FF0000"/>
              </a:buClr>
              <a:buFont typeface="Wingdings" panose="05000000000000000000" pitchFamily="2" charset="2"/>
              <a:buChar char="Ø"/>
            </a:pPr>
            <a:endParaRPr lang="zh-CN" altLang="en-US" sz="2300">
              <a:latin typeface="黑体" panose="02010609060101010101" pitchFamily="49" charset="-122"/>
              <a:ea typeface="黑体" panose="02010609060101010101" pitchFamily="49" charset="-122"/>
            </a:endParaRPr>
          </a:p>
          <a:p>
            <a:pPr marL="522605" lvl="1" indent="-342900" algn="just">
              <a:lnSpc>
                <a:spcPct val="170000"/>
              </a:lnSpc>
              <a:spcBef>
                <a:spcPct val="20000"/>
              </a:spcBef>
              <a:buClr>
                <a:srgbClr val="FF0000"/>
              </a:buClr>
              <a:buFont typeface="Wingdings" panose="05000000000000000000" pitchFamily="2" charset="2"/>
              <a:buChar char="Ø"/>
            </a:pPr>
            <a:endParaRPr lang="zh-CN" altLang="en-US" sz="2000"/>
          </a:p>
        </p:txBody>
      </p:sp>
      <p:sp>
        <p:nvSpPr>
          <p:cNvPr id="17412" name="AutoShape 6" descr="u=2590451642,3574939022&amp;fm=51&amp;gp=0"/>
          <p:cNvSpPr>
            <a:spLocks noChangeAspect="1" noChangeArrowheads="1"/>
          </p:cNvSpPr>
          <p:nvPr/>
        </p:nvSpPr>
        <p:spPr bwMode="auto">
          <a:xfrm>
            <a:off x="63500" y="0"/>
            <a:ext cx="304800" cy="304800"/>
          </a:xfrm>
          <a:prstGeom prst="rect">
            <a:avLst/>
          </a:prstGeom>
          <a:noFill/>
          <a:ln w="9525">
            <a:noFill/>
            <a:miter lim="800000"/>
          </a:ln>
        </p:spPr>
        <p:txBody>
          <a:bodyPr/>
          <a:lstStyle/>
          <a:p>
            <a:endParaRPr lang="zh-CN" altLang="en-US"/>
          </a:p>
        </p:txBody>
      </p:sp>
      <p:sp>
        <p:nvSpPr>
          <p:cNvPr id="17413" name="AutoShape 8" descr="u=2590451642,3574939022&amp;fm=51&amp;gp=0"/>
          <p:cNvSpPr>
            <a:spLocks noChangeAspect="1" noChangeArrowheads="1"/>
          </p:cNvSpPr>
          <p:nvPr/>
        </p:nvSpPr>
        <p:spPr bwMode="auto">
          <a:xfrm>
            <a:off x="4419600" y="3276600"/>
            <a:ext cx="304800" cy="304800"/>
          </a:xfrm>
          <a:prstGeom prst="rect">
            <a:avLst/>
          </a:prstGeom>
          <a:noFill/>
          <a:ln w="9525">
            <a:noFill/>
            <a:miter lim="800000"/>
          </a:ln>
        </p:spPr>
        <p:txBody>
          <a:bodyPr/>
          <a:lstStyle/>
          <a:p>
            <a:endParaRPr lang="zh-CN" altLang="en-US"/>
          </a:p>
        </p:txBody>
      </p:sp>
      <p:pic>
        <p:nvPicPr>
          <p:cNvPr id="17414" name="Picture 10" descr="01300000931951127969933908706"/>
          <p:cNvPicPr>
            <a:picLocks noChangeAspect="1" noChangeArrowheads="1"/>
          </p:cNvPicPr>
          <p:nvPr/>
        </p:nvPicPr>
        <p:blipFill>
          <a:blip r:embed="rId1" cstate="print"/>
          <a:srcRect/>
          <a:stretch>
            <a:fillRect/>
          </a:stretch>
        </p:blipFill>
        <p:spPr bwMode="auto">
          <a:xfrm>
            <a:off x="0" y="5373688"/>
            <a:ext cx="1512888" cy="1484312"/>
          </a:xfrm>
          <a:prstGeom prst="rect">
            <a:avLst/>
          </a:prstGeom>
          <a:noFill/>
          <a:ln w="9525">
            <a:noFill/>
            <a:miter lim="800000"/>
            <a:headEnd/>
            <a:tailEnd/>
          </a:ln>
        </p:spPr>
      </p:pic>
      <p:pic>
        <p:nvPicPr>
          <p:cNvPr id="17415" name="Picture 12" descr="danshen"/>
          <p:cNvPicPr>
            <a:picLocks noChangeAspect="1" noChangeArrowheads="1"/>
          </p:cNvPicPr>
          <p:nvPr/>
        </p:nvPicPr>
        <p:blipFill>
          <a:blip r:embed="rId2" cstate="print"/>
          <a:srcRect/>
          <a:stretch>
            <a:fillRect/>
          </a:stretch>
        </p:blipFill>
        <p:spPr bwMode="auto">
          <a:xfrm>
            <a:off x="1476375" y="5373688"/>
            <a:ext cx="1366838" cy="1484312"/>
          </a:xfrm>
          <a:prstGeom prst="rect">
            <a:avLst/>
          </a:prstGeom>
          <a:noFill/>
          <a:ln w="9525">
            <a:noFill/>
            <a:miter lim="800000"/>
            <a:headEnd/>
            <a:tailEnd/>
          </a:ln>
        </p:spPr>
      </p:pic>
      <p:pic>
        <p:nvPicPr>
          <p:cNvPr id="17416" name="Picture 14" descr="11760593723156998874532326209"/>
          <p:cNvPicPr>
            <a:picLocks noChangeAspect="1" noChangeArrowheads="1"/>
          </p:cNvPicPr>
          <p:nvPr/>
        </p:nvPicPr>
        <p:blipFill>
          <a:blip r:embed="rId3" cstate="print"/>
          <a:srcRect/>
          <a:stretch>
            <a:fillRect/>
          </a:stretch>
        </p:blipFill>
        <p:spPr bwMode="auto">
          <a:xfrm>
            <a:off x="2843213" y="5376863"/>
            <a:ext cx="1535112" cy="1481137"/>
          </a:xfrm>
          <a:prstGeom prst="rect">
            <a:avLst/>
          </a:prstGeom>
          <a:noFill/>
          <a:ln w="9525">
            <a:noFill/>
            <a:miter lim="800000"/>
            <a:headEnd/>
            <a:tailEnd/>
          </a:ln>
        </p:spPr>
      </p:pic>
      <p:pic>
        <p:nvPicPr>
          <p:cNvPr id="17417" name="Picture 16" descr="1237573549"/>
          <p:cNvPicPr>
            <a:picLocks noChangeAspect="1" noChangeArrowheads="1"/>
          </p:cNvPicPr>
          <p:nvPr/>
        </p:nvPicPr>
        <p:blipFill>
          <a:blip r:embed="rId4" cstate="print"/>
          <a:srcRect/>
          <a:stretch>
            <a:fillRect/>
          </a:stretch>
        </p:blipFill>
        <p:spPr bwMode="auto">
          <a:xfrm>
            <a:off x="4427538" y="5373688"/>
            <a:ext cx="1512887" cy="1484312"/>
          </a:xfrm>
          <a:prstGeom prst="rect">
            <a:avLst/>
          </a:prstGeom>
          <a:noFill/>
          <a:ln w="9525">
            <a:noFill/>
            <a:miter lim="800000"/>
            <a:headEnd/>
            <a:tailEnd/>
          </a:ln>
        </p:spPr>
      </p:pic>
      <p:pic>
        <p:nvPicPr>
          <p:cNvPr id="17418" name="Picture 18" descr="01300000016998120521266733834"/>
          <p:cNvPicPr>
            <a:picLocks noChangeAspect="1" noChangeArrowheads="1"/>
          </p:cNvPicPr>
          <p:nvPr/>
        </p:nvPicPr>
        <p:blipFill>
          <a:blip r:embed="rId5" cstate="print"/>
          <a:srcRect/>
          <a:stretch>
            <a:fillRect/>
          </a:stretch>
        </p:blipFill>
        <p:spPr bwMode="auto">
          <a:xfrm>
            <a:off x="7632700" y="5373688"/>
            <a:ext cx="1511300" cy="1484312"/>
          </a:xfrm>
          <a:prstGeom prst="rect">
            <a:avLst/>
          </a:prstGeom>
          <a:noFill/>
          <a:ln w="9525">
            <a:noFill/>
            <a:miter lim="800000"/>
            <a:headEnd/>
            <a:tailEnd/>
          </a:ln>
        </p:spPr>
      </p:pic>
      <p:pic>
        <p:nvPicPr>
          <p:cNvPr id="17419" name="Picture 20" descr="1231299164828-00000m01j12p832"/>
          <p:cNvPicPr>
            <a:picLocks noChangeAspect="1" noChangeArrowheads="1"/>
          </p:cNvPicPr>
          <p:nvPr/>
        </p:nvPicPr>
        <p:blipFill>
          <a:blip r:embed="rId6" cstate="print"/>
          <a:srcRect/>
          <a:stretch>
            <a:fillRect/>
          </a:stretch>
        </p:blipFill>
        <p:spPr bwMode="auto">
          <a:xfrm>
            <a:off x="5940425" y="5373688"/>
            <a:ext cx="1684338" cy="1484312"/>
          </a:xfrm>
          <a:prstGeom prst="rect">
            <a:avLst/>
          </a:prstGeom>
          <a:noFill/>
          <a:ln w="9525">
            <a:noFill/>
            <a:miter lim="800000"/>
            <a:headEnd/>
            <a:tailEnd/>
          </a:ln>
        </p:spPr>
      </p:pic>
      <p:sp>
        <p:nvSpPr>
          <p:cNvPr id="12" name="TextBox 16"/>
          <p:cNvSpPr txBox="1"/>
          <p:nvPr/>
        </p:nvSpPr>
        <p:spPr>
          <a:xfrm>
            <a:off x="0" y="210901"/>
            <a:ext cx="9144000" cy="646331"/>
          </a:xfrm>
          <a:prstGeom prst="rect">
            <a:avLst/>
          </a:prstGeom>
          <a:noFill/>
        </p:spPr>
        <p:txBody>
          <a:bodyPr>
            <a:spAutoFit/>
          </a:bodyPr>
          <a:lstStyle/>
          <a:p>
            <a:pPr algn="ctr" fontAlgn="auto">
              <a:spcBef>
                <a:spcPts val="0"/>
              </a:spcBef>
              <a:spcAft>
                <a:spcPts val="0"/>
              </a:spcAft>
              <a:defRPr/>
            </a:pPr>
            <a:r>
              <a:rPr lang="zh-CN" altLang="en-US" sz="3600" b="1" dirty="0">
                <a:solidFill>
                  <a:srgbClr val="C00000"/>
                </a:solidFill>
                <a:effectLst>
                  <a:innerShdw blurRad="63500" dist="50800" dir="2700000">
                    <a:prstClr val="black">
                      <a:alpha val="50000"/>
                    </a:prstClr>
                  </a:innerShdw>
                </a:effectLst>
                <a:latin typeface="微软雅黑" panose="020B0503020204020204" pitchFamily="34" charset="-122"/>
                <a:ea typeface="微软雅黑" panose="020B0503020204020204" pitchFamily="34" charset="-122"/>
              </a:rPr>
              <a:t>三</a:t>
            </a:r>
            <a:r>
              <a:rPr lang="en-US" altLang="zh-CN" sz="3600" b="1" dirty="0">
                <a:solidFill>
                  <a:srgbClr val="C00000"/>
                </a:solidFill>
                <a:effectLst>
                  <a:innerShdw blurRad="63500" dist="50800" dir="2700000">
                    <a:prstClr val="black">
                      <a:alpha val="50000"/>
                    </a:prstClr>
                  </a:innerShdw>
                </a:effectLst>
                <a:latin typeface="微软雅黑" panose="020B0503020204020204" pitchFamily="34" charset="-122"/>
                <a:ea typeface="微软雅黑" panose="020B0503020204020204" pitchFamily="34" charset="-122"/>
              </a:rPr>
              <a:t>.</a:t>
            </a:r>
            <a:r>
              <a:rPr lang="zh-CN" altLang="en-US" sz="3600" b="1" dirty="0">
                <a:solidFill>
                  <a:srgbClr val="C00000"/>
                </a:solidFill>
                <a:effectLst>
                  <a:innerShdw blurRad="63500" dist="50800" dir="2700000">
                    <a:prstClr val="black">
                      <a:alpha val="50000"/>
                    </a:prstClr>
                  </a:innerShdw>
                </a:effectLst>
                <a:latin typeface="微软雅黑" panose="020B0503020204020204" pitchFamily="34" charset="-122"/>
                <a:ea typeface="微软雅黑" panose="020B0503020204020204" pitchFamily="34" charset="-122"/>
              </a:rPr>
              <a:t>中医药防治冠心病有效方剂</a:t>
            </a:r>
            <a:endParaRPr lang="zh-CN" altLang="en-US" sz="3600" b="1" dirty="0">
              <a:solidFill>
                <a:srgbClr val="C00000"/>
              </a:solidFill>
              <a:effectLst>
                <a:innerShdw blurRad="63500" dist="50800" dir="2700000">
                  <a:prstClr val="black">
                    <a:alpha val="50000"/>
                  </a:prstClr>
                </a:innerShdw>
              </a:effectLst>
              <a:latin typeface="微软雅黑" panose="020B0503020204020204" pitchFamily="34" charset="-122"/>
              <a:ea typeface="微软雅黑" panose="020B0503020204020204" pitchFamily="34" charset="-122"/>
            </a:endParaRPr>
          </a:p>
        </p:txBody>
      </p:sp>
    </p:spTree>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Text Box 3"/>
          <p:cNvSpPr txBox="1">
            <a:spLocks noChangeArrowheads="1"/>
          </p:cNvSpPr>
          <p:nvPr/>
        </p:nvSpPr>
        <p:spPr bwMode="gray">
          <a:xfrm>
            <a:off x="4221163" y="4276725"/>
            <a:ext cx="654050" cy="366713"/>
          </a:xfrm>
          <a:prstGeom prst="rect">
            <a:avLst/>
          </a:prstGeom>
          <a:noFill/>
          <a:ln w="9525">
            <a:noFill/>
            <a:miter lim="800000"/>
          </a:ln>
        </p:spPr>
        <p:txBody>
          <a:bodyPr wrap="none">
            <a:spAutoFit/>
          </a:bodyPr>
          <a:lstStyle/>
          <a:p>
            <a:pPr algn="ctr" eaLnBrk="0" hangingPunct="0"/>
            <a:r>
              <a:rPr lang="en-US" altLang="zh-CN">
                <a:solidFill>
                  <a:schemeClr val="bg1"/>
                </a:solidFill>
              </a:rPr>
              <a:t>Text</a:t>
            </a:r>
            <a:endParaRPr lang="en-US" altLang="zh-CN">
              <a:solidFill>
                <a:schemeClr val="bg1"/>
              </a:solidFill>
            </a:endParaRPr>
          </a:p>
        </p:txBody>
      </p:sp>
      <p:sp>
        <p:nvSpPr>
          <p:cNvPr id="18435" name="矩形 6"/>
          <p:cNvSpPr>
            <a:spLocks noChangeArrowheads="1"/>
          </p:cNvSpPr>
          <p:nvPr/>
        </p:nvSpPr>
        <p:spPr bwMode="auto">
          <a:xfrm>
            <a:off x="5986463" y="6386513"/>
            <a:ext cx="1785937" cy="214312"/>
          </a:xfrm>
          <a:prstGeom prst="rect">
            <a:avLst/>
          </a:prstGeom>
          <a:solidFill>
            <a:schemeClr val="bg1"/>
          </a:solidFill>
          <a:ln w="9525" algn="ctr">
            <a:noFill/>
            <a:round/>
          </a:ln>
        </p:spPr>
        <p:txBody>
          <a:bodyPr wrap="none" anchor="ctr"/>
          <a:lstStyle/>
          <a:p>
            <a:pPr algn="ctr"/>
            <a:endParaRPr lang="zh-CN" altLang="en-US">
              <a:latin typeface="华文楷体" pitchFamily="2" charset="-122"/>
            </a:endParaRPr>
          </a:p>
        </p:txBody>
      </p:sp>
      <p:sp>
        <p:nvSpPr>
          <p:cNvPr id="18436" name="Rectangle 42"/>
          <p:cNvSpPr>
            <a:spLocks noChangeArrowheads="1"/>
          </p:cNvSpPr>
          <p:nvPr/>
        </p:nvSpPr>
        <p:spPr bwMode="auto">
          <a:xfrm>
            <a:off x="9525" y="1143000"/>
            <a:ext cx="8920163" cy="4894263"/>
          </a:xfrm>
          <a:prstGeom prst="rect">
            <a:avLst/>
          </a:prstGeom>
          <a:noFill/>
          <a:ln w="9525" algn="ctr">
            <a:noFill/>
            <a:miter lim="800000"/>
          </a:ln>
          <a:effectLst>
            <a:prstShdw prst="shdw13" dist="53882" dir="13500000">
              <a:schemeClr val="bg2">
                <a:alpha val="50000"/>
              </a:schemeClr>
            </a:prstShdw>
          </a:effectLst>
        </p:spPr>
        <p:txBody>
          <a:bodyPr anchor="ctr">
            <a:spAutoFit/>
          </a:bodyPr>
          <a:lstStyle/>
          <a:p>
            <a:pPr>
              <a:lnSpc>
                <a:spcPct val="145000"/>
              </a:lnSpc>
            </a:pPr>
            <a:r>
              <a:rPr lang="zh-CN" altLang="en-US" sz="2500" b="1">
                <a:solidFill>
                  <a:srgbClr val="FF0000"/>
                </a:solidFill>
                <a:latin typeface="黑体" panose="02010609060101010101" pitchFamily="49" charset="-122"/>
                <a:ea typeface="黑体" panose="02010609060101010101" pitchFamily="49" charset="-122"/>
              </a:rPr>
              <a:t>  </a:t>
            </a:r>
            <a:r>
              <a:rPr lang="zh-CN" altLang="en-US" sz="2400" b="1">
                <a:solidFill>
                  <a:srgbClr val="FF0000"/>
                </a:solidFill>
                <a:latin typeface="黑体" panose="02010609060101010101" pitchFamily="49" charset="-122"/>
                <a:ea typeface="黑体" panose="02010609060101010101" pitchFamily="49" charset="-122"/>
              </a:rPr>
              <a:t>方源  </a:t>
            </a:r>
            <a:r>
              <a:rPr lang="en-US" altLang="zh-CN" sz="2400" b="1">
                <a:solidFill>
                  <a:srgbClr val="000000"/>
                </a:solidFill>
                <a:latin typeface="黑体" panose="02010609060101010101" pitchFamily="49" charset="-122"/>
                <a:ea typeface="黑体" panose="02010609060101010101" pitchFamily="49" charset="-122"/>
              </a:rPr>
              <a:t>《</a:t>
            </a:r>
            <a:r>
              <a:rPr lang="zh-CN" altLang="en-US" sz="2400" b="1">
                <a:solidFill>
                  <a:srgbClr val="000000"/>
                </a:solidFill>
                <a:latin typeface="黑体" panose="02010609060101010101" pitchFamily="49" charset="-122"/>
                <a:ea typeface="黑体" panose="02010609060101010101" pitchFamily="49" charset="-122"/>
              </a:rPr>
              <a:t>医林改错</a:t>
            </a:r>
            <a:r>
              <a:rPr lang="en-US" altLang="zh-CN" sz="2400" b="1">
                <a:solidFill>
                  <a:srgbClr val="000000"/>
                </a:solidFill>
                <a:latin typeface="黑体" panose="02010609060101010101" pitchFamily="49" charset="-122"/>
                <a:ea typeface="黑体" panose="02010609060101010101" pitchFamily="49" charset="-122"/>
              </a:rPr>
              <a:t>》</a:t>
            </a:r>
            <a:endParaRPr lang="en-US" altLang="zh-CN" sz="2400" b="1">
              <a:solidFill>
                <a:srgbClr val="000000"/>
              </a:solidFill>
              <a:latin typeface="黑体" panose="02010609060101010101" pitchFamily="49" charset="-122"/>
              <a:ea typeface="黑体" panose="02010609060101010101" pitchFamily="49" charset="-122"/>
            </a:endParaRPr>
          </a:p>
          <a:p>
            <a:pPr>
              <a:lnSpc>
                <a:spcPct val="145000"/>
              </a:lnSpc>
            </a:pPr>
            <a:r>
              <a:rPr lang="zh-CN" altLang="en-US" sz="2400" b="1">
                <a:solidFill>
                  <a:srgbClr val="FF0000"/>
                </a:solidFill>
                <a:latin typeface="黑体" panose="02010609060101010101" pitchFamily="49" charset="-122"/>
                <a:ea typeface="黑体" panose="02010609060101010101" pitchFamily="49" charset="-122"/>
              </a:rPr>
              <a:t>  功用   </a:t>
            </a:r>
            <a:r>
              <a:rPr lang="zh-CN" altLang="en-US" sz="2400" b="1">
                <a:latin typeface="黑体" panose="02010609060101010101" pitchFamily="49" charset="-122"/>
                <a:ea typeface="黑体" panose="02010609060101010101" pitchFamily="49" charset="-122"/>
              </a:rPr>
              <a:t>活血祛瘀，行气止痛</a:t>
            </a:r>
            <a:endParaRPr lang="zh-CN" altLang="en-US" sz="2400" b="1">
              <a:latin typeface="黑体" panose="02010609060101010101" pitchFamily="49" charset="-122"/>
              <a:ea typeface="黑体" panose="02010609060101010101" pitchFamily="49" charset="-122"/>
            </a:endParaRPr>
          </a:p>
          <a:p>
            <a:pPr>
              <a:lnSpc>
                <a:spcPct val="145000"/>
              </a:lnSpc>
            </a:pPr>
            <a:r>
              <a:rPr lang="zh-CN" altLang="en-US" sz="2400" b="1">
                <a:latin typeface="黑体" panose="02010609060101010101" pitchFamily="49" charset="-122"/>
                <a:ea typeface="黑体" panose="02010609060101010101" pitchFamily="49" charset="-122"/>
              </a:rPr>
              <a:t> </a:t>
            </a:r>
            <a:r>
              <a:rPr lang="zh-CN" altLang="en-US" sz="2400" b="1">
                <a:solidFill>
                  <a:srgbClr val="FF0000"/>
                </a:solidFill>
                <a:latin typeface="黑体" panose="02010609060101010101" pitchFamily="49" charset="-122"/>
                <a:ea typeface="黑体" panose="02010609060101010101" pitchFamily="49" charset="-122"/>
              </a:rPr>
              <a:t> 主治   </a:t>
            </a:r>
            <a:r>
              <a:rPr lang="zh-CN" altLang="en-US" sz="2400" b="1">
                <a:latin typeface="黑体" panose="02010609060101010101" pitchFamily="49" charset="-122"/>
                <a:ea typeface="黑体" panose="02010609060101010101" pitchFamily="49" charset="-122"/>
              </a:rPr>
              <a:t>胸中血瘀证。胸痛，头痛日久，刺痛有定处，</a:t>
            </a:r>
            <a:endParaRPr lang="zh-CN" altLang="en-US" sz="2400" b="1">
              <a:latin typeface="黑体" panose="02010609060101010101" pitchFamily="49" charset="-122"/>
              <a:ea typeface="黑体" panose="02010609060101010101" pitchFamily="49" charset="-122"/>
            </a:endParaRPr>
          </a:p>
          <a:p>
            <a:pPr>
              <a:lnSpc>
                <a:spcPct val="145000"/>
              </a:lnSpc>
            </a:pPr>
            <a:r>
              <a:rPr lang="zh-CN" altLang="en-US" sz="2400" b="1">
                <a:latin typeface="黑体" panose="02010609060101010101" pitchFamily="49" charset="-122"/>
                <a:ea typeface="黑体" panose="02010609060101010101" pitchFamily="49" charset="-122"/>
              </a:rPr>
              <a:t>         或呃逆日久，或内热烦闷，或心悸失眠，易怒，   </a:t>
            </a:r>
            <a:endParaRPr lang="zh-CN" altLang="en-US" sz="2400" b="1">
              <a:latin typeface="黑体" panose="02010609060101010101" pitchFamily="49" charset="-122"/>
              <a:ea typeface="黑体" panose="02010609060101010101" pitchFamily="49" charset="-122"/>
            </a:endParaRPr>
          </a:p>
          <a:p>
            <a:pPr>
              <a:lnSpc>
                <a:spcPct val="145000"/>
              </a:lnSpc>
            </a:pPr>
            <a:r>
              <a:rPr lang="zh-CN" altLang="en-US" sz="2400" b="1">
                <a:latin typeface="黑体" panose="02010609060101010101" pitchFamily="49" charset="-122"/>
                <a:ea typeface="黑体" panose="02010609060101010101" pitchFamily="49" charset="-122"/>
              </a:rPr>
              <a:t>         入暮潮热，舌暗红或有瘀斑，脉涩或弦紧</a:t>
            </a:r>
            <a:endParaRPr lang="zh-CN" altLang="en-US" sz="2400" b="1">
              <a:latin typeface="黑体" panose="02010609060101010101" pitchFamily="49" charset="-122"/>
              <a:ea typeface="黑体" panose="02010609060101010101" pitchFamily="49" charset="-122"/>
            </a:endParaRPr>
          </a:p>
          <a:p>
            <a:pPr>
              <a:lnSpc>
                <a:spcPct val="145000"/>
              </a:lnSpc>
            </a:pPr>
            <a:r>
              <a:rPr lang="zh-CN" altLang="en-US" sz="2400" b="1">
                <a:latin typeface="黑体" panose="02010609060101010101" pitchFamily="49" charset="-122"/>
                <a:ea typeface="黑体" panose="02010609060101010101" pitchFamily="49" charset="-122"/>
              </a:rPr>
              <a:t> </a:t>
            </a:r>
            <a:r>
              <a:rPr lang="zh-CN" altLang="en-US" sz="2400" b="1">
                <a:solidFill>
                  <a:srgbClr val="FF0000"/>
                </a:solidFill>
                <a:latin typeface="黑体" panose="02010609060101010101" pitchFamily="49" charset="-122"/>
                <a:ea typeface="黑体" panose="02010609060101010101" pitchFamily="49" charset="-122"/>
              </a:rPr>
              <a:t> 方药   </a:t>
            </a:r>
            <a:r>
              <a:rPr lang="zh-CN" altLang="en-US" sz="2400" b="1">
                <a:latin typeface="黑体" panose="02010609060101010101" pitchFamily="49" charset="-122"/>
                <a:ea typeface="黑体" panose="02010609060101010101" pitchFamily="49" charset="-122"/>
              </a:rPr>
              <a:t>生地  桃仁  红花  当归  川芎  桔梗  枳实  </a:t>
            </a:r>
            <a:endParaRPr lang="en-US" altLang="zh-CN" sz="2400" b="1">
              <a:latin typeface="黑体" panose="02010609060101010101" pitchFamily="49" charset="-122"/>
              <a:ea typeface="黑体" panose="02010609060101010101" pitchFamily="49" charset="-122"/>
            </a:endParaRPr>
          </a:p>
          <a:p>
            <a:pPr>
              <a:lnSpc>
                <a:spcPct val="145000"/>
              </a:lnSpc>
            </a:pPr>
            <a:r>
              <a:rPr lang="en-US" altLang="zh-CN" sz="2400" b="1">
                <a:latin typeface="黑体" panose="02010609060101010101" pitchFamily="49" charset="-122"/>
                <a:ea typeface="黑体" panose="02010609060101010101" pitchFamily="49" charset="-122"/>
              </a:rPr>
              <a:t>         </a:t>
            </a:r>
            <a:r>
              <a:rPr lang="zh-CN" altLang="en-US" sz="2400" b="1">
                <a:latin typeface="黑体" panose="02010609060101010101" pitchFamily="49" charset="-122"/>
                <a:ea typeface="黑体" panose="02010609060101010101" pitchFamily="49" charset="-122"/>
              </a:rPr>
              <a:t>柴胡  牛膝  赤芍  甘草</a:t>
            </a:r>
            <a:endParaRPr lang="en-US" altLang="zh-CN" sz="2400" b="1">
              <a:latin typeface="黑体" panose="02010609060101010101" pitchFamily="49" charset="-122"/>
              <a:ea typeface="黑体" panose="02010609060101010101" pitchFamily="49" charset="-122"/>
            </a:endParaRPr>
          </a:p>
          <a:p>
            <a:pPr>
              <a:lnSpc>
                <a:spcPct val="145000"/>
              </a:lnSpc>
            </a:pPr>
            <a:r>
              <a:rPr lang="en-US" altLang="zh-CN" sz="2400" b="1">
                <a:latin typeface="黑体" panose="02010609060101010101" pitchFamily="49" charset="-122"/>
                <a:ea typeface="黑体" panose="02010609060101010101" pitchFamily="49" charset="-122"/>
              </a:rPr>
              <a:t>  </a:t>
            </a:r>
            <a:endParaRPr lang="zh-CN" altLang="en-US" sz="2400" b="1">
              <a:latin typeface="黑体" panose="02010609060101010101" pitchFamily="49" charset="-122"/>
              <a:ea typeface="黑体" panose="02010609060101010101" pitchFamily="49" charset="-122"/>
            </a:endParaRPr>
          </a:p>
          <a:p>
            <a:pPr algn="just"/>
            <a:endParaRPr lang="zh-CN" altLang="en-US" sz="2500">
              <a:latin typeface="华文楷体" pitchFamily="2" charset="-122"/>
              <a:ea typeface="华文楷体" pitchFamily="2" charset="-122"/>
            </a:endParaRPr>
          </a:p>
        </p:txBody>
      </p:sp>
      <p:pic>
        <p:nvPicPr>
          <p:cNvPr id="18437" name="Picture 24" descr="201102161402325"/>
          <p:cNvPicPr>
            <a:picLocks noChangeAspect="1" noChangeArrowheads="1"/>
          </p:cNvPicPr>
          <p:nvPr/>
        </p:nvPicPr>
        <p:blipFill>
          <a:blip r:embed="rId1" cstate="print"/>
          <a:srcRect/>
          <a:stretch>
            <a:fillRect/>
          </a:stretch>
        </p:blipFill>
        <p:spPr bwMode="auto">
          <a:xfrm>
            <a:off x="0" y="5572125"/>
            <a:ext cx="1979613" cy="1285875"/>
          </a:xfrm>
          <a:prstGeom prst="rect">
            <a:avLst/>
          </a:prstGeom>
          <a:noFill/>
          <a:ln w="9525">
            <a:noFill/>
            <a:miter lim="800000"/>
            <a:headEnd/>
            <a:tailEnd/>
          </a:ln>
        </p:spPr>
      </p:pic>
      <p:pic>
        <p:nvPicPr>
          <p:cNvPr id="18438" name="Picture 26" descr="taoren-yinpian"/>
          <p:cNvPicPr>
            <a:picLocks noChangeAspect="1" noChangeArrowheads="1"/>
          </p:cNvPicPr>
          <p:nvPr/>
        </p:nvPicPr>
        <p:blipFill>
          <a:blip r:embed="rId2" cstate="print"/>
          <a:srcRect/>
          <a:stretch>
            <a:fillRect/>
          </a:stretch>
        </p:blipFill>
        <p:spPr bwMode="auto">
          <a:xfrm>
            <a:off x="1979613" y="5572125"/>
            <a:ext cx="1871662" cy="1285875"/>
          </a:xfrm>
          <a:prstGeom prst="rect">
            <a:avLst/>
          </a:prstGeom>
          <a:noFill/>
          <a:ln w="9525">
            <a:noFill/>
            <a:miter lim="800000"/>
            <a:headEnd/>
            <a:tailEnd/>
          </a:ln>
        </p:spPr>
      </p:pic>
      <p:pic>
        <p:nvPicPr>
          <p:cNvPr id="18439" name="Picture 28" descr="1289794675"/>
          <p:cNvPicPr>
            <a:picLocks noChangeAspect="1" noChangeArrowheads="1"/>
          </p:cNvPicPr>
          <p:nvPr/>
        </p:nvPicPr>
        <p:blipFill>
          <a:blip r:embed="rId3" cstate="print"/>
          <a:srcRect/>
          <a:stretch>
            <a:fillRect/>
          </a:stretch>
        </p:blipFill>
        <p:spPr bwMode="auto">
          <a:xfrm>
            <a:off x="3851275" y="5572125"/>
            <a:ext cx="1800225" cy="1285875"/>
          </a:xfrm>
          <a:prstGeom prst="rect">
            <a:avLst/>
          </a:prstGeom>
          <a:noFill/>
          <a:ln w="9525">
            <a:noFill/>
            <a:miter lim="800000"/>
            <a:headEnd/>
            <a:tailEnd/>
          </a:ln>
        </p:spPr>
      </p:pic>
      <p:pic>
        <p:nvPicPr>
          <p:cNvPr id="18440" name="Picture 30" descr="2011121114429759"/>
          <p:cNvPicPr>
            <a:picLocks noChangeAspect="1" noChangeArrowheads="1"/>
          </p:cNvPicPr>
          <p:nvPr/>
        </p:nvPicPr>
        <p:blipFill>
          <a:blip r:embed="rId4" cstate="print"/>
          <a:srcRect/>
          <a:stretch>
            <a:fillRect/>
          </a:stretch>
        </p:blipFill>
        <p:spPr bwMode="auto">
          <a:xfrm>
            <a:off x="7343775" y="5572125"/>
            <a:ext cx="1800225" cy="1285875"/>
          </a:xfrm>
          <a:prstGeom prst="rect">
            <a:avLst/>
          </a:prstGeom>
          <a:noFill/>
          <a:ln w="9525">
            <a:noFill/>
            <a:miter lim="800000"/>
            <a:headEnd/>
            <a:tailEnd/>
          </a:ln>
        </p:spPr>
      </p:pic>
      <p:pic>
        <p:nvPicPr>
          <p:cNvPr id="18441" name="Picture 32" descr="u=3328926794,2724949152&amp;fm=52&amp;gp=0[1]"/>
          <p:cNvPicPr>
            <a:picLocks noChangeAspect="1" noChangeArrowheads="1"/>
          </p:cNvPicPr>
          <p:nvPr/>
        </p:nvPicPr>
        <p:blipFill>
          <a:blip r:embed="rId5" cstate="print"/>
          <a:srcRect/>
          <a:stretch>
            <a:fillRect/>
          </a:stretch>
        </p:blipFill>
        <p:spPr bwMode="auto">
          <a:xfrm>
            <a:off x="5651500" y="5572125"/>
            <a:ext cx="1873250" cy="1285875"/>
          </a:xfrm>
          <a:prstGeom prst="rect">
            <a:avLst/>
          </a:prstGeom>
          <a:noFill/>
          <a:ln w="9525">
            <a:noFill/>
            <a:miter lim="800000"/>
            <a:headEnd/>
            <a:tailEnd/>
          </a:ln>
        </p:spPr>
      </p:pic>
      <p:sp>
        <p:nvSpPr>
          <p:cNvPr id="23563" name="Text Box 5"/>
          <p:cNvSpPr txBox="1">
            <a:spLocks noChangeArrowheads="1"/>
          </p:cNvSpPr>
          <p:nvPr/>
        </p:nvSpPr>
        <p:spPr bwMode="auto">
          <a:xfrm>
            <a:off x="0" y="262574"/>
            <a:ext cx="9144000" cy="523220"/>
          </a:xfrm>
          <a:prstGeom prst="rect">
            <a:avLst/>
          </a:prstGeom>
          <a:noFill/>
          <a:ln w="9525">
            <a:noFill/>
            <a:miter lim="800000"/>
          </a:ln>
        </p:spPr>
        <p:txBody>
          <a:bodyPr>
            <a:spAutoFit/>
          </a:bodyPr>
          <a:lstStyle/>
          <a:p>
            <a:pPr algn="ctr">
              <a:defRPr/>
            </a:pPr>
            <a:r>
              <a:rPr kumimoji="1" lang="zh-CN" altLang="en-US" sz="2800" b="1" dirty="0">
                <a:solidFill>
                  <a:srgbClr val="C00000"/>
                </a:solidFill>
                <a:effectLst>
                  <a:innerShdw blurRad="63500" dist="50800">
                    <a:prstClr val="black">
                      <a:alpha val="50000"/>
                    </a:prstClr>
                  </a:innerShdw>
                </a:effectLst>
                <a:latin typeface="微软雅黑" panose="020B0503020204020204" pitchFamily="34" charset="-122"/>
                <a:ea typeface="微软雅黑" panose="020B0503020204020204" pitchFamily="34" charset="-122"/>
              </a:rPr>
              <a:t>血府逐瘀汤</a:t>
            </a:r>
            <a:endParaRPr kumimoji="1" lang="zh-CN" altLang="en-US" sz="2800" b="1" dirty="0">
              <a:solidFill>
                <a:srgbClr val="C00000"/>
              </a:solidFill>
              <a:effectLst>
                <a:innerShdw blurRad="63500" dist="50800">
                  <a:prstClr val="black">
                    <a:alpha val="50000"/>
                  </a:prstClr>
                </a:innerShdw>
              </a:effectLst>
              <a:latin typeface="微软雅黑" panose="020B0503020204020204" pitchFamily="34" charset="-122"/>
              <a:ea typeface="微软雅黑" panose="020B0503020204020204" pitchFamily="34" charset="-122"/>
            </a:endParaRPr>
          </a:p>
        </p:txBody>
      </p:sp>
      <p:pic>
        <p:nvPicPr>
          <p:cNvPr id="18443" name="Picture 33"/>
          <p:cNvPicPr>
            <a:picLocks noChangeAspect="1" noChangeArrowheads="1"/>
          </p:cNvPicPr>
          <p:nvPr/>
        </p:nvPicPr>
        <p:blipFill>
          <a:blip r:embed="rId6" cstate="print"/>
          <a:srcRect/>
          <a:stretch>
            <a:fillRect/>
          </a:stretch>
        </p:blipFill>
        <p:spPr bwMode="auto">
          <a:xfrm>
            <a:off x="0" y="5572125"/>
            <a:ext cx="1979613" cy="128587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矩形 4"/>
          <p:cNvSpPr>
            <a:spLocks noChangeArrowheads="1"/>
          </p:cNvSpPr>
          <p:nvPr/>
        </p:nvSpPr>
        <p:spPr bwMode="auto">
          <a:xfrm>
            <a:off x="2071688" y="857250"/>
            <a:ext cx="7072312" cy="1016000"/>
          </a:xfrm>
          <a:prstGeom prst="rect">
            <a:avLst/>
          </a:prstGeom>
          <a:noFill/>
          <a:ln w="9525">
            <a:noFill/>
            <a:miter lim="800000"/>
          </a:ln>
        </p:spPr>
        <p:txBody>
          <a:bodyPr>
            <a:spAutoFit/>
          </a:bodyPr>
          <a:lstStyle/>
          <a:p>
            <a:pPr algn="just"/>
            <a:r>
              <a:rPr lang="zh-CN" altLang="en-US" sz="2000" b="1">
                <a:latin typeface="黑体" panose="02010609060101010101" pitchFamily="49" charset="-122"/>
                <a:ea typeface="黑体" panose="02010609060101010101" pitchFamily="49" charset="-122"/>
              </a:rPr>
              <a:t>部位：瘀阻头面</a:t>
            </a:r>
            <a:endParaRPr lang="en-US" altLang="zh-CN" sz="2000" b="1">
              <a:latin typeface="黑体" panose="02010609060101010101" pitchFamily="49" charset="-122"/>
              <a:ea typeface="黑体" panose="02010609060101010101" pitchFamily="49" charset="-122"/>
            </a:endParaRPr>
          </a:p>
          <a:p>
            <a:pPr algn="just"/>
            <a:r>
              <a:rPr lang="zh-CN" altLang="en-US" sz="2000" b="1">
                <a:latin typeface="黑体" panose="02010609060101010101" pitchFamily="49" charset="-122"/>
                <a:ea typeface="黑体" panose="02010609060101010101" pitchFamily="49" charset="-122"/>
              </a:rPr>
              <a:t>组成：川芎、黄酒、桃仁、红花、大枣、赤芍、麝香、老葱</a:t>
            </a:r>
            <a:endParaRPr lang="en-US" altLang="zh-CN" sz="2000" b="1">
              <a:latin typeface="黑体" panose="02010609060101010101" pitchFamily="49" charset="-122"/>
              <a:ea typeface="黑体" panose="02010609060101010101" pitchFamily="49" charset="-122"/>
            </a:endParaRPr>
          </a:p>
          <a:p>
            <a:pPr algn="just"/>
            <a:r>
              <a:rPr lang="en-US" altLang="zh-CN" sz="2000" b="1">
                <a:latin typeface="黑体" panose="02010609060101010101" pitchFamily="49" charset="-122"/>
                <a:ea typeface="黑体" panose="02010609060101010101" pitchFamily="49" charset="-122"/>
              </a:rPr>
              <a:t>      </a:t>
            </a:r>
            <a:r>
              <a:rPr lang="zh-CN" altLang="en-US" sz="2000" b="1">
                <a:latin typeface="黑体" panose="02010609060101010101" pitchFamily="49" charset="-122"/>
                <a:ea typeface="黑体" panose="02010609060101010101" pitchFamily="49" charset="-122"/>
              </a:rPr>
              <a:t>生姜</a:t>
            </a:r>
            <a:endParaRPr lang="zh-CN" altLang="en-US" sz="2000" b="1">
              <a:latin typeface="黑体" panose="02010609060101010101" pitchFamily="49" charset="-122"/>
              <a:ea typeface="黑体" panose="02010609060101010101" pitchFamily="49" charset="-122"/>
            </a:endParaRPr>
          </a:p>
        </p:txBody>
      </p:sp>
      <p:sp>
        <p:nvSpPr>
          <p:cNvPr id="5" name="Rectangle 15"/>
          <p:cNvSpPr>
            <a:spLocks noChangeArrowheads="1"/>
          </p:cNvSpPr>
          <p:nvPr/>
        </p:nvSpPr>
        <p:spPr bwMode="auto">
          <a:xfrm>
            <a:off x="214282" y="928660"/>
            <a:ext cx="1785950" cy="430887"/>
          </a:xfrm>
          <a:prstGeom prst="rect">
            <a:avLst/>
          </a:prstGeom>
          <a:solidFill>
            <a:srgbClr val="0000CC"/>
          </a:solidFill>
          <a:ln w="25400">
            <a:solidFill>
              <a:srgbClr val="C00000"/>
            </a:solidFill>
            <a:miter lim="800000"/>
          </a:ln>
          <a:effectLst/>
        </p:spPr>
        <p:txBody>
          <a:bodyPr anchor="ctr">
            <a:spAutoFit/>
          </a:bodyPr>
          <a:lstStyle/>
          <a:p>
            <a:pPr algn="ctr">
              <a:defRPr/>
            </a:pPr>
            <a:r>
              <a:rPr lang="zh-CN" altLang="en-US" sz="2200" b="1" kern="0" dirty="0">
                <a:solidFill>
                  <a:schemeClr val="bg1"/>
                </a:solidFill>
                <a:effectLst>
                  <a:glow rad="63500">
                    <a:schemeClr val="accent1">
                      <a:satMod val="175000"/>
                      <a:alpha val="40000"/>
                    </a:schemeClr>
                  </a:glow>
                </a:effectLst>
                <a:ea typeface="华文细黑" pitchFamily="2" charset="-122"/>
              </a:rPr>
              <a:t>通窍活血汤</a:t>
            </a:r>
            <a:endParaRPr lang="zh-CN" altLang="en-US" sz="2200" b="1" kern="0" dirty="0">
              <a:solidFill>
                <a:schemeClr val="bg1"/>
              </a:solidFill>
              <a:effectLst>
                <a:glow rad="63500">
                  <a:schemeClr val="accent1">
                    <a:satMod val="175000"/>
                    <a:alpha val="40000"/>
                  </a:schemeClr>
                </a:glow>
              </a:effectLst>
              <a:ea typeface="华文细黑" pitchFamily="2" charset="-122"/>
            </a:endParaRPr>
          </a:p>
        </p:txBody>
      </p:sp>
      <p:sp>
        <p:nvSpPr>
          <p:cNvPr id="19460" name="矩形 11"/>
          <p:cNvSpPr>
            <a:spLocks noChangeArrowheads="1"/>
          </p:cNvSpPr>
          <p:nvPr/>
        </p:nvSpPr>
        <p:spPr bwMode="auto">
          <a:xfrm>
            <a:off x="2071688" y="2233613"/>
            <a:ext cx="7072312" cy="1016000"/>
          </a:xfrm>
          <a:prstGeom prst="rect">
            <a:avLst/>
          </a:prstGeom>
          <a:noFill/>
          <a:ln w="9525">
            <a:noFill/>
            <a:miter lim="800000"/>
          </a:ln>
        </p:spPr>
        <p:txBody>
          <a:bodyPr>
            <a:spAutoFit/>
          </a:bodyPr>
          <a:lstStyle/>
          <a:p>
            <a:pPr algn="just"/>
            <a:r>
              <a:rPr lang="zh-CN" altLang="en-US" sz="2000" b="1">
                <a:latin typeface="黑体" panose="02010609060101010101" pitchFamily="49" charset="-122"/>
                <a:ea typeface="黑体" panose="02010609060101010101" pitchFamily="49" charset="-122"/>
              </a:rPr>
              <a:t>部位：瘀阻膈下</a:t>
            </a:r>
            <a:endParaRPr lang="en-US" altLang="zh-CN" sz="2000" b="1">
              <a:latin typeface="黑体" panose="02010609060101010101" pitchFamily="49" charset="-122"/>
              <a:ea typeface="黑体" panose="02010609060101010101" pitchFamily="49" charset="-122"/>
            </a:endParaRPr>
          </a:p>
          <a:p>
            <a:pPr algn="just"/>
            <a:r>
              <a:rPr lang="zh-CN" altLang="en-US" sz="2000" b="1">
                <a:latin typeface="黑体" panose="02010609060101010101" pitchFamily="49" charset="-122"/>
                <a:ea typeface="黑体" panose="02010609060101010101" pitchFamily="49" charset="-122"/>
              </a:rPr>
              <a:t>组成：桃仁、丹皮、赤芍、乌药、延胡索、甘草、川芎、当</a:t>
            </a:r>
            <a:endParaRPr lang="en-US" altLang="zh-CN" sz="2000" b="1">
              <a:latin typeface="黑体" panose="02010609060101010101" pitchFamily="49" charset="-122"/>
              <a:ea typeface="黑体" panose="02010609060101010101" pitchFamily="49" charset="-122"/>
            </a:endParaRPr>
          </a:p>
          <a:p>
            <a:pPr algn="just"/>
            <a:r>
              <a:rPr lang="en-US" altLang="zh-CN" sz="2000" b="1">
                <a:latin typeface="黑体" panose="02010609060101010101" pitchFamily="49" charset="-122"/>
                <a:ea typeface="黑体" panose="02010609060101010101" pitchFamily="49" charset="-122"/>
              </a:rPr>
              <a:t>      </a:t>
            </a:r>
            <a:r>
              <a:rPr lang="zh-CN" altLang="en-US" sz="2000" b="1">
                <a:latin typeface="黑体" panose="02010609060101010101" pitchFamily="49" charset="-122"/>
                <a:ea typeface="黑体" panose="02010609060101010101" pitchFamily="49" charset="-122"/>
              </a:rPr>
              <a:t>归、五灵脂、红花、香附、枳壳</a:t>
            </a:r>
            <a:endParaRPr lang="zh-CN" altLang="en-US" sz="2000" b="1">
              <a:latin typeface="黑体" panose="02010609060101010101" pitchFamily="49" charset="-122"/>
              <a:ea typeface="黑体" panose="02010609060101010101" pitchFamily="49" charset="-122"/>
            </a:endParaRPr>
          </a:p>
        </p:txBody>
      </p:sp>
      <p:sp>
        <p:nvSpPr>
          <p:cNvPr id="7" name="Rectangle 15"/>
          <p:cNvSpPr>
            <a:spLocks noChangeArrowheads="1"/>
          </p:cNvSpPr>
          <p:nvPr/>
        </p:nvSpPr>
        <p:spPr bwMode="auto">
          <a:xfrm>
            <a:off x="214282" y="2305780"/>
            <a:ext cx="1785950" cy="430887"/>
          </a:xfrm>
          <a:prstGeom prst="rect">
            <a:avLst/>
          </a:prstGeom>
          <a:solidFill>
            <a:srgbClr val="0000CC"/>
          </a:solidFill>
          <a:ln w="25400">
            <a:solidFill>
              <a:srgbClr val="C00000"/>
            </a:solidFill>
            <a:miter lim="800000"/>
          </a:ln>
          <a:effectLst/>
        </p:spPr>
        <p:txBody>
          <a:bodyPr anchor="ctr">
            <a:spAutoFit/>
          </a:bodyPr>
          <a:lstStyle/>
          <a:p>
            <a:pPr algn="ctr">
              <a:defRPr/>
            </a:pPr>
            <a:r>
              <a:rPr lang="zh-CN" altLang="en-US" sz="2200" b="1" kern="0" dirty="0">
                <a:solidFill>
                  <a:schemeClr val="bg1"/>
                </a:solidFill>
                <a:effectLst>
                  <a:glow rad="63500">
                    <a:schemeClr val="accent1">
                      <a:satMod val="175000"/>
                      <a:alpha val="40000"/>
                    </a:schemeClr>
                  </a:glow>
                </a:effectLst>
                <a:ea typeface="华文细黑" pitchFamily="2" charset="-122"/>
              </a:rPr>
              <a:t>膈下逐瘀汤</a:t>
            </a:r>
            <a:endParaRPr lang="zh-CN" altLang="en-US" sz="2200" b="1" kern="0" dirty="0">
              <a:solidFill>
                <a:schemeClr val="bg1"/>
              </a:solidFill>
              <a:effectLst>
                <a:glow rad="63500">
                  <a:schemeClr val="accent1">
                    <a:satMod val="175000"/>
                    <a:alpha val="40000"/>
                  </a:schemeClr>
                </a:glow>
              </a:effectLst>
              <a:ea typeface="华文细黑" pitchFamily="2" charset="-122"/>
            </a:endParaRPr>
          </a:p>
        </p:txBody>
      </p:sp>
      <p:sp>
        <p:nvSpPr>
          <p:cNvPr id="19462" name="矩形 13"/>
          <p:cNvSpPr>
            <a:spLocks noChangeArrowheads="1"/>
          </p:cNvSpPr>
          <p:nvPr/>
        </p:nvSpPr>
        <p:spPr bwMode="auto">
          <a:xfrm>
            <a:off x="2071688" y="3698875"/>
            <a:ext cx="7072312" cy="1016000"/>
          </a:xfrm>
          <a:prstGeom prst="rect">
            <a:avLst/>
          </a:prstGeom>
          <a:noFill/>
          <a:ln w="9525">
            <a:noFill/>
            <a:miter lim="800000"/>
          </a:ln>
        </p:spPr>
        <p:txBody>
          <a:bodyPr>
            <a:spAutoFit/>
          </a:bodyPr>
          <a:lstStyle/>
          <a:p>
            <a:pPr algn="just"/>
            <a:r>
              <a:rPr lang="zh-CN" altLang="en-US" sz="2000" b="1">
                <a:latin typeface="黑体" panose="02010609060101010101" pitchFamily="49" charset="-122"/>
                <a:ea typeface="黑体" panose="02010609060101010101" pitchFamily="49" charset="-122"/>
              </a:rPr>
              <a:t>部位：血瘀少腹</a:t>
            </a:r>
            <a:endParaRPr lang="en-US" altLang="zh-CN" sz="2000" b="1">
              <a:latin typeface="黑体" panose="02010609060101010101" pitchFamily="49" charset="-122"/>
              <a:ea typeface="黑体" panose="02010609060101010101" pitchFamily="49" charset="-122"/>
            </a:endParaRPr>
          </a:p>
          <a:p>
            <a:pPr algn="just"/>
            <a:r>
              <a:rPr lang="zh-CN" altLang="en-US" sz="2000" b="1">
                <a:latin typeface="黑体" panose="02010609060101010101" pitchFamily="49" charset="-122"/>
                <a:ea typeface="黑体" panose="02010609060101010101" pitchFamily="49" charset="-122"/>
              </a:rPr>
              <a:t>组成：川芎、没药、蒲黄、赤芍、小茴香、官桂、干姜、延</a:t>
            </a:r>
            <a:endParaRPr lang="en-US" altLang="zh-CN" sz="2000" b="1">
              <a:latin typeface="黑体" panose="02010609060101010101" pitchFamily="49" charset="-122"/>
              <a:ea typeface="黑体" panose="02010609060101010101" pitchFamily="49" charset="-122"/>
            </a:endParaRPr>
          </a:p>
          <a:p>
            <a:pPr algn="just"/>
            <a:r>
              <a:rPr lang="en-US" altLang="zh-CN" sz="2000" b="1">
                <a:latin typeface="黑体" panose="02010609060101010101" pitchFamily="49" charset="-122"/>
                <a:ea typeface="黑体" panose="02010609060101010101" pitchFamily="49" charset="-122"/>
              </a:rPr>
              <a:t>      </a:t>
            </a:r>
            <a:r>
              <a:rPr lang="zh-CN" altLang="en-US" sz="2000" b="1">
                <a:latin typeface="黑体" panose="02010609060101010101" pitchFamily="49" charset="-122"/>
                <a:ea typeface="黑体" panose="02010609060101010101" pitchFamily="49" charset="-122"/>
              </a:rPr>
              <a:t>胡索、五灵脂</a:t>
            </a:r>
            <a:endParaRPr lang="zh-CN" altLang="en-US" sz="2000" b="1">
              <a:latin typeface="黑体" panose="02010609060101010101" pitchFamily="49" charset="-122"/>
              <a:ea typeface="黑体" panose="02010609060101010101" pitchFamily="49" charset="-122"/>
            </a:endParaRPr>
          </a:p>
        </p:txBody>
      </p:sp>
      <p:sp>
        <p:nvSpPr>
          <p:cNvPr id="9" name="Rectangle 15"/>
          <p:cNvSpPr>
            <a:spLocks noChangeArrowheads="1"/>
          </p:cNvSpPr>
          <p:nvPr/>
        </p:nvSpPr>
        <p:spPr bwMode="auto">
          <a:xfrm>
            <a:off x="214282" y="3783953"/>
            <a:ext cx="1785950" cy="430887"/>
          </a:xfrm>
          <a:prstGeom prst="rect">
            <a:avLst/>
          </a:prstGeom>
          <a:solidFill>
            <a:srgbClr val="0000CC"/>
          </a:solidFill>
          <a:ln w="25400">
            <a:solidFill>
              <a:srgbClr val="C00000"/>
            </a:solidFill>
            <a:miter lim="800000"/>
          </a:ln>
          <a:effectLst/>
        </p:spPr>
        <p:txBody>
          <a:bodyPr anchor="ctr">
            <a:spAutoFit/>
          </a:bodyPr>
          <a:lstStyle/>
          <a:p>
            <a:pPr algn="ctr">
              <a:defRPr/>
            </a:pPr>
            <a:r>
              <a:rPr lang="zh-CN" altLang="en-US" sz="2200" b="1" kern="0" dirty="0">
                <a:solidFill>
                  <a:schemeClr val="bg1"/>
                </a:solidFill>
                <a:effectLst>
                  <a:glow rad="63500">
                    <a:schemeClr val="accent1">
                      <a:satMod val="175000"/>
                      <a:alpha val="40000"/>
                    </a:schemeClr>
                  </a:glow>
                </a:effectLst>
                <a:ea typeface="华文细黑" pitchFamily="2" charset="-122"/>
              </a:rPr>
              <a:t>少腹逐瘀汤</a:t>
            </a:r>
            <a:endParaRPr lang="zh-CN" altLang="en-US" sz="2200" b="1" kern="0" dirty="0">
              <a:solidFill>
                <a:schemeClr val="bg1"/>
              </a:solidFill>
              <a:effectLst>
                <a:glow rad="63500">
                  <a:schemeClr val="accent1">
                    <a:satMod val="175000"/>
                    <a:alpha val="40000"/>
                  </a:schemeClr>
                </a:glow>
              </a:effectLst>
              <a:ea typeface="华文细黑" pitchFamily="2" charset="-122"/>
            </a:endParaRPr>
          </a:p>
        </p:txBody>
      </p:sp>
      <p:sp>
        <p:nvSpPr>
          <p:cNvPr id="19464" name="矩形 15"/>
          <p:cNvSpPr>
            <a:spLocks noChangeArrowheads="1"/>
          </p:cNvSpPr>
          <p:nvPr/>
        </p:nvSpPr>
        <p:spPr bwMode="auto">
          <a:xfrm>
            <a:off x="2071688" y="5199063"/>
            <a:ext cx="7072312" cy="1016000"/>
          </a:xfrm>
          <a:prstGeom prst="rect">
            <a:avLst/>
          </a:prstGeom>
          <a:noFill/>
          <a:ln w="9525">
            <a:noFill/>
            <a:miter lim="800000"/>
          </a:ln>
        </p:spPr>
        <p:txBody>
          <a:bodyPr>
            <a:spAutoFit/>
          </a:bodyPr>
          <a:lstStyle/>
          <a:p>
            <a:pPr algn="just"/>
            <a:r>
              <a:rPr lang="zh-CN" altLang="en-US" sz="2000" b="1">
                <a:latin typeface="黑体" panose="02010609060101010101" pitchFamily="49" charset="-122"/>
                <a:ea typeface="黑体" panose="02010609060101010101" pitchFamily="49" charset="-122"/>
              </a:rPr>
              <a:t>部位：瘀血痹阻经络</a:t>
            </a:r>
            <a:endParaRPr lang="en-US" altLang="zh-CN" sz="2000" b="1">
              <a:latin typeface="黑体" panose="02010609060101010101" pitchFamily="49" charset="-122"/>
              <a:ea typeface="黑体" panose="02010609060101010101" pitchFamily="49" charset="-122"/>
            </a:endParaRPr>
          </a:p>
          <a:p>
            <a:pPr algn="just"/>
            <a:r>
              <a:rPr lang="zh-CN" altLang="en-US" sz="2000" b="1">
                <a:latin typeface="黑体" panose="02010609060101010101" pitchFamily="49" charset="-122"/>
                <a:ea typeface="黑体" panose="02010609060101010101" pitchFamily="49" charset="-122"/>
              </a:rPr>
              <a:t>组成：牛膝、地龙、香附、羌活、秦艽、甘草、川芎、当归</a:t>
            </a:r>
            <a:endParaRPr lang="en-US" altLang="zh-CN" sz="2000" b="1">
              <a:latin typeface="黑体" panose="02010609060101010101" pitchFamily="49" charset="-122"/>
              <a:ea typeface="黑体" panose="02010609060101010101" pitchFamily="49" charset="-122"/>
            </a:endParaRPr>
          </a:p>
          <a:p>
            <a:pPr algn="just"/>
            <a:r>
              <a:rPr lang="en-US" altLang="zh-CN" sz="2000" b="1">
                <a:latin typeface="黑体" panose="02010609060101010101" pitchFamily="49" charset="-122"/>
                <a:ea typeface="黑体" panose="02010609060101010101" pitchFamily="49" charset="-122"/>
              </a:rPr>
              <a:t>      </a:t>
            </a:r>
            <a:r>
              <a:rPr lang="zh-CN" altLang="en-US" sz="2000" b="1">
                <a:latin typeface="黑体" panose="02010609060101010101" pitchFamily="49" charset="-122"/>
                <a:ea typeface="黑体" panose="02010609060101010101" pitchFamily="49" charset="-122"/>
              </a:rPr>
              <a:t>、黄芪、苍术、黄柏、桃仁、红花、五灵脂、没药</a:t>
            </a:r>
            <a:endParaRPr lang="zh-CN" altLang="en-US" sz="2000" b="1">
              <a:latin typeface="黑体" panose="02010609060101010101" pitchFamily="49" charset="-122"/>
              <a:ea typeface="黑体" panose="02010609060101010101" pitchFamily="49" charset="-122"/>
            </a:endParaRPr>
          </a:p>
        </p:txBody>
      </p:sp>
      <p:sp>
        <p:nvSpPr>
          <p:cNvPr id="11" name="Rectangle 15"/>
          <p:cNvSpPr>
            <a:spLocks noChangeArrowheads="1"/>
          </p:cNvSpPr>
          <p:nvPr/>
        </p:nvSpPr>
        <p:spPr bwMode="auto">
          <a:xfrm>
            <a:off x="214282" y="5270879"/>
            <a:ext cx="1785950" cy="430887"/>
          </a:xfrm>
          <a:prstGeom prst="rect">
            <a:avLst/>
          </a:prstGeom>
          <a:solidFill>
            <a:srgbClr val="0000CC"/>
          </a:solidFill>
          <a:ln w="25400">
            <a:solidFill>
              <a:srgbClr val="C00000"/>
            </a:solidFill>
            <a:miter lim="800000"/>
          </a:ln>
          <a:effectLst/>
        </p:spPr>
        <p:txBody>
          <a:bodyPr anchor="ctr">
            <a:spAutoFit/>
          </a:bodyPr>
          <a:lstStyle/>
          <a:p>
            <a:pPr algn="ctr">
              <a:defRPr/>
            </a:pPr>
            <a:r>
              <a:rPr lang="zh-CN" altLang="en-US" sz="2200" b="1" kern="0" dirty="0">
                <a:solidFill>
                  <a:schemeClr val="bg1"/>
                </a:solidFill>
                <a:effectLst>
                  <a:glow rad="63500">
                    <a:schemeClr val="accent1">
                      <a:satMod val="175000"/>
                      <a:alpha val="40000"/>
                    </a:schemeClr>
                  </a:glow>
                </a:effectLst>
                <a:ea typeface="华文细黑" pitchFamily="2" charset="-122"/>
              </a:rPr>
              <a:t>身痛逐瘀汤</a:t>
            </a:r>
            <a:endParaRPr lang="zh-CN" altLang="en-US" sz="2200" b="1" kern="0" dirty="0">
              <a:solidFill>
                <a:schemeClr val="bg1"/>
              </a:solidFill>
              <a:effectLst>
                <a:glow rad="63500">
                  <a:schemeClr val="accent1">
                    <a:satMod val="175000"/>
                    <a:alpha val="40000"/>
                  </a:schemeClr>
                </a:glow>
              </a:effectLst>
              <a:ea typeface="华文细黑" pitchFamily="2" charset="-122"/>
            </a:endParaRP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Text Box 5"/>
          <p:cNvSpPr txBox="1">
            <a:spLocks noChangeArrowheads="1"/>
          </p:cNvSpPr>
          <p:nvPr/>
        </p:nvSpPr>
        <p:spPr bwMode="auto">
          <a:xfrm>
            <a:off x="2357422" y="214290"/>
            <a:ext cx="1980029" cy="523220"/>
          </a:xfrm>
          <a:prstGeom prst="rect">
            <a:avLst/>
          </a:prstGeom>
          <a:noFill/>
          <a:ln w="9525">
            <a:noFill/>
            <a:miter lim="800000"/>
          </a:ln>
        </p:spPr>
        <p:txBody>
          <a:bodyPr wrap="none">
            <a:spAutoFit/>
          </a:bodyPr>
          <a:lstStyle/>
          <a:p>
            <a:pPr>
              <a:defRPr/>
            </a:pPr>
            <a:r>
              <a:rPr kumimoji="1" lang="zh-CN" altLang="en-US" sz="2800" b="1" dirty="0">
                <a:solidFill>
                  <a:srgbClr val="C00000"/>
                </a:solidFill>
                <a:effectLst>
                  <a:innerShdw blurRad="63500" dist="50800">
                    <a:prstClr val="black">
                      <a:alpha val="50000"/>
                    </a:prstClr>
                  </a:innerShdw>
                </a:effectLst>
                <a:latin typeface="微软雅黑" panose="020B0503020204020204" pitchFamily="34" charset="-122"/>
                <a:ea typeface="微软雅黑" panose="020B0503020204020204" pitchFamily="34" charset="-122"/>
              </a:rPr>
              <a:t>活络效灵丹</a:t>
            </a:r>
            <a:endParaRPr kumimoji="1" lang="zh-CN" altLang="en-US" sz="2800" b="1" dirty="0">
              <a:solidFill>
                <a:srgbClr val="C00000"/>
              </a:solidFill>
              <a:effectLst>
                <a:innerShdw blurRad="63500" dist="50800">
                  <a:prstClr val="black">
                    <a:alpha val="50000"/>
                  </a:prstClr>
                </a:innerShdw>
              </a:effectLst>
              <a:latin typeface="微软雅黑" panose="020B0503020204020204" pitchFamily="34" charset="-122"/>
              <a:ea typeface="微软雅黑" panose="020B0503020204020204" pitchFamily="34" charset="-122"/>
            </a:endParaRPr>
          </a:p>
        </p:txBody>
      </p:sp>
      <p:sp>
        <p:nvSpPr>
          <p:cNvPr id="20483" name="矩形 5"/>
          <p:cNvSpPr>
            <a:spLocks noChangeArrowheads="1"/>
          </p:cNvSpPr>
          <p:nvPr/>
        </p:nvSpPr>
        <p:spPr bwMode="auto">
          <a:xfrm>
            <a:off x="571500" y="4498975"/>
            <a:ext cx="8072438" cy="2144713"/>
          </a:xfrm>
          <a:prstGeom prst="rect">
            <a:avLst/>
          </a:prstGeom>
          <a:noFill/>
          <a:ln w="9525">
            <a:noFill/>
            <a:miter lim="800000"/>
          </a:ln>
        </p:spPr>
        <p:txBody>
          <a:bodyPr>
            <a:spAutoFit/>
          </a:bodyPr>
          <a:lstStyle/>
          <a:p>
            <a:pPr>
              <a:lnSpc>
                <a:spcPts val="4000"/>
              </a:lnSpc>
            </a:pPr>
            <a:r>
              <a:rPr lang="zh-CN" altLang="en-US" sz="2400" b="1">
                <a:solidFill>
                  <a:srgbClr val="FF0000"/>
                </a:solidFill>
                <a:latin typeface="黑体" panose="02010609060101010101" pitchFamily="49" charset="-122"/>
                <a:ea typeface="黑体" panose="02010609060101010101" pitchFamily="49" charset="-122"/>
              </a:rPr>
              <a:t>方源  </a:t>
            </a:r>
            <a:r>
              <a:rPr lang="en-US" altLang="zh-CN" sz="2400" b="1">
                <a:latin typeface="黑体" panose="02010609060101010101" pitchFamily="49" charset="-122"/>
                <a:ea typeface="黑体" panose="02010609060101010101" pitchFamily="49" charset="-122"/>
              </a:rPr>
              <a:t>《</a:t>
            </a:r>
            <a:r>
              <a:rPr lang="zh-CN" altLang="en-US" sz="2400" b="1">
                <a:latin typeface="黑体" panose="02010609060101010101" pitchFamily="49" charset="-122"/>
                <a:ea typeface="黑体" panose="02010609060101010101" pitchFamily="49" charset="-122"/>
              </a:rPr>
              <a:t>太平惠民和剂局方</a:t>
            </a:r>
            <a:r>
              <a:rPr lang="en-US" altLang="zh-CN" sz="2400" b="1">
                <a:latin typeface="黑体" panose="02010609060101010101" pitchFamily="49" charset="-122"/>
                <a:ea typeface="黑体" panose="02010609060101010101" pitchFamily="49" charset="-122"/>
              </a:rPr>
              <a:t>》</a:t>
            </a:r>
            <a:r>
              <a:rPr lang="zh-CN" altLang="en-US" sz="2400" b="1">
                <a:latin typeface="黑体" panose="02010609060101010101" pitchFamily="49" charset="-122"/>
                <a:ea typeface="黑体" panose="02010609060101010101" pitchFamily="49" charset="-122"/>
              </a:rPr>
              <a:t> </a:t>
            </a:r>
            <a:endParaRPr lang="en-US" altLang="zh-CN" sz="2400" b="1">
              <a:latin typeface="黑体" panose="02010609060101010101" pitchFamily="49" charset="-122"/>
              <a:ea typeface="黑体" panose="02010609060101010101" pitchFamily="49" charset="-122"/>
            </a:endParaRPr>
          </a:p>
          <a:p>
            <a:pPr>
              <a:lnSpc>
                <a:spcPts val="4000"/>
              </a:lnSpc>
            </a:pPr>
            <a:r>
              <a:rPr lang="zh-CN" altLang="en-US" sz="2400" b="1">
                <a:solidFill>
                  <a:srgbClr val="FF0000"/>
                </a:solidFill>
                <a:latin typeface="黑体" panose="02010609060101010101" pitchFamily="49" charset="-122"/>
                <a:ea typeface="黑体" panose="02010609060101010101" pitchFamily="49" charset="-122"/>
              </a:rPr>
              <a:t>功效</a:t>
            </a:r>
            <a:r>
              <a:rPr lang="zh-CN" altLang="en-US" sz="2400" b="1">
                <a:latin typeface="黑体" panose="02010609060101010101" pitchFamily="49" charset="-122"/>
                <a:ea typeface="黑体" panose="02010609060101010101" pitchFamily="49" charset="-122"/>
              </a:rPr>
              <a:t>   活血祛瘀，散结止痛 </a:t>
            </a:r>
            <a:endParaRPr lang="zh-CN" altLang="en-US" sz="2400" b="1">
              <a:latin typeface="黑体" panose="02010609060101010101" pitchFamily="49" charset="-122"/>
              <a:ea typeface="黑体" panose="02010609060101010101" pitchFamily="49" charset="-122"/>
            </a:endParaRPr>
          </a:p>
          <a:p>
            <a:pPr>
              <a:lnSpc>
                <a:spcPts val="4000"/>
              </a:lnSpc>
            </a:pPr>
            <a:r>
              <a:rPr lang="zh-CN" altLang="en-US" sz="2400" b="1">
                <a:solidFill>
                  <a:srgbClr val="FF0000"/>
                </a:solidFill>
                <a:latin typeface="黑体" panose="02010609060101010101" pitchFamily="49" charset="-122"/>
                <a:ea typeface="黑体" panose="02010609060101010101" pitchFamily="49" charset="-122"/>
              </a:rPr>
              <a:t>主治 </a:t>
            </a:r>
            <a:r>
              <a:rPr lang="zh-CN" altLang="en-US" sz="2400" b="1">
                <a:latin typeface="黑体" panose="02010609060101010101" pitchFamily="49" charset="-122"/>
                <a:ea typeface="黑体" panose="02010609060101010101" pitchFamily="49" charset="-122"/>
              </a:rPr>
              <a:t>  冠心病，心绞痛，痛经，产后腹痛等</a:t>
            </a:r>
            <a:endParaRPr lang="en-US" altLang="zh-CN" sz="2400" b="1">
              <a:latin typeface="黑体" panose="02010609060101010101" pitchFamily="49" charset="-122"/>
              <a:ea typeface="黑体" panose="02010609060101010101" pitchFamily="49" charset="-122"/>
            </a:endParaRPr>
          </a:p>
          <a:p>
            <a:pPr>
              <a:lnSpc>
                <a:spcPts val="4000"/>
              </a:lnSpc>
            </a:pPr>
            <a:r>
              <a:rPr lang="zh-CN" altLang="en-US" sz="2400" b="1">
                <a:solidFill>
                  <a:srgbClr val="FF0000"/>
                </a:solidFill>
                <a:latin typeface="黑体" panose="02010609060101010101" pitchFamily="49" charset="-122"/>
                <a:ea typeface="黑体" panose="02010609060101010101" pitchFamily="49" charset="-122"/>
              </a:rPr>
              <a:t>方药</a:t>
            </a:r>
            <a:r>
              <a:rPr lang="zh-CN" altLang="en-US" sz="2400" b="1">
                <a:latin typeface="黑体" panose="02010609060101010101" pitchFamily="49" charset="-122"/>
                <a:ea typeface="黑体" panose="02010609060101010101" pitchFamily="49" charset="-122"/>
              </a:rPr>
              <a:t>   蒲黄  五灵脂</a:t>
            </a:r>
            <a:endParaRPr lang="zh-CN" altLang="en-US" sz="2400" b="1">
              <a:latin typeface="黑体" panose="02010609060101010101" pitchFamily="49" charset="-122"/>
              <a:ea typeface="黑体" panose="02010609060101010101" pitchFamily="49" charset="-122"/>
            </a:endParaRPr>
          </a:p>
        </p:txBody>
      </p:sp>
      <p:sp>
        <p:nvSpPr>
          <p:cNvPr id="20484" name="矩形 7"/>
          <p:cNvSpPr>
            <a:spLocks noChangeArrowheads="1"/>
          </p:cNvSpPr>
          <p:nvPr/>
        </p:nvSpPr>
        <p:spPr bwMode="auto">
          <a:xfrm>
            <a:off x="500063" y="1071563"/>
            <a:ext cx="7429500" cy="2070100"/>
          </a:xfrm>
          <a:prstGeom prst="rect">
            <a:avLst/>
          </a:prstGeom>
          <a:noFill/>
          <a:ln w="9525">
            <a:noFill/>
            <a:miter lim="800000"/>
          </a:ln>
        </p:spPr>
        <p:txBody>
          <a:bodyPr>
            <a:spAutoFit/>
          </a:bodyPr>
          <a:lstStyle/>
          <a:p>
            <a:pPr>
              <a:lnSpc>
                <a:spcPts val="4000"/>
              </a:lnSpc>
            </a:pPr>
            <a:r>
              <a:rPr lang="zh-CN" altLang="en-US" sz="2400" b="1">
                <a:solidFill>
                  <a:srgbClr val="FF0000"/>
                </a:solidFill>
                <a:latin typeface="黑体" panose="02010609060101010101" pitchFamily="49" charset="-122"/>
                <a:ea typeface="黑体" panose="02010609060101010101" pitchFamily="49" charset="-122"/>
              </a:rPr>
              <a:t>方源  </a:t>
            </a:r>
            <a:r>
              <a:rPr lang="en-US" altLang="zh-CN" sz="2400" b="1">
                <a:solidFill>
                  <a:srgbClr val="000000"/>
                </a:solidFill>
                <a:latin typeface="黑体" panose="02010609060101010101" pitchFamily="49" charset="-122"/>
                <a:ea typeface="黑体" panose="02010609060101010101" pitchFamily="49" charset="-122"/>
              </a:rPr>
              <a:t>《</a:t>
            </a:r>
            <a:r>
              <a:rPr lang="zh-CN" altLang="en-US" sz="2400" b="1">
                <a:solidFill>
                  <a:srgbClr val="000000"/>
                </a:solidFill>
                <a:latin typeface="黑体" panose="02010609060101010101" pitchFamily="49" charset="-122"/>
                <a:ea typeface="黑体" panose="02010609060101010101" pitchFamily="49" charset="-122"/>
              </a:rPr>
              <a:t>医学衷中参西录</a:t>
            </a:r>
            <a:r>
              <a:rPr lang="en-US" altLang="zh-CN" sz="2400" b="1">
                <a:solidFill>
                  <a:srgbClr val="000000"/>
                </a:solidFill>
                <a:latin typeface="黑体" panose="02010609060101010101" pitchFamily="49" charset="-122"/>
                <a:ea typeface="黑体" panose="02010609060101010101" pitchFamily="49" charset="-122"/>
              </a:rPr>
              <a:t>》</a:t>
            </a:r>
            <a:endParaRPr lang="en-US" altLang="zh-CN" sz="2400" b="1">
              <a:solidFill>
                <a:srgbClr val="000000"/>
              </a:solidFill>
              <a:latin typeface="黑体" panose="02010609060101010101" pitchFamily="49" charset="-122"/>
              <a:ea typeface="黑体" panose="02010609060101010101" pitchFamily="49" charset="-122"/>
            </a:endParaRPr>
          </a:p>
          <a:p>
            <a:pPr>
              <a:lnSpc>
                <a:spcPts val="4000"/>
              </a:lnSpc>
            </a:pPr>
            <a:r>
              <a:rPr lang="zh-CN" altLang="en-US" sz="2400" b="1">
                <a:solidFill>
                  <a:srgbClr val="FF0000"/>
                </a:solidFill>
                <a:latin typeface="黑体" panose="02010609060101010101" pitchFamily="49" charset="-122"/>
                <a:ea typeface="黑体" panose="02010609060101010101" pitchFamily="49" charset="-122"/>
              </a:rPr>
              <a:t>功效</a:t>
            </a:r>
            <a:r>
              <a:rPr lang="zh-CN" altLang="en-US" sz="2400" b="1">
                <a:solidFill>
                  <a:srgbClr val="000000"/>
                </a:solidFill>
                <a:latin typeface="黑体" panose="02010609060101010101" pitchFamily="49" charset="-122"/>
                <a:ea typeface="黑体" panose="02010609060101010101" pitchFamily="49" charset="-122"/>
              </a:rPr>
              <a:t>   活血祛瘀、通络止痛</a:t>
            </a:r>
            <a:endParaRPr lang="en-US" altLang="zh-CN" sz="2400" b="1">
              <a:solidFill>
                <a:srgbClr val="000000"/>
              </a:solidFill>
              <a:latin typeface="黑体" panose="02010609060101010101" pitchFamily="49" charset="-122"/>
              <a:ea typeface="黑体" panose="02010609060101010101" pitchFamily="49" charset="-122"/>
            </a:endParaRPr>
          </a:p>
          <a:p>
            <a:pPr>
              <a:lnSpc>
                <a:spcPts val="4000"/>
              </a:lnSpc>
            </a:pPr>
            <a:r>
              <a:rPr lang="zh-CN" altLang="en-US" sz="2400" b="1">
                <a:solidFill>
                  <a:srgbClr val="FF0000"/>
                </a:solidFill>
                <a:latin typeface="黑体" panose="02010609060101010101" pitchFamily="49" charset="-122"/>
                <a:ea typeface="黑体" panose="02010609060101010101" pitchFamily="49" charset="-122"/>
              </a:rPr>
              <a:t>主治</a:t>
            </a:r>
            <a:r>
              <a:rPr lang="zh-CN" altLang="en-US" sz="2400" b="1">
                <a:solidFill>
                  <a:srgbClr val="000000"/>
                </a:solidFill>
                <a:latin typeface="黑体" panose="02010609060101010101" pitchFamily="49" charset="-122"/>
                <a:ea typeface="黑体" panose="02010609060101010101" pitchFamily="49" charset="-122"/>
              </a:rPr>
              <a:t>   气血凝滞证。心腹疼痛、癥瘕积聚等 </a:t>
            </a:r>
            <a:endParaRPr lang="zh-CN" altLang="en-US" sz="2400" b="1">
              <a:solidFill>
                <a:srgbClr val="000000"/>
              </a:solidFill>
              <a:latin typeface="黑体" panose="02010609060101010101" pitchFamily="49" charset="-122"/>
              <a:ea typeface="黑体" panose="02010609060101010101" pitchFamily="49" charset="-122"/>
            </a:endParaRPr>
          </a:p>
          <a:p>
            <a:pPr>
              <a:lnSpc>
                <a:spcPts val="4000"/>
              </a:lnSpc>
            </a:pPr>
            <a:r>
              <a:rPr lang="zh-CN" altLang="en-US" sz="2400" b="1">
                <a:solidFill>
                  <a:srgbClr val="FF0000"/>
                </a:solidFill>
                <a:latin typeface="黑体" panose="02010609060101010101" pitchFamily="49" charset="-122"/>
                <a:ea typeface="黑体" panose="02010609060101010101" pitchFamily="49" charset="-122"/>
              </a:rPr>
              <a:t>方药</a:t>
            </a:r>
            <a:r>
              <a:rPr lang="zh-CN" altLang="en-US" sz="2400" b="1">
                <a:solidFill>
                  <a:srgbClr val="000000"/>
                </a:solidFill>
                <a:latin typeface="黑体" panose="02010609060101010101" pitchFamily="49" charset="-122"/>
                <a:ea typeface="黑体" panose="02010609060101010101" pitchFamily="49" charset="-122"/>
              </a:rPr>
              <a:t>   当归   丹参   生明乳香   生明没药</a:t>
            </a:r>
            <a:r>
              <a:rPr lang="en-US" altLang="zh-CN" sz="2400" b="1">
                <a:solidFill>
                  <a:srgbClr val="000000"/>
                </a:solidFill>
                <a:latin typeface="黑体" panose="02010609060101010101" pitchFamily="49" charset="-122"/>
                <a:ea typeface="黑体" panose="02010609060101010101" pitchFamily="49" charset="-122"/>
              </a:rPr>
              <a:t> </a:t>
            </a:r>
            <a:endParaRPr lang="en-US" altLang="zh-CN" sz="2400" b="1">
              <a:solidFill>
                <a:srgbClr val="000000"/>
              </a:solidFill>
              <a:latin typeface="黑体" panose="02010609060101010101" pitchFamily="49" charset="-122"/>
              <a:ea typeface="黑体" panose="02010609060101010101" pitchFamily="49" charset="-122"/>
            </a:endParaRPr>
          </a:p>
        </p:txBody>
      </p:sp>
      <p:pic>
        <p:nvPicPr>
          <p:cNvPr id="20485" name="Picture 13" descr="http://a4.att.hudong.com/26/75/01300000121401121604756539682.jpg"/>
          <p:cNvPicPr>
            <a:picLocks noChangeAspect="1" noChangeArrowheads="1"/>
          </p:cNvPicPr>
          <p:nvPr/>
        </p:nvPicPr>
        <p:blipFill>
          <a:blip r:embed="rId1" cstate="print"/>
          <a:srcRect/>
          <a:stretch>
            <a:fillRect/>
          </a:stretch>
        </p:blipFill>
        <p:spPr bwMode="auto">
          <a:xfrm>
            <a:off x="7143750" y="3786188"/>
            <a:ext cx="2000250" cy="1571625"/>
          </a:xfrm>
          <a:prstGeom prst="rect">
            <a:avLst/>
          </a:prstGeom>
          <a:noFill/>
          <a:ln w="9525">
            <a:noFill/>
            <a:miter lim="800000"/>
            <a:headEnd/>
            <a:tailEnd/>
          </a:ln>
        </p:spPr>
      </p:pic>
      <p:pic>
        <p:nvPicPr>
          <p:cNvPr id="20486" name="Picture 15" descr="http://bjsoyo.com/upfiles/mstcjx/gnx/xbdq/gansu/2008/6/2008061422123473499.jpg"/>
          <p:cNvPicPr>
            <a:picLocks noChangeAspect="1" noChangeArrowheads="1"/>
          </p:cNvPicPr>
          <p:nvPr/>
        </p:nvPicPr>
        <p:blipFill>
          <a:blip r:embed="rId2" cstate="print"/>
          <a:srcRect/>
          <a:stretch>
            <a:fillRect/>
          </a:stretch>
        </p:blipFill>
        <p:spPr bwMode="auto">
          <a:xfrm>
            <a:off x="7215188" y="714375"/>
            <a:ext cx="1928812" cy="1571625"/>
          </a:xfrm>
          <a:prstGeom prst="rect">
            <a:avLst/>
          </a:prstGeom>
          <a:noFill/>
          <a:ln w="9525">
            <a:noFill/>
            <a:miter lim="800000"/>
            <a:headEnd/>
            <a:tailEnd/>
          </a:ln>
        </p:spPr>
      </p:pic>
      <p:pic>
        <p:nvPicPr>
          <p:cNvPr id="20487" name="Picture 18" descr="http://www.laochuantong.com/wp-content/uploads/2010/12/22223S626-2.jpg"/>
          <p:cNvPicPr>
            <a:picLocks noChangeAspect="1" noChangeArrowheads="1"/>
          </p:cNvPicPr>
          <p:nvPr/>
        </p:nvPicPr>
        <p:blipFill>
          <a:blip r:embed="rId3" cstate="print"/>
          <a:srcRect/>
          <a:stretch>
            <a:fillRect/>
          </a:stretch>
        </p:blipFill>
        <p:spPr bwMode="auto">
          <a:xfrm>
            <a:off x="7215188" y="2286000"/>
            <a:ext cx="1928812" cy="1500188"/>
          </a:xfrm>
          <a:prstGeom prst="rect">
            <a:avLst/>
          </a:prstGeom>
          <a:noFill/>
          <a:ln w="9525">
            <a:noFill/>
            <a:miter lim="800000"/>
            <a:headEnd/>
            <a:tailEnd/>
          </a:ln>
        </p:spPr>
      </p:pic>
      <p:pic>
        <p:nvPicPr>
          <p:cNvPr id="20488" name="Picture 20" descr="http://www.go2hn.com/huacha/images/hczl00068-1.jpg"/>
          <p:cNvPicPr>
            <a:picLocks noChangeAspect="1" noChangeArrowheads="1"/>
          </p:cNvPicPr>
          <p:nvPr/>
        </p:nvPicPr>
        <p:blipFill>
          <a:blip r:embed="rId4" cstate="print"/>
          <a:srcRect/>
          <a:stretch>
            <a:fillRect/>
          </a:stretch>
        </p:blipFill>
        <p:spPr bwMode="auto">
          <a:xfrm>
            <a:off x="7215188" y="5357813"/>
            <a:ext cx="1928812" cy="1500187"/>
          </a:xfrm>
          <a:prstGeom prst="rect">
            <a:avLst/>
          </a:prstGeom>
          <a:noFill/>
          <a:ln w="9525">
            <a:noFill/>
            <a:miter lim="800000"/>
            <a:headEnd/>
            <a:tailEnd/>
          </a:ln>
        </p:spPr>
      </p:pic>
      <p:sp>
        <p:nvSpPr>
          <p:cNvPr id="11" name="Text Box 5"/>
          <p:cNvSpPr txBox="1">
            <a:spLocks noChangeArrowheads="1"/>
          </p:cNvSpPr>
          <p:nvPr/>
        </p:nvSpPr>
        <p:spPr bwMode="auto">
          <a:xfrm>
            <a:off x="2571736" y="3701481"/>
            <a:ext cx="1261884" cy="523220"/>
          </a:xfrm>
          <a:prstGeom prst="rect">
            <a:avLst/>
          </a:prstGeom>
          <a:noFill/>
          <a:ln w="9525">
            <a:noFill/>
            <a:miter lim="800000"/>
          </a:ln>
        </p:spPr>
        <p:txBody>
          <a:bodyPr wrap="none">
            <a:spAutoFit/>
          </a:bodyPr>
          <a:lstStyle/>
          <a:p>
            <a:pPr>
              <a:defRPr/>
            </a:pPr>
            <a:r>
              <a:rPr kumimoji="1" lang="zh-CN" altLang="en-US" sz="2800" b="1" dirty="0">
                <a:solidFill>
                  <a:srgbClr val="C00000"/>
                </a:solidFill>
                <a:effectLst>
                  <a:innerShdw blurRad="63500" dist="50800">
                    <a:prstClr val="black">
                      <a:alpha val="50000"/>
                    </a:prstClr>
                  </a:innerShdw>
                </a:effectLst>
                <a:latin typeface="微软雅黑" panose="020B0503020204020204" pitchFamily="34" charset="-122"/>
                <a:ea typeface="微软雅黑" panose="020B0503020204020204" pitchFamily="34" charset="-122"/>
              </a:rPr>
              <a:t>失笑散</a:t>
            </a:r>
            <a:endParaRPr kumimoji="1" lang="zh-CN" altLang="en-US" sz="2800" b="1" dirty="0">
              <a:solidFill>
                <a:srgbClr val="C00000"/>
              </a:solidFill>
              <a:effectLst>
                <a:innerShdw blurRad="63500" dist="50800">
                  <a:prstClr val="black">
                    <a:alpha val="50000"/>
                  </a:prstClr>
                </a:innerShdw>
              </a:effectLst>
              <a:latin typeface="微软雅黑" panose="020B0503020204020204" pitchFamily="34" charset="-122"/>
              <a:ea typeface="微软雅黑" panose="020B0503020204020204" pitchFamily="34" charset="-122"/>
            </a:endParaRPr>
          </a:p>
        </p:txBody>
      </p:sp>
    </p:spTree>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Text Box 3"/>
          <p:cNvSpPr txBox="1">
            <a:spLocks noChangeArrowheads="1"/>
          </p:cNvSpPr>
          <p:nvPr/>
        </p:nvSpPr>
        <p:spPr bwMode="gray">
          <a:xfrm>
            <a:off x="4221163" y="4276725"/>
            <a:ext cx="654050" cy="366713"/>
          </a:xfrm>
          <a:prstGeom prst="rect">
            <a:avLst/>
          </a:prstGeom>
          <a:noFill/>
          <a:ln w="9525">
            <a:noFill/>
            <a:miter lim="800000"/>
          </a:ln>
        </p:spPr>
        <p:txBody>
          <a:bodyPr wrap="none">
            <a:spAutoFit/>
          </a:bodyPr>
          <a:lstStyle/>
          <a:p>
            <a:pPr algn="ctr" eaLnBrk="0" hangingPunct="0"/>
            <a:r>
              <a:rPr lang="en-US" altLang="zh-CN">
                <a:solidFill>
                  <a:schemeClr val="bg1"/>
                </a:solidFill>
              </a:rPr>
              <a:t>Text</a:t>
            </a:r>
            <a:endParaRPr lang="en-US" altLang="zh-CN">
              <a:solidFill>
                <a:schemeClr val="bg1"/>
              </a:solidFill>
            </a:endParaRPr>
          </a:p>
        </p:txBody>
      </p:sp>
      <p:sp>
        <p:nvSpPr>
          <p:cNvPr id="21507" name="Text Box 5"/>
          <p:cNvSpPr txBox="1">
            <a:spLocks noChangeArrowheads="1"/>
          </p:cNvSpPr>
          <p:nvPr/>
        </p:nvSpPr>
        <p:spPr bwMode="auto">
          <a:xfrm>
            <a:off x="1547813" y="3500438"/>
            <a:ext cx="4392612" cy="641350"/>
          </a:xfrm>
          <a:prstGeom prst="rect">
            <a:avLst/>
          </a:prstGeom>
          <a:noFill/>
          <a:ln w="9525">
            <a:noFill/>
            <a:miter lim="800000"/>
          </a:ln>
        </p:spPr>
        <p:txBody>
          <a:bodyPr>
            <a:spAutoFit/>
          </a:bodyPr>
          <a:lstStyle/>
          <a:p>
            <a:pPr marL="179705" lvl="1"/>
            <a:endParaRPr lang="zh-CN" altLang="en-US"/>
          </a:p>
          <a:p>
            <a:pPr marL="179705" lvl="1"/>
            <a:endParaRPr lang="zh-CN" altLang="en-US"/>
          </a:p>
        </p:txBody>
      </p:sp>
      <p:sp>
        <p:nvSpPr>
          <p:cNvPr id="21508" name="Rectangle 6"/>
          <p:cNvSpPr>
            <a:spLocks noChangeArrowheads="1"/>
          </p:cNvSpPr>
          <p:nvPr/>
        </p:nvSpPr>
        <p:spPr bwMode="auto">
          <a:xfrm>
            <a:off x="2143125" y="1646238"/>
            <a:ext cx="6786563" cy="3759200"/>
          </a:xfrm>
          <a:prstGeom prst="rect">
            <a:avLst/>
          </a:prstGeom>
          <a:noFill/>
          <a:ln w="9525">
            <a:noFill/>
            <a:miter lim="800000"/>
          </a:ln>
          <a:effectLst>
            <a:prstShdw prst="shdw12">
              <a:schemeClr val="bg2">
                <a:alpha val="50000"/>
              </a:schemeClr>
            </a:prstShdw>
          </a:effectLst>
        </p:spPr>
        <p:txBody>
          <a:bodyPr>
            <a:spAutoFit/>
          </a:bodyPr>
          <a:lstStyle/>
          <a:p>
            <a:pPr>
              <a:lnSpc>
                <a:spcPct val="145000"/>
              </a:lnSpc>
            </a:pPr>
            <a:r>
              <a:rPr lang="zh-CN" altLang="en-US" sz="2400" b="1">
                <a:solidFill>
                  <a:srgbClr val="FF0000"/>
                </a:solidFill>
                <a:latin typeface="黑体" panose="02010609060101010101" pitchFamily="49" charset="-122"/>
                <a:ea typeface="黑体" panose="02010609060101010101" pitchFamily="49" charset="-122"/>
              </a:rPr>
              <a:t>方源    </a:t>
            </a:r>
            <a:r>
              <a:rPr lang="en-US" altLang="zh-CN" sz="2400" b="1">
                <a:latin typeface="黑体" panose="02010609060101010101" pitchFamily="49" charset="-122"/>
                <a:ea typeface="黑体" panose="02010609060101010101" pitchFamily="49" charset="-122"/>
              </a:rPr>
              <a:t>《</a:t>
            </a:r>
            <a:r>
              <a:rPr lang="zh-CN" altLang="en-US" sz="2400" b="1">
                <a:latin typeface="黑体" panose="02010609060101010101" pitchFamily="49" charset="-122"/>
                <a:ea typeface="黑体" panose="02010609060101010101" pitchFamily="49" charset="-122"/>
              </a:rPr>
              <a:t>时方歌括</a:t>
            </a:r>
            <a:r>
              <a:rPr lang="en-US" altLang="zh-CN" sz="2400" b="1">
                <a:latin typeface="黑体" panose="02010609060101010101" pitchFamily="49" charset="-122"/>
                <a:ea typeface="黑体" panose="02010609060101010101" pitchFamily="49" charset="-122"/>
              </a:rPr>
              <a:t>》</a:t>
            </a:r>
            <a:endParaRPr lang="zh-CN" altLang="en-US" sz="2400" b="1">
              <a:latin typeface="黑体" panose="02010609060101010101" pitchFamily="49" charset="-122"/>
              <a:ea typeface="黑体" panose="02010609060101010101" pitchFamily="49" charset="-122"/>
            </a:endParaRPr>
          </a:p>
          <a:p>
            <a:pPr>
              <a:lnSpc>
                <a:spcPct val="145000"/>
              </a:lnSpc>
            </a:pPr>
            <a:r>
              <a:rPr lang="zh-CN" altLang="en-US" sz="2400" b="1">
                <a:solidFill>
                  <a:srgbClr val="FF0000"/>
                </a:solidFill>
                <a:latin typeface="黑体" panose="02010609060101010101" pitchFamily="49" charset="-122"/>
                <a:ea typeface="黑体" panose="02010609060101010101" pitchFamily="49" charset="-122"/>
              </a:rPr>
              <a:t>功用</a:t>
            </a:r>
            <a:r>
              <a:rPr lang="zh-CN" altLang="en-US" sz="2400" b="1">
                <a:latin typeface="黑体" panose="02010609060101010101" pitchFamily="49" charset="-122"/>
                <a:ea typeface="黑体" panose="02010609060101010101" pitchFamily="49" charset="-122"/>
              </a:rPr>
              <a:t>    活血祛瘀，行气止痛。</a:t>
            </a:r>
            <a:endParaRPr lang="zh-CN" altLang="en-US" sz="2400" b="1">
              <a:latin typeface="黑体" panose="02010609060101010101" pitchFamily="49" charset="-122"/>
              <a:ea typeface="黑体" panose="02010609060101010101" pitchFamily="49" charset="-122"/>
            </a:endParaRPr>
          </a:p>
          <a:p>
            <a:pPr>
              <a:lnSpc>
                <a:spcPct val="145000"/>
              </a:lnSpc>
            </a:pPr>
            <a:r>
              <a:rPr lang="zh-CN" altLang="en-US" sz="2400" b="1">
                <a:solidFill>
                  <a:srgbClr val="FF0000"/>
                </a:solidFill>
                <a:latin typeface="黑体" panose="02010609060101010101" pitchFamily="49" charset="-122"/>
                <a:ea typeface="黑体" panose="02010609060101010101" pitchFamily="49" charset="-122"/>
              </a:rPr>
              <a:t>主治</a:t>
            </a:r>
            <a:r>
              <a:rPr lang="zh-CN" altLang="en-US" sz="2400" b="1">
                <a:latin typeface="黑体" panose="02010609060101010101" pitchFamily="49" charset="-122"/>
                <a:ea typeface="黑体" panose="02010609060101010101" pitchFamily="49" charset="-122"/>
              </a:rPr>
              <a:t>    血瘀气滞，心胃诸痛。常用于心绞痛、  </a:t>
            </a:r>
            <a:endParaRPr lang="en-US" altLang="zh-CN" sz="2400" b="1">
              <a:latin typeface="黑体" panose="02010609060101010101" pitchFamily="49" charset="-122"/>
              <a:ea typeface="黑体" panose="02010609060101010101" pitchFamily="49" charset="-122"/>
            </a:endParaRPr>
          </a:p>
          <a:p>
            <a:pPr>
              <a:lnSpc>
                <a:spcPct val="145000"/>
              </a:lnSpc>
            </a:pPr>
            <a:r>
              <a:rPr lang="en-US" altLang="zh-CN" sz="2400" b="1">
                <a:latin typeface="黑体" panose="02010609060101010101" pitchFamily="49" charset="-122"/>
                <a:ea typeface="黑体" panose="02010609060101010101" pitchFamily="49" charset="-122"/>
              </a:rPr>
              <a:t>        </a:t>
            </a:r>
            <a:r>
              <a:rPr lang="zh-CN" altLang="en-US" sz="2400" b="1">
                <a:latin typeface="黑体" panose="02010609060101010101" pitchFamily="49" charset="-122"/>
                <a:ea typeface="黑体" panose="02010609060101010101" pitchFamily="49" charset="-122"/>
              </a:rPr>
              <a:t>慢性胃炎、胃及十二指肠溃疡、胃神  </a:t>
            </a:r>
            <a:endParaRPr lang="en-US" altLang="zh-CN" sz="2400" b="1">
              <a:latin typeface="黑体" panose="02010609060101010101" pitchFamily="49" charset="-122"/>
              <a:ea typeface="黑体" panose="02010609060101010101" pitchFamily="49" charset="-122"/>
            </a:endParaRPr>
          </a:p>
          <a:p>
            <a:pPr>
              <a:lnSpc>
                <a:spcPct val="145000"/>
              </a:lnSpc>
            </a:pPr>
            <a:r>
              <a:rPr lang="en-US" altLang="zh-CN" sz="2400" b="1">
                <a:latin typeface="黑体" panose="02010609060101010101" pitchFamily="49" charset="-122"/>
                <a:ea typeface="黑体" panose="02010609060101010101" pitchFamily="49" charset="-122"/>
              </a:rPr>
              <a:t>        </a:t>
            </a:r>
            <a:r>
              <a:rPr lang="zh-CN" altLang="en-US" sz="2400" b="1">
                <a:latin typeface="黑体" panose="02010609060101010101" pitchFamily="49" charset="-122"/>
                <a:ea typeface="黑体" panose="02010609060101010101" pitchFamily="49" charset="-122"/>
              </a:rPr>
              <a:t>经官能症等。</a:t>
            </a:r>
            <a:endParaRPr lang="zh-CN" altLang="en-US" sz="2400" b="1">
              <a:latin typeface="黑体" panose="02010609060101010101" pitchFamily="49" charset="-122"/>
              <a:ea typeface="黑体" panose="02010609060101010101" pitchFamily="49" charset="-122"/>
            </a:endParaRPr>
          </a:p>
          <a:p>
            <a:pPr>
              <a:lnSpc>
                <a:spcPct val="145000"/>
              </a:lnSpc>
            </a:pPr>
            <a:r>
              <a:rPr lang="zh-CN" altLang="en-US" sz="2400" b="1">
                <a:solidFill>
                  <a:srgbClr val="FF0000"/>
                </a:solidFill>
                <a:latin typeface="黑体" panose="02010609060101010101" pitchFamily="49" charset="-122"/>
                <a:ea typeface="黑体" panose="02010609060101010101" pitchFamily="49" charset="-122"/>
              </a:rPr>
              <a:t>方药</a:t>
            </a:r>
            <a:r>
              <a:rPr lang="zh-CN" altLang="en-US" sz="2400" b="1">
                <a:latin typeface="黑体" panose="02010609060101010101" pitchFamily="49" charset="-122"/>
                <a:ea typeface="黑体" panose="02010609060101010101" pitchFamily="49" charset="-122"/>
              </a:rPr>
              <a:t>    丹参  檀香  砂仁 </a:t>
            </a:r>
            <a:endParaRPr lang="zh-CN" altLang="en-US" sz="2400" b="1">
              <a:latin typeface="黑体" panose="02010609060101010101" pitchFamily="49" charset="-122"/>
              <a:ea typeface="黑体" panose="02010609060101010101" pitchFamily="49" charset="-122"/>
            </a:endParaRPr>
          </a:p>
          <a:p>
            <a:pPr>
              <a:lnSpc>
                <a:spcPct val="145000"/>
              </a:lnSpc>
            </a:pPr>
            <a:r>
              <a:rPr lang="zh-CN" altLang="en-US" sz="2400" b="1">
                <a:solidFill>
                  <a:srgbClr val="FF0000"/>
                </a:solidFill>
                <a:latin typeface="黑体" panose="02010609060101010101" pitchFamily="49" charset="-122"/>
                <a:ea typeface="黑体" panose="02010609060101010101" pitchFamily="49" charset="-122"/>
              </a:rPr>
              <a:t>原著</a:t>
            </a:r>
            <a:r>
              <a:rPr lang="zh-CN" altLang="en-US" sz="2400" b="1">
                <a:latin typeface="黑体" panose="02010609060101010101" pitchFamily="49" charset="-122"/>
                <a:ea typeface="黑体" panose="02010609060101010101" pitchFamily="49" charset="-122"/>
              </a:rPr>
              <a:t>   “治心胃诸痛，服热药而不效者宜之。”</a:t>
            </a:r>
            <a:endParaRPr lang="en-US" altLang="zh-CN" sz="2400" b="1">
              <a:latin typeface="黑体" panose="02010609060101010101" pitchFamily="49" charset="-122"/>
              <a:ea typeface="黑体" panose="02010609060101010101" pitchFamily="49" charset="-122"/>
            </a:endParaRPr>
          </a:p>
        </p:txBody>
      </p:sp>
      <p:pic>
        <p:nvPicPr>
          <p:cNvPr id="75786" name="Picture 10" descr="26d31531d670802febc4af09"/>
          <p:cNvPicPr>
            <a:picLocks noChangeAspect="1" noChangeArrowheads="1"/>
          </p:cNvPicPr>
          <p:nvPr/>
        </p:nvPicPr>
        <p:blipFill>
          <a:blip r:embed="rId1" cstate="print"/>
          <a:srcRect/>
          <a:stretch>
            <a:fillRect/>
          </a:stretch>
        </p:blipFill>
        <p:spPr bwMode="auto">
          <a:xfrm>
            <a:off x="0" y="2786063"/>
            <a:ext cx="1728788" cy="1928812"/>
          </a:xfrm>
          <a:prstGeom prst="rect">
            <a:avLst/>
          </a:prstGeom>
        </p:spPr>
        <p:style>
          <a:lnRef idx="2">
            <a:schemeClr val="accent4"/>
          </a:lnRef>
          <a:fillRef idx="1">
            <a:schemeClr val="lt1"/>
          </a:fillRef>
          <a:effectRef idx="0">
            <a:schemeClr val="accent4"/>
          </a:effectRef>
          <a:fontRef idx="minor">
            <a:schemeClr val="dk1"/>
          </a:fontRef>
        </p:style>
      </p:pic>
      <p:pic>
        <p:nvPicPr>
          <p:cNvPr id="75788" name="Picture 12" descr="18_110426130844_1"/>
          <p:cNvPicPr>
            <a:picLocks noChangeAspect="1" noChangeArrowheads="1"/>
          </p:cNvPicPr>
          <p:nvPr/>
        </p:nvPicPr>
        <p:blipFill>
          <a:blip r:embed="rId2" cstate="print"/>
          <a:srcRect/>
          <a:stretch>
            <a:fillRect/>
          </a:stretch>
        </p:blipFill>
        <p:spPr bwMode="auto">
          <a:xfrm>
            <a:off x="0" y="4857750"/>
            <a:ext cx="1714500" cy="1846263"/>
          </a:xfrm>
          <a:prstGeom prst="rect">
            <a:avLst/>
          </a:prstGeom>
        </p:spPr>
        <p:style>
          <a:lnRef idx="2">
            <a:schemeClr val="accent4"/>
          </a:lnRef>
          <a:fillRef idx="1">
            <a:schemeClr val="lt1"/>
          </a:fillRef>
          <a:effectRef idx="0">
            <a:schemeClr val="accent4"/>
          </a:effectRef>
          <a:fontRef idx="minor">
            <a:schemeClr val="dk1"/>
          </a:fontRef>
        </p:style>
      </p:pic>
      <p:pic>
        <p:nvPicPr>
          <p:cNvPr id="75792" name="Picture 16" descr="1301057447"/>
          <p:cNvPicPr>
            <a:picLocks noChangeAspect="1" noChangeArrowheads="1"/>
          </p:cNvPicPr>
          <p:nvPr/>
        </p:nvPicPr>
        <p:blipFill>
          <a:blip r:embed="rId3" cstate="print"/>
          <a:srcRect/>
          <a:stretch>
            <a:fillRect/>
          </a:stretch>
        </p:blipFill>
        <p:spPr bwMode="auto">
          <a:xfrm>
            <a:off x="0" y="857250"/>
            <a:ext cx="1719263" cy="1785938"/>
          </a:xfrm>
          <a:prstGeom prst="rect">
            <a:avLst/>
          </a:prstGeom>
        </p:spPr>
        <p:style>
          <a:lnRef idx="2">
            <a:schemeClr val="accent4"/>
          </a:lnRef>
          <a:fillRef idx="1">
            <a:schemeClr val="lt1"/>
          </a:fillRef>
          <a:effectRef idx="0">
            <a:schemeClr val="accent4"/>
          </a:effectRef>
          <a:fontRef idx="minor">
            <a:schemeClr val="dk1"/>
          </a:fontRef>
        </p:style>
      </p:pic>
      <p:sp>
        <p:nvSpPr>
          <p:cNvPr id="10" name="Text Box 5"/>
          <p:cNvSpPr txBox="1">
            <a:spLocks noChangeArrowheads="1"/>
          </p:cNvSpPr>
          <p:nvPr/>
        </p:nvSpPr>
        <p:spPr bwMode="auto">
          <a:xfrm>
            <a:off x="0" y="272457"/>
            <a:ext cx="9144000" cy="523220"/>
          </a:xfrm>
          <a:prstGeom prst="rect">
            <a:avLst/>
          </a:prstGeom>
          <a:noFill/>
          <a:ln w="9525">
            <a:noFill/>
            <a:miter lim="800000"/>
          </a:ln>
        </p:spPr>
        <p:txBody>
          <a:bodyPr>
            <a:spAutoFit/>
          </a:bodyPr>
          <a:lstStyle/>
          <a:p>
            <a:pPr algn="ctr">
              <a:defRPr/>
            </a:pPr>
            <a:r>
              <a:rPr kumimoji="1" lang="zh-CN" altLang="en-US" sz="2800" b="1" dirty="0">
                <a:solidFill>
                  <a:srgbClr val="C00000"/>
                </a:solidFill>
                <a:effectLst>
                  <a:innerShdw blurRad="63500" dist="50800">
                    <a:prstClr val="black">
                      <a:alpha val="50000"/>
                    </a:prstClr>
                  </a:innerShdw>
                </a:effectLst>
                <a:latin typeface="微软雅黑" panose="020B0503020204020204" pitchFamily="34" charset="-122"/>
                <a:ea typeface="微软雅黑" panose="020B0503020204020204" pitchFamily="34" charset="-122"/>
              </a:rPr>
              <a:t>丹参饮</a:t>
            </a:r>
            <a:endParaRPr kumimoji="1" lang="zh-CN" altLang="en-US" sz="2800" b="1" dirty="0">
              <a:solidFill>
                <a:srgbClr val="C00000"/>
              </a:solidFill>
              <a:effectLst>
                <a:innerShdw blurRad="63500" dist="50800">
                  <a:prstClr val="black">
                    <a:alpha val="50000"/>
                  </a:prstClr>
                </a:innerShdw>
              </a:effectLst>
              <a:latin typeface="微软雅黑" panose="020B0503020204020204" pitchFamily="34" charset="-122"/>
              <a:ea typeface="微软雅黑" panose="020B0503020204020204" pitchFamily="34" charset="-122"/>
            </a:endParaRPr>
          </a:p>
        </p:txBody>
      </p:sp>
    </p:spTree>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Text Box 5"/>
          <p:cNvSpPr txBox="1">
            <a:spLocks noChangeArrowheads="1"/>
          </p:cNvSpPr>
          <p:nvPr/>
        </p:nvSpPr>
        <p:spPr bwMode="auto">
          <a:xfrm>
            <a:off x="0" y="214313"/>
            <a:ext cx="9144000" cy="523220"/>
          </a:xfrm>
          <a:prstGeom prst="rect">
            <a:avLst/>
          </a:prstGeom>
          <a:noFill/>
          <a:ln w="9525">
            <a:noFill/>
            <a:miter lim="800000"/>
          </a:ln>
        </p:spPr>
        <p:txBody>
          <a:bodyPr>
            <a:spAutoFit/>
          </a:bodyPr>
          <a:lstStyle/>
          <a:p>
            <a:pPr algn="ctr">
              <a:defRPr/>
            </a:pPr>
            <a:r>
              <a:rPr kumimoji="1" lang="zh-CN" altLang="en-US" sz="2800" b="1" dirty="0">
                <a:solidFill>
                  <a:srgbClr val="C00000"/>
                </a:solidFill>
                <a:effectLst>
                  <a:innerShdw blurRad="63500" dist="50800">
                    <a:prstClr val="black">
                      <a:alpha val="50000"/>
                    </a:prstClr>
                  </a:innerShdw>
                </a:effectLst>
                <a:latin typeface="微软雅黑" panose="020B0503020204020204" pitchFamily="34" charset="-122"/>
                <a:ea typeface="微软雅黑" panose="020B0503020204020204" pitchFamily="34" charset="-122"/>
              </a:rPr>
              <a:t>复方丹参制剂</a:t>
            </a:r>
            <a:endParaRPr kumimoji="1" lang="zh-CN" altLang="en-US" sz="2800" b="1" dirty="0">
              <a:solidFill>
                <a:srgbClr val="C00000"/>
              </a:solidFill>
              <a:effectLst>
                <a:innerShdw blurRad="63500" dist="50800">
                  <a:prstClr val="black">
                    <a:alpha val="50000"/>
                  </a:prstClr>
                </a:innerShdw>
              </a:effectLst>
              <a:latin typeface="微软雅黑" panose="020B0503020204020204" pitchFamily="34" charset="-122"/>
              <a:ea typeface="微软雅黑" panose="020B0503020204020204" pitchFamily="34" charset="-122"/>
            </a:endParaRPr>
          </a:p>
        </p:txBody>
      </p:sp>
      <p:graphicFrame>
        <p:nvGraphicFramePr>
          <p:cNvPr id="6" name="表格 5"/>
          <p:cNvGraphicFramePr>
            <a:graphicFrameLocks noGrp="1"/>
          </p:cNvGraphicFramePr>
          <p:nvPr/>
        </p:nvGraphicFramePr>
        <p:xfrm>
          <a:off x="0" y="2428875"/>
          <a:ext cx="8929718" cy="4114800"/>
        </p:xfrm>
        <a:graphic>
          <a:graphicData uri="http://schemas.openxmlformats.org/drawingml/2006/table">
            <a:tbl>
              <a:tblPr firstRow="1" bandRow="1">
                <a:tableStyleId>{9D7B26C5-4107-4FEC-AEDC-1716B250A1EF}</a:tableStyleId>
              </a:tblPr>
              <a:tblGrid>
                <a:gridCol w="1285884"/>
                <a:gridCol w="2571768"/>
                <a:gridCol w="2571768"/>
                <a:gridCol w="2500298"/>
              </a:tblGrid>
              <a:tr h="370840">
                <a:tc>
                  <a:txBody>
                    <a:bodyPr/>
                    <a:lstStyle/>
                    <a:p>
                      <a:endParaRPr lang="zh-CN" altLang="en-US" sz="2000" b="1" dirty="0">
                        <a:latin typeface="黑体" panose="02010609060101010101" pitchFamily="49" charset="-122"/>
                        <a:ea typeface="黑体" panose="02010609060101010101" pitchFamily="49" charset="-122"/>
                      </a:endParaRP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defRPr/>
                      </a:pPr>
                      <a:r>
                        <a:rPr lang="zh-CN" altLang="en-US" sz="2000" b="1" dirty="0" smtClean="0">
                          <a:latin typeface="黑体" panose="02010609060101010101" pitchFamily="49" charset="-122"/>
                          <a:ea typeface="黑体" panose="02010609060101010101" pitchFamily="49" charset="-122"/>
                        </a:rPr>
                        <a:t>复方丹参片 </a:t>
                      </a:r>
                      <a:endParaRPr lang="en-US" altLang="zh-CN" sz="2000" b="1" dirty="0" smtClean="0">
                        <a:latin typeface="黑体" panose="02010609060101010101" pitchFamily="49" charset="-122"/>
                        <a:ea typeface="黑体" panose="02010609060101010101" pitchFamily="49" charset="-122"/>
                      </a:endParaRP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defRPr/>
                      </a:pPr>
                      <a:r>
                        <a:rPr lang="zh-CN" altLang="en-US" sz="2000" b="1" dirty="0" smtClean="0">
                          <a:latin typeface="黑体" panose="02010609060101010101" pitchFamily="49" charset="-122"/>
                          <a:ea typeface="黑体" panose="02010609060101010101" pitchFamily="49" charset="-122"/>
                        </a:rPr>
                        <a:t>复方丹参滴丸</a:t>
                      </a:r>
                      <a:endParaRPr lang="zh-CN" altLang="en-US" sz="2000" b="1" dirty="0" smtClean="0">
                        <a:latin typeface="黑体" panose="02010609060101010101" pitchFamily="49" charset="-122"/>
                        <a:ea typeface="黑体" panose="02010609060101010101" pitchFamily="49" charset="-122"/>
                      </a:endParaRP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defRPr/>
                      </a:pPr>
                      <a:r>
                        <a:rPr lang="zh-CN" altLang="en-US" sz="2000" b="1" dirty="0" smtClean="0">
                          <a:latin typeface="黑体" panose="02010609060101010101" pitchFamily="49" charset="-122"/>
                          <a:ea typeface="黑体" panose="02010609060101010101" pitchFamily="49" charset="-122"/>
                        </a:rPr>
                        <a:t>复方丹参注射液</a:t>
                      </a:r>
                      <a:endParaRPr lang="zh-CN" altLang="en-US" sz="2000" b="1" dirty="0" smtClean="0">
                        <a:latin typeface="黑体" panose="02010609060101010101" pitchFamily="49" charset="-122"/>
                        <a:ea typeface="黑体" panose="02010609060101010101" pitchFamily="49" charset="-122"/>
                      </a:endParaRPr>
                    </a:p>
                  </a:txBody>
                  <a:tcPr/>
                </a:tc>
              </a:tr>
              <a:tr h="370840">
                <a:tc>
                  <a:txBody>
                    <a:bodyPr/>
                    <a:lstStyle/>
                    <a:p>
                      <a:r>
                        <a:rPr lang="zh-CN" altLang="en-US" sz="2000" b="1" dirty="0" smtClean="0">
                          <a:latin typeface="黑体" panose="02010609060101010101" pitchFamily="49" charset="-122"/>
                          <a:ea typeface="黑体" panose="02010609060101010101" pitchFamily="49" charset="-122"/>
                        </a:rPr>
                        <a:t>功用</a:t>
                      </a:r>
                      <a:endParaRPr lang="zh-CN" altLang="en-US" sz="2000" b="1" dirty="0">
                        <a:latin typeface="黑体" panose="02010609060101010101" pitchFamily="49" charset="-122"/>
                        <a:ea typeface="黑体" panose="02010609060101010101" pitchFamily="49" charset="-122"/>
                      </a:endParaRPr>
                    </a:p>
                  </a:txBody>
                  <a:tcPr/>
                </a:tc>
                <a:tc>
                  <a:txBody>
                    <a:bodyPr/>
                    <a:lstStyle/>
                    <a:p>
                      <a:r>
                        <a:rPr lang="zh-CN" altLang="en-US" sz="2000" b="1" dirty="0" smtClean="0">
                          <a:latin typeface="黑体" panose="02010609060101010101" pitchFamily="49" charset="-122"/>
                          <a:ea typeface="黑体" panose="02010609060101010101" pitchFamily="49" charset="-122"/>
                        </a:rPr>
                        <a:t>活血化瘀、理气止痛</a:t>
                      </a:r>
                      <a:endParaRPr lang="en-US" altLang="zh-CN" sz="2000" b="1" dirty="0" smtClean="0">
                        <a:latin typeface="黑体" panose="02010609060101010101" pitchFamily="49" charset="-122"/>
                        <a:ea typeface="黑体" panose="02010609060101010101" pitchFamily="49" charset="-122"/>
                      </a:endParaRPr>
                    </a:p>
                    <a:p>
                      <a:endParaRPr lang="en-US" altLang="zh-CN" sz="2000" b="1" dirty="0" smtClean="0">
                        <a:latin typeface="黑体" panose="02010609060101010101" pitchFamily="49" charset="-122"/>
                        <a:ea typeface="黑体" panose="02010609060101010101" pitchFamily="49" charset="-122"/>
                      </a:endParaRPr>
                    </a:p>
                  </a:txBody>
                  <a:tcPr/>
                </a:tc>
                <a:tc>
                  <a:txBody>
                    <a:bodyPr/>
                    <a:lstStyle/>
                    <a:p>
                      <a:r>
                        <a:rPr lang="zh-CN" altLang="en-US" sz="2000" b="1" dirty="0" smtClean="0">
                          <a:latin typeface="黑体" panose="02010609060101010101" pitchFamily="49" charset="-122"/>
                          <a:ea typeface="黑体" panose="02010609060101010101" pitchFamily="49" charset="-122"/>
                        </a:rPr>
                        <a:t>活血化瘀、理气止痛</a:t>
                      </a:r>
                      <a:endParaRPr lang="zh-CN" altLang="en-US" sz="2000" b="1" dirty="0">
                        <a:latin typeface="黑体" panose="02010609060101010101" pitchFamily="49" charset="-122"/>
                        <a:ea typeface="黑体" panose="02010609060101010101" pitchFamily="49" charset="-122"/>
                      </a:endParaRPr>
                    </a:p>
                  </a:txBody>
                  <a:tcPr/>
                </a:tc>
                <a:tc>
                  <a:txBody>
                    <a:bodyPr/>
                    <a:lstStyle/>
                    <a:p>
                      <a:r>
                        <a:rPr lang="zh-CN" altLang="en-US" sz="2000" b="1" dirty="0" smtClean="0">
                          <a:latin typeface="黑体" panose="02010609060101010101" pitchFamily="49" charset="-122"/>
                          <a:ea typeface="黑体" panose="02010609060101010101" pitchFamily="49" charset="-122"/>
                        </a:rPr>
                        <a:t>活血化瘀、理气止痛</a:t>
                      </a:r>
                      <a:endParaRPr lang="zh-CN" altLang="en-US" sz="2000" b="1" dirty="0">
                        <a:latin typeface="黑体" panose="02010609060101010101" pitchFamily="49" charset="-122"/>
                        <a:ea typeface="黑体" panose="02010609060101010101" pitchFamily="49" charset="-122"/>
                      </a:endParaRPr>
                    </a:p>
                  </a:txBody>
                  <a:tcPr/>
                </a:tc>
              </a:tr>
              <a:tr h="370840">
                <a:tc>
                  <a:txBody>
                    <a:bodyPr/>
                    <a:lstStyle/>
                    <a:p>
                      <a:r>
                        <a:rPr lang="zh-CN" altLang="en-US" sz="2000" b="1" dirty="0" smtClean="0">
                          <a:latin typeface="黑体" panose="02010609060101010101" pitchFamily="49" charset="-122"/>
                          <a:ea typeface="黑体" panose="02010609060101010101" pitchFamily="49" charset="-122"/>
                        </a:rPr>
                        <a:t>主治</a:t>
                      </a:r>
                      <a:endParaRPr lang="en-US" altLang="zh-CN" sz="2000" b="1" dirty="0" smtClean="0">
                        <a:latin typeface="黑体" panose="02010609060101010101" pitchFamily="49" charset="-122"/>
                        <a:ea typeface="黑体" panose="02010609060101010101" pitchFamily="49" charset="-122"/>
                      </a:endParaRP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defRPr/>
                      </a:pPr>
                      <a:r>
                        <a:rPr lang="zh-CN" altLang="en-US" sz="2000" b="1" dirty="0" smtClean="0">
                          <a:latin typeface="黑体" panose="02010609060101010101" pitchFamily="49" charset="-122"/>
                          <a:ea typeface="黑体" panose="02010609060101010101" pitchFamily="49" charset="-122"/>
                        </a:rPr>
                        <a:t>气血瘀滞、胸阳不宣</a:t>
                      </a:r>
                      <a:endParaRPr lang="en-US" altLang="zh-CN" sz="2000" b="1" dirty="0" smtClean="0">
                        <a:latin typeface="黑体" panose="02010609060101010101" pitchFamily="49" charset="-122"/>
                        <a:ea typeface="黑体" panose="02010609060101010101" pitchFamily="49" charset="-122"/>
                      </a:endParaRPr>
                    </a:p>
                    <a:p>
                      <a:pPr marL="0" marR="0" indent="0" algn="l" defTabSz="914400" rtl="0" eaLnBrk="1" fontAlgn="auto" latinLnBrk="0" hangingPunct="1">
                        <a:lnSpc>
                          <a:spcPct val="100000"/>
                        </a:lnSpc>
                        <a:spcBef>
                          <a:spcPts val="0"/>
                        </a:spcBef>
                        <a:spcAft>
                          <a:spcPts val="0"/>
                        </a:spcAft>
                        <a:buClrTx/>
                        <a:buSzTx/>
                        <a:buFontTx/>
                        <a:buNone/>
                        <a:defRPr/>
                      </a:pPr>
                      <a:r>
                        <a:rPr lang="zh-CN" altLang="en-US" sz="2000" b="1" dirty="0" smtClean="0">
                          <a:latin typeface="黑体" panose="02010609060101010101" pitchFamily="49" charset="-122"/>
                          <a:ea typeface="黑体" panose="02010609060101010101" pitchFamily="49" charset="-122"/>
                        </a:rPr>
                        <a:t>之胸痹心绞痛，胸中</a:t>
                      </a:r>
                      <a:endParaRPr lang="en-US" altLang="zh-CN" sz="2000" b="1" dirty="0" smtClean="0">
                        <a:latin typeface="黑体" panose="02010609060101010101" pitchFamily="49" charset="-122"/>
                        <a:ea typeface="黑体" panose="02010609060101010101" pitchFamily="49" charset="-122"/>
                      </a:endParaRPr>
                    </a:p>
                    <a:p>
                      <a:pPr marL="0" marR="0" indent="0" algn="l" defTabSz="914400" rtl="0" eaLnBrk="1" fontAlgn="auto" latinLnBrk="0" hangingPunct="1">
                        <a:lnSpc>
                          <a:spcPct val="100000"/>
                        </a:lnSpc>
                        <a:spcBef>
                          <a:spcPts val="0"/>
                        </a:spcBef>
                        <a:spcAft>
                          <a:spcPts val="0"/>
                        </a:spcAft>
                        <a:buClrTx/>
                        <a:buSzTx/>
                        <a:buFontTx/>
                        <a:buNone/>
                        <a:defRPr/>
                      </a:pPr>
                      <a:r>
                        <a:rPr lang="zh-CN" altLang="en-US" sz="2000" b="1" dirty="0" smtClean="0">
                          <a:latin typeface="黑体" panose="02010609060101010101" pitchFamily="49" charset="-122"/>
                          <a:ea typeface="黑体" panose="02010609060101010101" pitchFamily="49" charset="-122"/>
                        </a:rPr>
                        <a:t>憋气</a:t>
                      </a:r>
                      <a:endParaRPr lang="en-US" altLang="zh-CN" sz="2000" b="1" dirty="0" smtClean="0">
                        <a:latin typeface="黑体" panose="02010609060101010101" pitchFamily="49" charset="-122"/>
                        <a:ea typeface="黑体" panose="02010609060101010101" pitchFamily="49" charset="-122"/>
                      </a:endParaRPr>
                    </a:p>
                    <a:p>
                      <a:pPr marL="0" marR="0" indent="0" algn="l" defTabSz="914400" rtl="0" eaLnBrk="1" fontAlgn="auto" latinLnBrk="0" hangingPunct="1">
                        <a:lnSpc>
                          <a:spcPct val="100000"/>
                        </a:lnSpc>
                        <a:spcBef>
                          <a:spcPts val="0"/>
                        </a:spcBef>
                        <a:spcAft>
                          <a:spcPts val="0"/>
                        </a:spcAft>
                        <a:buClrTx/>
                        <a:buSzTx/>
                        <a:buFontTx/>
                        <a:buNone/>
                        <a:defRPr/>
                      </a:pPr>
                      <a:endParaRPr lang="zh-CN" altLang="en-US" sz="2000" b="1" dirty="0" smtClean="0">
                        <a:latin typeface="黑体" panose="02010609060101010101" pitchFamily="49" charset="-122"/>
                        <a:ea typeface="黑体" panose="02010609060101010101" pitchFamily="49" charset="-122"/>
                      </a:endParaRP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defRPr/>
                      </a:pPr>
                      <a:r>
                        <a:rPr lang="zh-CN" altLang="en-US" sz="2000" b="1" dirty="0" smtClean="0">
                          <a:latin typeface="黑体" panose="02010609060101010101" pitchFamily="49" charset="-122"/>
                          <a:ea typeface="黑体" panose="02010609060101010101" pitchFamily="49" charset="-122"/>
                        </a:rPr>
                        <a:t>胸中憋闷、心绞痛，</a:t>
                      </a:r>
                      <a:endParaRPr lang="en-US" altLang="zh-CN" sz="2000" b="1" dirty="0" smtClean="0">
                        <a:latin typeface="黑体" panose="02010609060101010101" pitchFamily="49" charset="-122"/>
                        <a:ea typeface="黑体" panose="02010609060101010101" pitchFamily="49" charset="-122"/>
                      </a:endParaRPr>
                    </a:p>
                    <a:p>
                      <a:pPr marL="0" marR="0" indent="0" algn="l" defTabSz="914400" rtl="0" eaLnBrk="1" fontAlgn="auto" latinLnBrk="0" hangingPunct="1">
                        <a:lnSpc>
                          <a:spcPct val="100000"/>
                        </a:lnSpc>
                        <a:spcBef>
                          <a:spcPts val="0"/>
                        </a:spcBef>
                        <a:spcAft>
                          <a:spcPts val="0"/>
                        </a:spcAft>
                        <a:buClrTx/>
                        <a:buSzTx/>
                        <a:buFontTx/>
                        <a:buNone/>
                        <a:defRPr/>
                      </a:pPr>
                      <a:r>
                        <a:rPr lang="zh-CN" altLang="en-US" sz="2000" b="1" dirty="0" smtClean="0">
                          <a:latin typeface="黑体" panose="02010609060101010101" pitchFamily="49" charset="-122"/>
                          <a:ea typeface="黑体" panose="02010609060101010101" pitchFamily="49" charset="-122"/>
                        </a:rPr>
                        <a:t>改善心脏及肝脏的</a:t>
                      </a:r>
                      <a:endParaRPr lang="en-US" altLang="zh-CN" sz="2000" b="1" dirty="0" smtClean="0">
                        <a:latin typeface="黑体" panose="02010609060101010101" pitchFamily="49" charset="-122"/>
                        <a:ea typeface="黑体" panose="02010609060101010101" pitchFamily="49" charset="-122"/>
                      </a:endParaRPr>
                    </a:p>
                    <a:p>
                      <a:pPr marL="0" marR="0" indent="0" algn="l" defTabSz="914400" rtl="0" eaLnBrk="1" fontAlgn="auto" latinLnBrk="0" hangingPunct="1">
                        <a:lnSpc>
                          <a:spcPct val="100000"/>
                        </a:lnSpc>
                        <a:spcBef>
                          <a:spcPts val="0"/>
                        </a:spcBef>
                        <a:spcAft>
                          <a:spcPts val="0"/>
                        </a:spcAft>
                        <a:buClrTx/>
                        <a:buSzTx/>
                        <a:buFontTx/>
                        <a:buNone/>
                        <a:defRPr/>
                      </a:pPr>
                      <a:r>
                        <a:rPr lang="zh-CN" altLang="en-US" sz="2000" b="1" dirty="0" smtClean="0">
                          <a:latin typeface="黑体" panose="02010609060101010101" pitchFamily="49" charset="-122"/>
                          <a:ea typeface="黑体" panose="02010609060101010101" pitchFamily="49" charset="-122"/>
                        </a:rPr>
                        <a:t>微循环</a:t>
                      </a:r>
                      <a:endParaRPr lang="en-US" altLang="zh-CN" sz="2000" b="1" dirty="0" smtClean="0">
                        <a:latin typeface="黑体" panose="02010609060101010101" pitchFamily="49" charset="-122"/>
                        <a:ea typeface="黑体" panose="02010609060101010101" pitchFamily="49" charset="-122"/>
                      </a:endParaRPr>
                    </a:p>
                  </a:txBody>
                  <a:tcPr/>
                </a:tc>
                <a:tc>
                  <a:txBody>
                    <a:bodyPr/>
                    <a:lstStyle/>
                    <a:p>
                      <a:r>
                        <a:rPr lang="zh-CN" altLang="en-US" sz="2000" b="1" dirty="0" smtClean="0">
                          <a:latin typeface="黑体" panose="02010609060101010101" pitchFamily="49" charset="-122"/>
                          <a:ea typeface="黑体" panose="02010609060101010101" pitchFamily="49" charset="-122"/>
                        </a:rPr>
                        <a:t>心绞痛、急性心肌梗塞、脑血管意外、肾衰竭等</a:t>
                      </a:r>
                      <a:endParaRPr lang="zh-CN" altLang="en-US" sz="2000" b="1" dirty="0">
                        <a:latin typeface="黑体" panose="02010609060101010101" pitchFamily="49" charset="-122"/>
                        <a:ea typeface="黑体" panose="02010609060101010101" pitchFamily="49" charset="-122"/>
                      </a:endParaRPr>
                    </a:p>
                  </a:txBody>
                  <a:tcPr/>
                </a:tc>
              </a:tr>
              <a:tr h="370840">
                <a:tc>
                  <a:txBody>
                    <a:bodyPr/>
                    <a:lstStyle/>
                    <a:p>
                      <a:r>
                        <a:rPr lang="zh-CN" altLang="en-US" sz="2000" b="1" dirty="0" smtClean="0">
                          <a:latin typeface="黑体" panose="02010609060101010101" pitchFamily="49" charset="-122"/>
                          <a:ea typeface="黑体" panose="02010609060101010101" pitchFamily="49" charset="-122"/>
                        </a:rPr>
                        <a:t>组成</a:t>
                      </a:r>
                      <a:endParaRPr lang="zh-CN" altLang="en-US" sz="2000" b="1" dirty="0">
                        <a:latin typeface="黑体" panose="02010609060101010101" pitchFamily="49" charset="-122"/>
                        <a:ea typeface="黑体" panose="02010609060101010101" pitchFamily="49" charset="-122"/>
                      </a:endParaRP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defRPr/>
                      </a:pPr>
                      <a:r>
                        <a:rPr lang="zh-CN" altLang="en-US" sz="2000" b="1" dirty="0" smtClean="0">
                          <a:latin typeface="黑体" panose="02010609060101010101" pitchFamily="49" charset="-122"/>
                          <a:ea typeface="黑体" panose="02010609060101010101" pitchFamily="49" charset="-122"/>
                        </a:rPr>
                        <a:t>丹参、三七、冰片</a:t>
                      </a:r>
                      <a:endParaRPr lang="zh-CN" altLang="en-US" sz="2000" b="1" dirty="0" smtClean="0">
                        <a:latin typeface="黑体" panose="02010609060101010101" pitchFamily="49" charset="-122"/>
                        <a:ea typeface="黑体" panose="02010609060101010101" pitchFamily="49" charset="-122"/>
                      </a:endParaRPr>
                    </a:p>
                    <a:p>
                      <a:endParaRPr lang="zh-CN" altLang="en-US" sz="2000" b="1" dirty="0">
                        <a:latin typeface="黑体" panose="02010609060101010101" pitchFamily="49" charset="-122"/>
                        <a:ea typeface="黑体" panose="02010609060101010101" pitchFamily="49" charset="-122"/>
                      </a:endParaRP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defRPr/>
                      </a:pPr>
                      <a:r>
                        <a:rPr lang="zh-CN" altLang="en-US" sz="2000" b="1" dirty="0" smtClean="0">
                          <a:latin typeface="黑体" panose="02010609060101010101" pitchFamily="49" charset="-122"/>
                          <a:ea typeface="黑体" panose="02010609060101010101" pitchFamily="49" charset="-122"/>
                        </a:rPr>
                        <a:t>丹参、三七、冰片</a:t>
                      </a:r>
                      <a:endParaRPr lang="zh-CN" altLang="en-US" sz="2000" b="1" dirty="0" smtClean="0">
                        <a:latin typeface="黑体" panose="02010609060101010101" pitchFamily="49" charset="-122"/>
                        <a:ea typeface="黑体" panose="02010609060101010101" pitchFamily="49" charset="-122"/>
                      </a:endParaRPr>
                    </a:p>
                    <a:p>
                      <a:endParaRPr lang="zh-CN" altLang="en-US" sz="2000" b="1" dirty="0">
                        <a:latin typeface="黑体" panose="02010609060101010101" pitchFamily="49" charset="-122"/>
                        <a:ea typeface="黑体" panose="02010609060101010101" pitchFamily="49" charset="-122"/>
                      </a:endParaRP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defRPr/>
                      </a:pPr>
                      <a:r>
                        <a:rPr lang="zh-CN" altLang="en-US" sz="2000" b="1" dirty="0" smtClean="0">
                          <a:latin typeface="黑体" panose="02010609060101010101" pitchFamily="49" charset="-122"/>
                          <a:ea typeface="黑体" panose="02010609060101010101" pitchFamily="49" charset="-122"/>
                        </a:rPr>
                        <a:t>丹参、降香</a:t>
                      </a:r>
                      <a:endParaRPr lang="zh-CN" altLang="en-US" sz="2000" b="1" dirty="0" smtClean="0">
                        <a:latin typeface="黑体" panose="02010609060101010101" pitchFamily="49" charset="-122"/>
                        <a:ea typeface="黑体" panose="02010609060101010101" pitchFamily="49" charset="-122"/>
                      </a:endParaRPr>
                    </a:p>
                    <a:p>
                      <a:endParaRPr lang="zh-CN" altLang="en-US" sz="2000" b="1" dirty="0">
                        <a:latin typeface="黑体" panose="02010609060101010101" pitchFamily="49" charset="-122"/>
                        <a:ea typeface="黑体" panose="02010609060101010101" pitchFamily="49" charset="-122"/>
                      </a:endParaRPr>
                    </a:p>
                  </a:txBody>
                  <a:tcPr/>
                </a:tc>
              </a:tr>
              <a:tr h="370840">
                <a:tc>
                  <a:txBody>
                    <a:bodyPr/>
                    <a:lstStyle/>
                    <a:p>
                      <a:r>
                        <a:rPr lang="zh-CN" altLang="en-US" sz="2000" b="1" dirty="0" smtClean="0">
                          <a:latin typeface="黑体" panose="02010609060101010101" pitchFamily="49" charset="-122"/>
                          <a:ea typeface="黑体" panose="02010609060101010101" pitchFamily="49" charset="-122"/>
                        </a:rPr>
                        <a:t>活血物质</a:t>
                      </a:r>
                      <a:endParaRPr lang="zh-CN" altLang="en-US" sz="2000" b="1" dirty="0">
                        <a:latin typeface="黑体" panose="02010609060101010101" pitchFamily="49" charset="-122"/>
                        <a:ea typeface="黑体" panose="02010609060101010101" pitchFamily="49" charset="-122"/>
                      </a:endParaRPr>
                    </a:p>
                  </a:txBody>
                  <a:tcPr/>
                </a:tc>
                <a:tc>
                  <a:txBody>
                    <a:bodyPr/>
                    <a:lstStyle/>
                    <a:p>
                      <a:r>
                        <a:rPr lang="zh-CN" altLang="en-US" sz="2000" b="1" dirty="0" smtClean="0">
                          <a:latin typeface="黑体" panose="02010609060101010101" pitchFamily="49" charset="-122"/>
                          <a:ea typeface="黑体" panose="02010609060101010101" pitchFamily="49" charset="-122"/>
                        </a:rPr>
                        <a:t>脂溶性的丹参酮类</a:t>
                      </a:r>
                      <a:endParaRPr lang="en-US" altLang="zh-CN" sz="2000" b="1" dirty="0" smtClean="0">
                        <a:latin typeface="黑体" panose="02010609060101010101" pitchFamily="49" charset="-122"/>
                        <a:ea typeface="黑体" panose="02010609060101010101" pitchFamily="49" charset="-122"/>
                      </a:endParaRPr>
                    </a:p>
                    <a:p>
                      <a:r>
                        <a:rPr lang="zh-CN" altLang="en-US" sz="2000" b="1" dirty="0" smtClean="0">
                          <a:latin typeface="黑体" panose="02010609060101010101" pitchFamily="49" charset="-122"/>
                          <a:ea typeface="黑体" panose="02010609060101010101" pitchFamily="49" charset="-122"/>
                        </a:rPr>
                        <a:t>水溶性的丹酚酸类</a:t>
                      </a:r>
                      <a:endParaRPr lang="zh-CN" altLang="en-US" sz="2000" b="1" dirty="0" smtClean="0">
                        <a:latin typeface="黑体" panose="02010609060101010101" pitchFamily="49" charset="-122"/>
                        <a:ea typeface="黑体" panose="02010609060101010101" pitchFamily="49" charset="-122"/>
                      </a:endParaRPr>
                    </a:p>
                    <a:p>
                      <a:endParaRPr lang="zh-CN" altLang="en-US" sz="2000" b="1" dirty="0">
                        <a:latin typeface="黑体" panose="02010609060101010101" pitchFamily="49" charset="-122"/>
                        <a:ea typeface="黑体" panose="02010609060101010101" pitchFamily="49" charset="-122"/>
                      </a:endParaRP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defRPr/>
                      </a:pPr>
                      <a:r>
                        <a:rPr lang="zh-CN" altLang="en-US" sz="2000" b="1" dirty="0" smtClean="0">
                          <a:latin typeface="黑体" panose="02010609060101010101" pitchFamily="49" charset="-122"/>
                          <a:ea typeface="黑体" panose="02010609060101010101" pitchFamily="49" charset="-122"/>
                        </a:rPr>
                        <a:t>水溶性的丹酚酸类</a:t>
                      </a:r>
                      <a:endParaRPr lang="zh-CN" altLang="en-US" sz="2000" b="1" dirty="0" smtClean="0">
                        <a:latin typeface="黑体" panose="02010609060101010101" pitchFamily="49" charset="-122"/>
                        <a:ea typeface="黑体" panose="02010609060101010101" pitchFamily="49" charset="-122"/>
                      </a:endParaRPr>
                    </a:p>
                    <a:p>
                      <a:endParaRPr lang="zh-CN" altLang="en-US" sz="2000" b="1" dirty="0">
                        <a:latin typeface="黑体" panose="02010609060101010101" pitchFamily="49" charset="-122"/>
                        <a:ea typeface="黑体" panose="02010609060101010101" pitchFamily="49" charset="-122"/>
                      </a:endParaRP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defRPr/>
                      </a:pPr>
                      <a:r>
                        <a:rPr lang="zh-CN" altLang="en-US" sz="2000" b="1" dirty="0" smtClean="0">
                          <a:latin typeface="黑体" panose="02010609060101010101" pitchFamily="49" charset="-122"/>
                          <a:ea typeface="黑体" panose="02010609060101010101" pitchFamily="49" charset="-122"/>
                        </a:rPr>
                        <a:t>水溶性的丹酚酸类</a:t>
                      </a:r>
                      <a:endParaRPr lang="zh-CN" altLang="en-US" sz="2000" b="1" dirty="0" smtClean="0">
                        <a:latin typeface="黑体" panose="02010609060101010101" pitchFamily="49" charset="-122"/>
                        <a:ea typeface="黑体" panose="02010609060101010101" pitchFamily="49" charset="-122"/>
                      </a:endParaRPr>
                    </a:p>
                    <a:p>
                      <a:endParaRPr lang="zh-CN" altLang="en-US" sz="2000" b="1" dirty="0">
                        <a:latin typeface="黑体" panose="02010609060101010101" pitchFamily="49" charset="-122"/>
                        <a:ea typeface="黑体" panose="02010609060101010101" pitchFamily="49" charset="-122"/>
                      </a:endParaRPr>
                    </a:p>
                  </a:txBody>
                  <a:tcPr/>
                </a:tc>
              </a:tr>
            </a:tbl>
          </a:graphicData>
        </a:graphic>
      </p:graphicFrame>
      <p:pic>
        <p:nvPicPr>
          <p:cNvPr id="22555" name="Picture 4" descr="http://www.taopic.com/uploads/allimg/110305/1716-11030513502355.jpg"/>
          <p:cNvPicPr>
            <a:picLocks noChangeAspect="1" noChangeArrowheads="1"/>
          </p:cNvPicPr>
          <p:nvPr/>
        </p:nvPicPr>
        <p:blipFill>
          <a:blip r:embed="rId1" cstate="print"/>
          <a:srcRect/>
          <a:stretch>
            <a:fillRect/>
          </a:stretch>
        </p:blipFill>
        <p:spPr bwMode="auto">
          <a:xfrm>
            <a:off x="285750" y="1071563"/>
            <a:ext cx="3286125" cy="1285875"/>
          </a:xfrm>
          <a:prstGeom prst="rect">
            <a:avLst/>
          </a:prstGeom>
          <a:noFill/>
          <a:ln w="9525">
            <a:noFill/>
            <a:miter lim="800000"/>
            <a:headEnd/>
            <a:tailEnd/>
          </a:ln>
        </p:spPr>
      </p:pic>
      <p:pic>
        <p:nvPicPr>
          <p:cNvPr id="22556" name="Picture 6" descr="http://wwwbig5.hljnews.cn/pic/0/10/08/54/10085440_687944.jpg"/>
          <p:cNvPicPr>
            <a:picLocks noChangeAspect="1" noChangeArrowheads="1"/>
          </p:cNvPicPr>
          <p:nvPr/>
        </p:nvPicPr>
        <p:blipFill>
          <a:blip r:embed="rId2" cstate="print"/>
          <a:srcRect/>
          <a:stretch>
            <a:fillRect/>
          </a:stretch>
        </p:blipFill>
        <p:spPr bwMode="auto">
          <a:xfrm>
            <a:off x="3786188" y="1143000"/>
            <a:ext cx="2582862" cy="1262063"/>
          </a:xfrm>
          <a:prstGeom prst="rect">
            <a:avLst/>
          </a:prstGeom>
          <a:noFill/>
          <a:ln w="9525">
            <a:noFill/>
            <a:miter lim="800000"/>
            <a:headEnd/>
            <a:tailEnd/>
          </a:ln>
        </p:spPr>
      </p:pic>
      <p:pic>
        <p:nvPicPr>
          <p:cNvPr id="22557" name="Picture 8" descr="http://www.taopic.com/uploads/allimg/110305/1719-11030513291134.jpg"/>
          <p:cNvPicPr>
            <a:picLocks noChangeAspect="1" noChangeArrowheads="1"/>
          </p:cNvPicPr>
          <p:nvPr/>
        </p:nvPicPr>
        <p:blipFill>
          <a:blip r:embed="rId3" cstate="print"/>
          <a:srcRect/>
          <a:stretch>
            <a:fillRect/>
          </a:stretch>
        </p:blipFill>
        <p:spPr bwMode="auto">
          <a:xfrm>
            <a:off x="6357938" y="1143000"/>
            <a:ext cx="2524125" cy="1285875"/>
          </a:xfrm>
          <a:prstGeom prst="rect">
            <a:avLst/>
          </a:prstGeom>
          <a:noFill/>
          <a:ln w="9525">
            <a:noFill/>
            <a:miter lim="800000"/>
            <a:headEnd/>
            <a:tailEnd/>
          </a:ln>
        </p:spPr>
      </p:pic>
      <p:cxnSp>
        <p:nvCxnSpPr>
          <p:cNvPr id="16" name="直接连接符 15"/>
          <p:cNvCxnSpPr/>
          <p:nvPr/>
        </p:nvCxnSpPr>
        <p:spPr>
          <a:xfrm rot="5400000">
            <a:off x="1712912" y="4500563"/>
            <a:ext cx="4144963" cy="1588"/>
          </a:xfrm>
          <a:prstGeom prst="line">
            <a:avLst/>
          </a:prstGeom>
        </p:spPr>
        <p:style>
          <a:lnRef idx="1">
            <a:schemeClr val="accent3"/>
          </a:lnRef>
          <a:fillRef idx="0">
            <a:schemeClr val="accent3"/>
          </a:fillRef>
          <a:effectRef idx="0">
            <a:schemeClr val="accent3"/>
          </a:effectRef>
          <a:fontRef idx="minor">
            <a:schemeClr val="tx1"/>
          </a:fontRef>
        </p:style>
      </p:cxnSp>
      <p:cxnSp>
        <p:nvCxnSpPr>
          <p:cNvPr id="17" name="直接连接符 16"/>
          <p:cNvCxnSpPr/>
          <p:nvPr/>
        </p:nvCxnSpPr>
        <p:spPr>
          <a:xfrm rot="5400000">
            <a:off x="-785019" y="4499769"/>
            <a:ext cx="4143375" cy="1588"/>
          </a:xfrm>
          <a:prstGeom prst="line">
            <a:avLst/>
          </a:prstGeom>
        </p:spPr>
        <p:style>
          <a:lnRef idx="1">
            <a:schemeClr val="accent3"/>
          </a:lnRef>
          <a:fillRef idx="0">
            <a:schemeClr val="accent3"/>
          </a:fillRef>
          <a:effectRef idx="0">
            <a:schemeClr val="accent3"/>
          </a:effectRef>
          <a:fontRef idx="minor">
            <a:schemeClr val="tx1"/>
          </a:fontRef>
        </p:style>
      </p:cxnSp>
      <p:cxnSp>
        <p:nvCxnSpPr>
          <p:cNvPr id="18" name="直接连接符 17"/>
          <p:cNvCxnSpPr/>
          <p:nvPr/>
        </p:nvCxnSpPr>
        <p:spPr>
          <a:xfrm rot="5400000">
            <a:off x="4287044" y="4428332"/>
            <a:ext cx="4143375" cy="1587"/>
          </a:xfrm>
          <a:prstGeom prst="line">
            <a:avLst/>
          </a:prstGeom>
        </p:spPr>
        <p:style>
          <a:lnRef idx="1">
            <a:schemeClr val="accent3"/>
          </a:lnRef>
          <a:fillRef idx="0">
            <a:schemeClr val="accent3"/>
          </a:fillRef>
          <a:effectRef idx="0">
            <a:schemeClr val="accent3"/>
          </a:effectRef>
          <a:fontRef idx="minor">
            <a:schemeClr val="tx1"/>
          </a:fontRef>
        </p:style>
      </p:cxnSp>
    </p:spTree>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Text Box 5"/>
          <p:cNvSpPr txBox="1">
            <a:spLocks noChangeArrowheads="1"/>
          </p:cNvSpPr>
          <p:nvPr/>
        </p:nvSpPr>
        <p:spPr bwMode="auto">
          <a:xfrm>
            <a:off x="0" y="142875"/>
            <a:ext cx="9143999" cy="523220"/>
          </a:xfrm>
          <a:prstGeom prst="rect">
            <a:avLst/>
          </a:prstGeom>
          <a:noFill/>
          <a:ln w="9525">
            <a:noFill/>
            <a:miter lim="800000"/>
          </a:ln>
        </p:spPr>
        <p:txBody>
          <a:bodyPr>
            <a:spAutoFit/>
          </a:bodyPr>
          <a:lstStyle/>
          <a:p>
            <a:pPr algn="ctr">
              <a:defRPr/>
            </a:pPr>
            <a:r>
              <a:rPr kumimoji="1" lang="zh-CN" altLang="en-US" sz="2800" b="1" dirty="0">
                <a:solidFill>
                  <a:srgbClr val="C00000"/>
                </a:solidFill>
                <a:effectLst>
                  <a:innerShdw blurRad="63500" dist="50800">
                    <a:prstClr val="black">
                      <a:alpha val="50000"/>
                    </a:prstClr>
                  </a:innerShdw>
                </a:effectLst>
                <a:latin typeface="微软雅黑" panose="020B0503020204020204" pitchFamily="34" charset="-122"/>
                <a:ea typeface="微软雅黑" panose="020B0503020204020204" pitchFamily="34" charset="-122"/>
              </a:rPr>
              <a:t>冠心</a:t>
            </a:r>
            <a:r>
              <a:rPr kumimoji="1" lang="en-US" altLang="zh-CN" sz="2800" b="1" dirty="0">
                <a:solidFill>
                  <a:srgbClr val="C00000"/>
                </a:solidFill>
                <a:effectLst>
                  <a:innerShdw blurRad="63500" dist="50800">
                    <a:prstClr val="black">
                      <a:alpha val="50000"/>
                    </a:prstClr>
                  </a:innerShdw>
                </a:effectLst>
                <a:latin typeface="微软雅黑" panose="020B0503020204020204" pitchFamily="34" charset="-122"/>
                <a:ea typeface="微软雅黑" panose="020B0503020204020204" pitchFamily="34" charset="-122"/>
              </a:rPr>
              <a:t>Ⅱ</a:t>
            </a:r>
            <a:r>
              <a:rPr kumimoji="1" lang="zh-CN" altLang="en-US" sz="2800" b="1" dirty="0">
                <a:solidFill>
                  <a:srgbClr val="C00000"/>
                </a:solidFill>
                <a:effectLst>
                  <a:innerShdw blurRad="63500" dist="50800">
                    <a:prstClr val="black">
                      <a:alpha val="50000"/>
                    </a:prstClr>
                  </a:innerShdw>
                </a:effectLst>
                <a:latin typeface="微软雅黑" panose="020B0503020204020204" pitchFamily="34" charset="-122"/>
                <a:ea typeface="微软雅黑" panose="020B0503020204020204" pitchFamily="34" charset="-122"/>
              </a:rPr>
              <a:t>号方</a:t>
            </a:r>
            <a:endParaRPr kumimoji="1" lang="en-US" altLang="zh-CN" sz="2800" b="1" dirty="0">
              <a:solidFill>
                <a:srgbClr val="C00000"/>
              </a:solidFill>
              <a:effectLst>
                <a:innerShdw blurRad="63500" dist="50800">
                  <a:prstClr val="black">
                    <a:alpha val="50000"/>
                  </a:prstClr>
                </a:innerShdw>
              </a:effectLst>
              <a:latin typeface="微软雅黑" panose="020B0503020204020204" pitchFamily="34" charset="-122"/>
              <a:ea typeface="微软雅黑" panose="020B0503020204020204" pitchFamily="34" charset="-122"/>
            </a:endParaRPr>
          </a:p>
        </p:txBody>
      </p:sp>
      <p:sp>
        <p:nvSpPr>
          <p:cNvPr id="24579" name="Rectangle 11"/>
          <p:cNvSpPr>
            <a:spLocks noChangeArrowheads="1"/>
          </p:cNvSpPr>
          <p:nvPr/>
        </p:nvSpPr>
        <p:spPr bwMode="auto">
          <a:xfrm>
            <a:off x="539750" y="2205038"/>
            <a:ext cx="8353425" cy="647700"/>
          </a:xfrm>
          <a:prstGeom prst="rect">
            <a:avLst/>
          </a:prstGeom>
          <a:noFill/>
          <a:ln w="9525">
            <a:noFill/>
            <a:miter lim="800000"/>
          </a:ln>
        </p:spPr>
        <p:txBody>
          <a:bodyPr>
            <a:spAutoFit/>
          </a:bodyPr>
          <a:lstStyle/>
          <a:p>
            <a:pPr>
              <a:lnSpc>
                <a:spcPct val="130000"/>
              </a:lnSpc>
              <a:spcBef>
                <a:spcPct val="20000"/>
              </a:spcBef>
              <a:buClr>
                <a:srgbClr val="009999"/>
              </a:buClr>
              <a:buFont typeface="Wingdings" panose="05000000000000000000" pitchFamily="2" charset="2"/>
              <a:buNone/>
            </a:pPr>
            <a:r>
              <a:rPr lang="zh-CN" altLang="en-US" sz="2200">
                <a:solidFill>
                  <a:srgbClr val="003366"/>
                </a:solidFill>
                <a:latin typeface="黑体" panose="02010609060101010101" pitchFamily="49" charset="-122"/>
                <a:ea typeface="黑体" panose="02010609060101010101" pitchFamily="49" charset="-122"/>
              </a:rPr>
              <a:t>丹参           川芎         赤芍        红花        降香</a:t>
            </a:r>
            <a:r>
              <a:rPr lang="zh-CN" altLang="en-US" sz="2800">
                <a:solidFill>
                  <a:srgbClr val="003366"/>
                </a:solidFill>
                <a:latin typeface="黑体" panose="02010609060101010101" pitchFamily="49" charset="-122"/>
                <a:ea typeface="黑体" panose="02010609060101010101" pitchFamily="49" charset="-122"/>
              </a:rPr>
              <a:t> </a:t>
            </a:r>
            <a:endParaRPr lang="zh-CN" altLang="en-US" sz="2800">
              <a:solidFill>
                <a:srgbClr val="003366"/>
              </a:solidFill>
              <a:latin typeface="黑体" panose="02010609060101010101" pitchFamily="49" charset="-122"/>
              <a:ea typeface="黑体" panose="02010609060101010101" pitchFamily="49" charset="-122"/>
            </a:endParaRPr>
          </a:p>
        </p:txBody>
      </p:sp>
      <p:grpSp>
        <p:nvGrpSpPr>
          <p:cNvPr id="24580" name="Group 12"/>
          <p:cNvGrpSpPr/>
          <p:nvPr/>
        </p:nvGrpSpPr>
        <p:grpSpPr bwMode="auto">
          <a:xfrm>
            <a:off x="0" y="692150"/>
            <a:ext cx="9144000" cy="1660525"/>
            <a:chOff x="0" y="3306"/>
            <a:chExt cx="5760" cy="1046"/>
          </a:xfrm>
        </p:grpSpPr>
        <p:pic>
          <p:nvPicPr>
            <p:cNvPr id="24595" name="图片 9"/>
            <p:cNvPicPr>
              <a:picLocks noChangeAspect="1"/>
            </p:cNvPicPr>
            <p:nvPr/>
          </p:nvPicPr>
          <p:blipFill>
            <a:blip r:embed="rId1" cstate="print"/>
            <a:srcRect/>
            <a:stretch>
              <a:fillRect/>
            </a:stretch>
          </p:blipFill>
          <p:spPr bwMode="auto">
            <a:xfrm>
              <a:off x="2426" y="3306"/>
              <a:ext cx="1194" cy="1046"/>
            </a:xfrm>
            <a:prstGeom prst="rect">
              <a:avLst/>
            </a:prstGeom>
            <a:noFill/>
            <a:ln w="9525">
              <a:noFill/>
              <a:miter lim="800000"/>
              <a:headEnd/>
              <a:tailEnd/>
            </a:ln>
          </p:spPr>
        </p:pic>
        <p:pic>
          <p:nvPicPr>
            <p:cNvPr id="24596" name="图片 10"/>
            <p:cNvPicPr>
              <a:picLocks noChangeAspect="1"/>
            </p:cNvPicPr>
            <p:nvPr/>
          </p:nvPicPr>
          <p:blipFill>
            <a:blip r:embed="rId2" cstate="print"/>
            <a:srcRect/>
            <a:stretch>
              <a:fillRect/>
            </a:stretch>
          </p:blipFill>
          <p:spPr bwMode="auto">
            <a:xfrm>
              <a:off x="1247" y="3339"/>
              <a:ext cx="1256" cy="997"/>
            </a:xfrm>
            <a:prstGeom prst="rect">
              <a:avLst/>
            </a:prstGeom>
            <a:noFill/>
            <a:ln w="9525">
              <a:noFill/>
              <a:miter lim="800000"/>
              <a:headEnd/>
              <a:tailEnd/>
            </a:ln>
          </p:spPr>
        </p:pic>
        <p:pic>
          <p:nvPicPr>
            <p:cNvPr id="24597" name="图片 11"/>
            <p:cNvPicPr>
              <a:picLocks noChangeAspect="1"/>
            </p:cNvPicPr>
            <p:nvPr/>
          </p:nvPicPr>
          <p:blipFill>
            <a:blip r:embed="rId3" cstate="print"/>
            <a:srcRect/>
            <a:stretch>
              <a:fillRect/>
            </a:stretch>
          </p:blipFill>
          <p:spPr bwMode="auto">
            <a:xfrm>
              <a:off x="0" y="3339"/>
              <a:ext cx="1247" cy="981"/>
            </a:xfrm>
            <a:prstGeom prst="rect">
              <a:avLst/>
            </a:prstGeom>
            <a:noFill/>
            <a:ln w="9525">
              <a:noFill/>
              <a:miter lim="800000"/>
              <a:headEnd/>
              <a:tailEnd/>
            </a:ln>
          </p:spPr>
        </p:pic>
        <p:pic>
          <p:nvPicPr>
            <p:cNvPr id="24598" name="图片 12"/>
            <p:cNvPicPr>
              <a:picLocks noChangeAspect="1"/>
            </p:cNvPicPr>
            <p:nvPr/>
          </p:nvPicPr>
          <p:blipFill>
            <a:blip r:embed="rId4" cstate="print"/>
            <a:srcRect/>
            <a:stretch>
              <a:fillRect/>
            </a:stretch>
          </p:blipFill>
          <p:spPr bwMode="auto">
            <a:xfrm>
              <a:off x="3610" y="3339"/>
              <a:ext cx="1130" cy="988"/>
            </a:xfrm>
            <a:prstGeom prst="rect">
              <a:avLst/>
            </a:prstGeom>
            <a:noFill/>
            <a:ln w="9525">
              <a:noFill/>
              <a:miter lim="800000"/>
              <a:headEnd/>
              <a:tailEnd/>
            </a:ln>
          </p:spPr>
        </p:pic>
        <p:pic>
          <p:nvPicPr>
            <p:cNvPr id="24599" name="图片 13"/>
            <p:cNvPicPr>
              <a:picLocks noChangeAspect="1"/>
            </p:cNvPicPr>
            <p:nvPr/>
          </p:nvPicPr>
          <p:blipFill>
            <a:blip r:embed="rId5" cstate="print"/>
            <a:srcRect/>
            <a:stretch>
              <a:fillRect/>
            </a:stretch>
          </p:blipFill>
          <p:spPr bwMode="auto">
            <a:xfrm>
              <a:off x="4740" y="3306"/>
              <a:ext cx="1020" cy="1014"/>
            </a:xfrm>
            <a:prstGeom prst="rect">
              <a:avLst/>
            </a:prstGeom>
            <a:noFill/>
            <a:ln w="9525">
              <a:noFill/>
              <a:miter lim="800000"/>
              <a:headEnd/>
              <a:tailEnd/>
            </a:ln>
          </p:spPr>
        </p:pic>
      </p:grpSp>
      <p:grpSp>
        <p:nvGrpSpPr>
          <p:cNvPr id="24581" name="Group 31"/>
          <p:cNvGrpSpPr/>
          <p:nvPr/>
        </p:nvGrpSpPr>
        <p:grpSpPr bwMode="auto">
          <a:xfrm>
            <a:off x="468313" y="3284538"/>
            <a:ext cx="7961312" cy="3168650"/>
            <a:chOff x="657" y="2069"/>
            <a:chExt cx="4651" cy="1996"/>
          </a:xfrm>
        </p:grpSpPr>
        <p:sp>
          <p:nvSpPr>
            <p:cNvPr id="22544" name="Line 16"/>
            <p:cNvSpPr>
              <a:spLocks noChangeShapeType="1"/>
            </p:cNvSpPr>
            <p:nvPr/>
          </p:nvSpPr>
          <p:spPr bwMode="auto">
            <a:xfrm>
              <a:off x="703" y="2387"/>
              <a:ext cx="0" cy="1678"/>
            </a:xfrm>
            <a:prstGeom prst="line">
              <a:avLst/>
            </a:prstGeom>
          </p:spPr>
          <p:style>
            <a:lnRef idx="1">
              <a:schemeClr val="accent2"/>
            </a:lnRef>
            <a:fillRef idx="0">
              <a:schemeClr val="accent2"/>
            </a:fillRef>
            <a:effectRef idx="0">
              <a:schemeClr val="accent2"/>
            </a:effectRef>
            <a:fontRef idx="minor">
              <a:schemeClr val="tx1"/>
            </a:fontRef>
          </p:style>
          <p:txBody>
            <a:bodyPr/>
            <a:lstStyle/>
            <a:p>
              <a:pPr>
                <a:defRPr/>
              </a:pPr>
              <a:endParaRPr lang="zh-CN" altLang="en-US"/>
            </a:p>
          </p:txBody>
        </p:sp>
        <p:sp>
          <p:nvSpPr>
            <p:cNvPr id="22549" name="Line 21"/>
            <p:cNvSpPr>
              <a:spLocks noChangeShapeType="1"/>
            </p:cNvSpPr>
            <p:nvPr/>
          </p:nvSpPr>
          <p:spPr bwMode="auto">
            <a:xfrm>
              <a:off x="1429" y="2387"/>
              <a:ext cx="0" cy="1678"/>
            </a:xfrm>
            <a:prstGeom prst="line">
              <a:avLst/>
            </a:prstGeom>
          </p:spPr>
          <p:style>
            <a:lnRef idx="1">
              <a:schemeClr val="dk1"/>
            </a:lnRef>
            <a:fillRef idx="0">
              <a:schemeClr val="dk1"/>
            </a:fillRef>
            <a:effectRef idx="0">
              <a:schemeClr val="dk1"/>
            </a:effectRef>
            <a:fontRef idx="minor">
              <a:schemeClr val="tx1"/>
            </a:fontRef>
          </p:style>
          <p:txBody>
            <a:bodyPr/>
            <a:lstStyle/>
            <a:p>
              <a:pPr>
                <a:defRPr/>
              </a:pPr>
              <a:endParaRPr lang="zh-CN" altLang="en-US"/>
            </a:p>
          </p:txBody>
        </p:sp>
        <p:grpSp>
          <p:nvGrpSpPr>
            <p:cNvPr id="24584" name="Group 30"/>
            <p:cNvGrpSpPr/>
            <p:nvPr/>
          </p:nvGrpSpPr>
          <p:grpSpPr bwMode="auto">
            <a:xfrm>
              <a:off x="657" y="2069"/>
              <a:ext cx="4651" cy="1948"/>
              <a:chOff x="657" y="2069"/>
              <a:chExt cx="4651" cy="1948"/>
            </a:xfrm>
          </p:grpSpPr>
          <p:sp>
            <p:nvSpPr>
              <p:cNvPr id="24585" name="Text Box 5"/>
              <p:cNvSpPr txBox="1">
                <a:spLocks noChangeArrowheads="1"/>
              </p:cNvSpPr>
              <p:nvPr/>
            </p:nvSpPr>
            <p:spPr bwMode="auto">
              <a:xfrm>
                <a:off x="657" y="2069"/>
                <a:ext cx="1678" cy="288"/>
              </a:xfrm>
              <a:prstGeom prst="rect">
                <a:avLst/>
              </a:prstGeom>
              <a:noFill/>
              <a:ln w="9525">
                <a:noFill/>
                <a:miter lim="800000"/>
              </a:ln>
            </p:spPr>
            <p:txBody>
              <a:bodyPr>
                <a:spAutoFit/>
              </a:bodyPr>
              <a:lstStyle/>
              <a:p>
                <a:r>
                  <a:rPr lang="zh-CN" altLang="en-US" sz="2400" b="1">
                    <a:solidFill>
                      <a:srgbClr val="000000"/>
                    </a:solidFill>
                    <a:ea typeface="黑体" panose="02010609060101010101" pitchFamily="49" charset="-122"/>
                  </a:rPr>
                  <a:t>冠心</a:t>
                </a:r>
                <a:r>
                  <a:rPr lang="en-US" altLang="zh-CN" sz="2400" b="1">
                    <a:solidFill>
                      <a:srgbClr val="000000"/>
                    </a:solidFill>
                    <a:ea typeface="黑体" panose="02010609060101010101" pitchFamily="49" charset="-122"/>
                  </a:rPr>
                  <a:t>Ⅱ</a:t>
                </a:r>
                <a:r>
                  <a:rPr lang="zh-CN" altLang="en-US" sz="2400" b="1">
                    <a:solidFill>
                      <a:srgbClr val="000000"/>
                    </a:solidFill>
                    <a:ea typeface="黑体" panose="02010609060101010101" pitchFamily="49" charset="-122"/>
                  </a:rPr>
                  <a:t>号方的诞生</a:t>
                </a:r>
                <a:endParaRPr lang="en-US" altLang="zh-CN" sz="2400" b="1">
                  <a:solidFill>
                    <a:srgbClr val="000000"/>
                  </a:solidFill>
                  <a:ea typeface="黑体" panose="02010609060101010101" pitchFamily="49" charset="-122"/>
                </a:endParaRPr>
              </a:p>
            </p:txBody>
          </p:sp>
          <p:sp>
            <p:nvSpPr>
              <p:cNvPr id="24586" name="Text Box 5"/>
              <p:cNvSpPr txBox="1">
                <a:spLocks noChangeArrowheads="1"/>
              </p:cNvSpPr>
              <p:nvPr/>
            </p:nvSpPr>
            <p:spPr bwMode="auto">
              <a:xfrm>
                <a:off x="703" y="2432"/>
                <a:ext cx="1678" cy="269"/>
              </a:xfrm>
              <a:prstGeom prst="rect">
                <a:avLst/>
              </a:prstGeom>
              <a:noFill/>
              <a:ln w="9525">
                <a:noFill/>
                <a:miter lim="800000"/>
              </a:ln>
            </p:spPr>
            <p:txBody>
              <a:bodyPr>
                <a:spAutoFit/>
              </a:bodyPr>
              <a:lstStyle/>
              <a:p>
                <a:r>
                  <a:rPr lang="en-US" altLang="zh-CN" sz="2200" b="1">
                    <a:solidFill>
                      <a:srgbClr val="000000"/>
                    </a:solidFill>
                    <a:ea typeface="黑体" panose="02010609060101010101" pitchFamily="49" charset="-122"/>
                  </a:rPr>
                  <a:t>1960</a:t>
                </a:r>
                <a:r>
                  <a:rPr lang="zh-CN" altLang="en-US" sz="2200" b="1">
                    <a:solidFill>
                      <a:srgbClr val="000000"/>
                    </a:solidFill>
                    <a:ea typeface="黑体" panose="02010609060101010101" pitchFamily="49" charset="-122"/>
                  </a:rPr>
                  <a:t>年</a:t>
                </a:r>
                <a:endParaRPr lang="zh-CN" altLang="en-US" sz="2200" b="1">
                  <a:solidFill>
                    <a:srgbClr val="000000"/>
                  </a:solidFill>
                  <a:ea typeface="黑体" panose="02010609060101010101" pitchFamily="49" charset="-122"/>
                </a:endParaRPr>
              </a:p>
            </p:txBody>
          </p:sp>
          <p:sp>
            <p:nvSpPr>
              <p:cNvPr id="24587" name="Text Box 5"/>
              <p:cNvSpPr txBox="1">
                <a:spLocks noChangeArrowheads="1"/>
              </p:cNvSpPr>
              <p:nvPr/>
            </p:nvSpPr>
            <p:spPr bwMode="auto">
              <a:xfrm>
                <a:off x="703" y="2840"/>
                <a:ext cx="1678" cy="269"/>
              </a:xfrm>
              <a:prstGeom prst="rect">
                <a:avLst/>
              </a:prstGeom>
              <a:noFill/>
              <a:ln w="9525">
                <a:noFill/>
                <a:miter lim="800000"/>
              </a:ln>
            </p:spPr>
            <p:txBody>
              <a:bodyPr>
                <a:spAutoFit/>
              </a:bodyPr>
              <a:lstStyle/>
              <a:p>
                <a:r>
                  <a:rPr lang="en-US" altLang="zh-CN" sz="2200" b="1">
                    <a:solidFill>
                      <a:srgbClr val="000000"/>
                    </a:solidFill>
                    <a:ea typeface="黑体" panose="02010609060101010101" pitchFamily="49" charset="-122"/>
                  </a:rPr>
                  <a:t>1969</a:t>
                </a:r>
                <a:r>
                  <a:rPr lang="zh-CN" altLang="en-US" sz="2200" b="1">
                    <a:solidFill>
                      <a:srgbClr val="000000"/>
                    </a:solidFill>
                    <a:ea typeface="黑体" panose="02010609060101010101" pitchFamily="49" charset="-122"/>
                  </a:rPr>
                  <a:t>年</a:t>
                </a:r>
                <a:endParaRPr lang="zh-CN" altLang="en-US" sz="2200" b="1">
                  <a:solidFill>
                    <a:srgbClr val="000000"/>
                  </a:solidFill>
                  <a:ea typeface="黑体" panose="02010609060101010101" pitchFamily="49" charset="-122"/>
                </a:endParaRPr>
              </a:p>
            </p:txBody>
          </p:sp>
          <p:sp>
            <p:nvSpPr>
              <p:cNvPr id="24588" name="Text Box 5"/>
              <p:cNvSpPr txBox="1">
                <a:spLocks noChangeArrowheads="1"/>
              </p:cNvSpPr>
              <p:nvPr/>
            </p:nvSpPr>
            <p:spPr bwMode="auto">
              <a:xfrm>
                <a:off x="703" y="3294"/>
                <a:ext cx="1678" cy="269"/>
              </a:xfrm>
              <a:prstGeom prst="rect">
                <a:avLst/>
              </a:prstGeom>
              <a:noFill/>
              <a:ln w="9525">
                <a:noFill/>
                <a:miter lim="800000"/>
              </a:ln>
            </p:spPr>
            <p:txBody>
              <a:bodyPr>
                <a:spAutoFit/>
              </a:bodyPr>
              <a:lstStyle/>
              <a:p>
                <a:r>
                  <a:rPr lang="en-US" altLang="zh-CN" sz="2200" b="1">
                    <a:solidFill>
                      <a:srgbClr val="000000"/>
                    </a:solidFill>
                    <a:ea typeface="黑体" panose="02010609060101010101" pitchFamily="49" charset="-122"/>
                  </a:rPr>
                  <a:t>1971</a:t>
                </a:r>
                <a:r>
                  <a:rPr lang="zh-CN" altLang="en-US" sz="2200" b="1">
                    <a:solidFill>
                      <a:srgbClr val="000000"/>
                    </a:solidFill>
                    <a:ea typeface="黑体" panose="02010609060101010101" pitchFamily="49" charset="-122"/>
                  </a:rPr>
                  <a:t>年</a:t>
                </a:r>
                <a:endParaRPr lang="zh-CN" altLang="en-US" sz="2200" b="1">
                  <a:solidFill>
                    <a:srgbClr val="000000"/>
                  </a:solidFill>
                  <a:ea typeface="黑体" panose="02010609060101010101" pitchFamily="49" charset="-122"/>
                </a:endParaRPr>
              </a:p>
            </p:txBody>
          </p:sp>
          <p:sp>
            <p:nvSpPr>
              <p:cNvPr id="24589" name="Text Box 5"/>
              <p:cNvSpPr txBox="1">
                <a:spLocks noChangeArrowheads="1"/>
              </p:cNvSpPr>
              <p:nvPr/>
            </p:nvSpPr>
            <p:spPr bwMode="auto">
              <a:xfrm>
                <a:off x="703" y="3748"/>
                <a:ext cx="1678" cy="269"/>
              </a:xfrm>
              <a:prstGeom prst="rect">
                <a:avLst/>
              </a:prstGeom>
              <a:noFill/>
              <a:ln w="9525">
                <a:noFill/>
                <a:miter lim="800000"/>
              </a:ln>
            </p:spPr>
            <p:txBody>
              <a:bodyPr>
                <a:spAutoFit/>
              </a:bodyPr>
              <a:lstStyle/>
              <a:p>
                <a:r>
                  <a:rPr lang="en-US" altLang="zh-CN" sz="2200" b="1">
                    <a:solidFill>
                      <a:srgbClr val="000000"/>
                    </a:solidFill>
                    <a:ea typeface="黑体" panose="02010609060101010101" pitchFamily="49" charset="-122"/>
                  </a:rPr>
                  <a:t>1990</a:t>
                </a:r>
                <a:r>
                  <a:rPr lang="zh-CN" altLang="en-US" sz="2200" b="1">
                    <a:solidFill>
                      <a:srgbClr val="000000"/>
                    </a:solidFill>
                    <a:ea typeface="黑体" panose="02010609060101010101" pitchFamily="49" charset="-122"/>
                  </a:rPr>
                  <a:t>年</a:t>
                </a:r>
                <a:endParaRPr lang="zh-CN" altLang="en-US" sz="2200" b="1">
                  <a:solidFill>
                    <a:srgbClr val="000000"/>
                  </a:solidFill>
                  <a:ea typeface="黑体" panose="02010609060101010101" pitchFamily="49" charset="-122"/>
                </a:endParaRPr>
              </a:p>
            </p:txBody>
          </p:sp>
          <p:sp>
            <p:nvSpPr>
              <p:cNvPr id="24590" name="Text Box 5"/>
              <p:cNvSpPr txBox="1">
                <a:spLocks noChangeArrowheads="1"/>
              </p:cNvSpPr>
              <p:nvPr/>
            </p:nvSpPr>
            <p:spPr bwMode="auto">
              <a:xfrm>
                <a:off x="1565" y="2432"/>
                <a:ext cx="2812" cy="269"/>
              </a:xfrm>
              <a:prstGeom prst="rect">
                <a:avLst/>
              </a:prstGeom>
              <a:noFill/>
              <a:ln w="9525">
                <a:noFill/>
                <a:miter lim="800000"/>
              </a:ln>
            </p:spPr>
            <p:txBody>
              <a:bodyPr>
                <a:spAutoFit/>
              </a:bodyPr>
              <a:lstStyle/>
              <a:p>
                <a:r>
                  <a:rPr lang="zh-CN" altLang="en-US" sz="2200" b="1">
                    <a:solidFill>
                      <a:srgbClr val="000000"/>
                    </a:solidFill>
                    <a:ea typeface="黑体" panose="02010609060101010101" pitchFamily="49" charset="-122"/>
                  </a:rPr>
                  <a:t>心脑血管疾患特效药研究项目</a:t>
                </a:r>
                <a:endParaRPr lang="zh-CN" altLang="en-US" sz="2200" b="1">
                  <a:solidFill>
                    <a:srgbClr val="000000"/>
                  </a:solidFill>
                  <a:ea typeface="黑体" panose="02010609060101010101" pitchFamily="49" charset="-122"/>
                </a:endParaRPr>
              </a:p>
            </p:txBody>
          </p:sp>
          <p:sp>
            <p:nvSpPr>
              <p:cNvPr id="24591" name="Text Box 5"/>
              <p:cNvSpPr txBox="1">
                <a:spLocks noChangeArrowheads="1"/>
              </p:cNvSpPr>
              <p:nvPr/>
            </p:nvSpPr>
            <p:spPr bwMode="auto">
              <a:xfrm>
                <a:off x="1565" y="2840"/>
                <a:ext cx="3743" cy="252"/>
              </a:xfrm>
              <a:prstGeom prst="rect">
                <a:avLst/>
              </a:prstGeom>
              <a:noFill/>
              <a:ln w="9525">
                <a:noFill/>
                <a:miter lim="800000"/>
              </a:ln>
            </p:spPr>
            <p:txBody>
              <a:bodyPr>
                <a:spAutoFit/>
              </a:bodyPr>
              <a:lstStyle/>
              <a:p>
                <a:r>
                  <a:rPr lang="zh-CN" altLang="en-US" sz="2000" b="1">
                    <a:solidFill>
                      <a:srgbClr val="000000"/>
                    </a:solidFill>
                    <a:latin typeface="黑体" panose="02010609060101010101" pitchFamily="49" charset="-122"/>
                    <a:ea typeface="黑体" panose="02010609060101010101" pitchFamily="49" charset="-122"/>
                  </a:rPr>
                  <a:t>冠心</a:t>
                </a:r>
                <a:r>
                  <a:rPr lang="en-US" altLang="zh-CN" sz="2000" b="1">
                    <a:latin typeface="黑体" panose="02010609060101010101" pitchFamily="49" charset="-122"/>
                    <a:ea typeface="黑体" panose="02010609060101010101" pitchFamily="49" charset="-122"/>
                  </a:rPr>
                  <a:t>Ⅰ</a:t>
                </a:r>
                <a:r>
                  <a:rPr lang="zh-CN" altLang="en-US" sz="2000" b="1">
                    <a:solidFill>
                      <a:srgbClr val="000000"/>
                    </a:solidFill>
                    <a:latin typeface="黑体" panose="02010609060101010101" pitchFamily="49" charset="-122"/>
                    <a:ea typeface="黑体" panose="02010609060101010101" pitchFamily="49" charset="-122"/>
                  </a:rPr>
                  <a:t>号方（丹参、川芎、赤芍、红花、降香等</a:t>
                </a:r>
                <a:r>
                  <a:rPr lang="en-US" altLang="zh-CN" sz="2000" b="1">
                    <a:solidFill>
                      <a:srgbClr val="000000"/>
                    </a:solidFill>
                    <a:latin typeface="黑体" panose="02010609060101010101" pitchFamily="49" charset="-122"/>
                    <a:ea typeface="黑体" panose="02010609060101010101" pitchFamily="49" charset="-122"/>
                  </a:rPr>
                  <a:t>10</a:t>
                </a:r>
                <a:r>
                  <a:rPr lang="zh-CN" altLang="en-US" sz="2000" b="1">
                    <a:solidFill>
                      <a:srgbClr val="000000"/>
                    </a:solidFill>
                    <a:latin typeface="黑体" panose="02010609060101010101" pitchFamily="49" charset="-122"/>
                    <a:ea typeface="黑体" panose="02010609060101010101" pitchFamily="49" charset="-122"/>
                  </a:rPr>
                  <a:t>味药）</a:t>
                </a:r>
                <a:endParaRPr lang="zh-CN" altLang="en-US" sz="2000" b="1">
                  <a:solidFill>
                    <a:srgbClr val="000000"/>
                  </a:solidFill>
                  <a:latin typeface="黑体" panose="02010609060101010101" pitchFamily="49" charset="-122"/>
                  <a:ea typeface="黑体" panose="02010609060101010101" pitchFamily="49" charset="-122"/>
                </a:endParaRPr>
              </a:p>
            </p:txBody>
          </p:sp>
          <p:sp>
            <p:nvSpPr>
              <p:cNvPr id="24592" name="Text Box 5"/>
              <p:cNvSpPr txBox="1">
                <a:spLocks noChangeArrowheads="1"/>
              </p:cNvSpPr>
              <p:nvPr/>
            </p:nvSpPr>
            <p:spPr bwMode="auto">
              <a:xfrm>
                <a:off x="1565" y="3294"/>
                <a:ext cx="3129" cy="269"/>
              </a:xfrm>
              <a:prstGeom prst="rect">
                <a:avLst/>
              </a:prstGeom>
              <a:noFill/>
              <a:ln w="9525">
                <a:noFill/>
                <a:miter lim="800000"/>
              </a:ln>
            </p:spPr>
            <p:txBody>
              <a:bodyPr>
                <a:spAutoFit/>
              </a:bodyPr>
              <a:lstStyle/>
              <a:p>
                <a:r>
                  <a:rPr lang="zh-CN" altLang="en-US" sz="2200" b="1">
                    <a:solidFill>
                      <a:srgbClr val="000000"/>
                    </a:solidFill>
                    <a:ea typeface="黑体" panose="02010609060101010101" pitchFamily="49" charset="-122"/>
                  </a:rPr>
                  <a:t>根据周恩来总理的指示进一步深化研究</a:t>
                </a:r>
                <a:endParaRPr lang="zh-CN" altLang="en-US" sz="2200" b="1">
                  <a:solidFill>
                    <a:srgbClr val="000000"/>
                  </a:solidFill>
                  <a:ea typeface="黑体" panose="02010609060101010101" pitchFamily="49" charset="-122"/>
                </a:endParaRPr>
              </a:p>
            </p:txBody>
          </p:sp>
          <p:sp>
            <p:nvSpPr>
              <p:cNvPr id="24593" name="Text Box 5"/>
              <p:cNvSpPr txBox="1">
                <a:spLocks noChangeArrowheads="1"/>
              </p:cNvSpPr>
              <p:nvPr/>
            </p:nvSpPr>
            <p:spPr bwMode="auto">
              <a:xfrm>
                <a:off x="1565" y="3748"/>
                <a:ext cx="2812" cy="269"/>
              </a:xfrm>
              <a:prstGeom prst="rect">
                <a:avLst/>
              </a:prstGeom>
              <a:noFill/>
              <a:ln w="9525">
                <a:noFill/>
                <a:miter lim="800000"/>
              </a:ln>
            </p:spPr>
            <p:txBody>
              <a:bodyPr>
                <a:spAutoFit/>
              </a:bodyPr>
              <a:lstStyle/>
              <a:p>
                <a:r>
                  <a:rPr lang="zh-CN" altLang="en-US" sz="2200" b="1">
                    <a:solidFill>
                      <a:srgbClr val="000000"/>
                    </a:solidFill>
                    <a:latin typeface="黑体" panose="02010609060101010101" pitchFamily="49" charset="-122"/>
                    <a:ea typeface="黑体" panose="02010609060101010101" pitchFamily="49" charset="-122"/>
                  </a:rPr>
                  <a:t>冠心</a:t>
                </a:r>
                <a:r>
                  <a:rPr lang="en-US" altLang="zh-CN" sz="2200" b="1">
                    <a:solidFill>
                      <a:srgbClr val="000000"/>
                    </a:solidFill>
                    <a:latin typeface="黑体" panose="02010609060101010101" pitchFamily="49" charset="-122"/>
                    <a:ea typeface="黑体" panose="02010609060101010101" pitchFamily="49" charset="-122"/>
                  </a:rPr>
                  <a:t>Ⅱ</a:t>
                </a:r>
                <a:r>
                  <a:rPr lang="zh-CN" altLang="en-US" sz="2200" b="1">
                    <a:solidFill>
                      <a:srgbClr val="000000"/>
                    </a:solidFill>
                    <a:latin typeface="黑体" panose="02010609060101010101" pitchFamily="49" charset="-122"/>
                    <a:ea typeface="黑体" panose="02010609060101010101" pitchFamily="49" charset="-122"/>
                  </a:rPr>
                  <a:t>号方的大样本临床报告</a:t>
                </a:r>
                <a:endParaRPr lang="zh-CN" altLang="en-US" sz="2200" b="1">
                  <a:solidFill>
                    <a:srgbClr val="000000"/>
                  </a:solidFill>
                  <a:latin typeface="黑体" panose="02010609060101010101" pitchFamily="49" charset="-122"/>
                  <a:ea typeface="黑体" panose="02010609060101010101" pitchFamily="49" charset="-122"/>
                </a:endParaRPr>
              </a:p>
            </p:txBody>
          </p:sp>
          <p:sp>
            <p:nvSpPr>
              <p:cNvPr id="28690" name="Line 28"/>
              <p:cNvSpPr>
                <a:spLocks noChangeShapeType="1"/>
              </p:cNvSpPr>
              <p:nvPr/>
            </p:nvSpPr>
            <p:spPr bwMode="auto">
              <a:xfrm>
                <a:off x="703" y="2387"/>
                <a:ext cx="4581" cy="0"/>
              </a:xfrm>
              <a:prstGeom prst="line">
                <a:avLst/>
              </a:prstGeom>
              <a:noFill/>
              <a:ln w="9525">
                <a:solidFill>
                  <a:schemeClr val="tx1"/>
                </a:solidFill>
                <a:round/>
              </a:ln>
              <a:effectLst>
                <a:outerShdw algn="ctr" rotWithShape="0">
                  <a:schemeClr val="bg2">
                    <a:alpha val="50000"/>
                  </a:schemeClr>
                </a:outerShdw>
              </a:effectLst>
            </p:spPr>
            <p:txBody>
              <a:bodyPr/>
              <a:lstStyle/>
              <a:p>
                <a:pPr>
                  <a:defRPr/>
                </a:pPr>
                <a:endParaRPr lang="zh-CN" altLang="en-US"/>
              </a:p>
            </p:txBody>
          </p:sp>
        </p:grpSp>
      </p:grpSp>
    </p:spTree>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Box 5"/>
          <p:cNvSpPr txBox="1">
            <a:spLocks noChangeArrowheads="1"/>
          </p:cNvSpPr>
          <p:nvPr/>
        </p:nvSpPr>
        <p:spPr bwMode="auto">
          <a:xfrm>
            <a:off x="0" y="214313"/>
            <a:ext cx="9144000" cy="523220"/>
          </a:xfrm>
          <a:prstGeom prst="rect">
            <a:avLst/>
          </a:prstGeom>
          <a:noFill/>
          <a:ln w="9525">
            <a:noFill/>
            <a:miter lim="800000"/>
          </a:ln>
        </p:spPr>
        <p:txBody>
          <a:bodyPr>
            <a:spAutoFit/>
          </a:bodyPr>
          <a:lstStyle/>
          <a:p>
            <a:pPr algn="ctr">
              <a:defRPr/>
            </a:pPr>
            <a:r>
              <a:rPr kumimoji="1" lang="en-US" altLang="zh-CN" sz="2800" b="1" dirty="0">
                <a:solidFill>
                  <a:srgbClr val="C00000"/>
                </a:solidFill>
                <a:effectLst>
                  <a:innerShdw blurRad="63500" dist="50800">
                    <a:prstClr val="black">
                      <a:alpha val="50000"/>
                    </a:prstClr>
                  </a:innerShdw>
                </a:effectLst>
                <a:latin typeface="微软雅黑" panose="020B0503020204020204" pitchFamily="34" charset="-122"/>
                <a:ea typeface="微软雅黑" panose="020B0503020204020204" pitchFamily="34" charset="-122"/>
              </a:rPr>
              <a:t>2.</a:t>
            </a:r>
            <a:r>
              <a:rPr kumimoji="1" lang="zh-CN" altLang="en-US" sz="2800" b="1" dirty="0">
                <a:solidFill>
                  <a:srgbClr val="C00000"/>
                </a:solidFill>
                <a:effectLst>
                  <a:innerShdw blurRad="63500" dist="50800">
                    <a:prstClr val="black">
                      <a:alpha val="50000"/>
                    </a:prstClr>
                  </a:innerShdw>
                </a:effectLst>
                <a:latin typeface="微软雅黑" panose="020B0503020204020204" pitchFamily="34" charset="-122"/>
                <a:ea typeface="微软雅黑" panose="020B0503020204020204" pitchFamily="34" charset="-122"/>
              </a:rPr>
              <a:t>宣痹通阳类</a:t>
            </a:r>
            <a:endParaRPr lang="zh-CN" altLang="en-US" sz="2800" b="1" dirty="0">
              <a:solidFill>
                <a:srgbClr val="C00000"/>
              </a:solidFill>
              <a:effectLst>
                <a:innerShdw blurRad="63500" dist="50800">
                  <a:prstClr val="black">
                    <a:alpha val="50000"/>
                  </a:prstClr>
                </a:innerShdw>
              </a:effectLst>
              <a:latin typeface="微软雅黑" panose="020B0503020204020204" pitchFamily="34" charset="-122"/>
              <a:ea typeface="微软雅黑" panose="020B0503020204020204" pitchFamily="34" charset="-122"/>
              <a:cs typeface="方正书宋繁体"/>
            </a:endParaRPr>
          </a:p>
        </p:txBody>
      </p:sp>
      <p:sp>
        <p:nvSpPr>
          <p:cNvPr id="3" name="Rectangle 41"/>
          <p:cNvSpPr/>
          <p:nvPr/>
        </p:nvSpPr>
        <p:spPr bwMode="auto">
          <a:xfrm>
            <a:off x="785786" y="1000108"/>
            <a:ext cx="7342188" cy="685800"/>
          </a:xfrm>
          <a:prstGeom prst="rect">
            <a:avLst/>
          </a:prstGeom>
          <a:noFill/>
          <a:ln w="9525">
            <a:noFill/>
            <a:miter lim="800000"/>
          </a:ln>
        </p:spPr>
        <p:txBody>
          <a:bodyPr anchor="ctr"/>
          <a:lstStyle/>
          <a:p>
            <a:pPr algn="ctr">
              <a:defRPr/>
            </a:pPr>
            <a:r>
              <a:rPr kumimoji="1" lang="zh-CN" altLang="en-US" sz="2800" b="1" dirty="0">
                <a:solidFill>
                  <a:srgbClr val="C00000"/>
                </a:solidFill>
                <a:effectLst>
                  <a:innerShdw blurRad="63500" dist="50800" dir="2700000">
                    <a:prstClr val="black">
                      <a:alpha val="50000"/>
                    </a:prstClr>
                  </a:innerShdw>
                </a:effectLst>
                <a:latin typeface="微软雅黑" panose="020B0503020204020204" pitchFamily="34" charset="-122"/>
                <a:ea typeface="微软雅黑" panose="020B0503020204020204" pitchFamily="34" charset="-122"/>
              </a:rPr>
              <a:t>  瓜蒌薤白白酒汤</a:t>
            </a:r>
            <a:endParaRPr kumimoji="1" lang="zh-CN" altLang="en-US" sz="2800" dirty="0">
              <a:solidFill>
                <a:srgbClr val="C00000"/>
              </a:solidFill>
              <a:effectLst>
                <a:innerShdw blurRad="63500" dist="50800" dir="2700000">
                  <a:prstClr val="black">
                    <a:alpha val="50000"/>
                  </a:prstClr>
                </a:innerShdw>
              </a:effectLst>
              <a:latin typeface="微软雅黑" panose="020B0503020204020204" pitchFamily="34" charset="-122"/>
              <a:ea typeface="微软雅黑" panose="020B0503020204020204" pitchFamily="34" charset="-122"/>
            </a:endParaRPr>
          </a:p>
        </p:txBody>
      </p:sp>
      <p:sp>
        <p:nvSpPr>
          <p:cNvPr id="4" name="Rectangle 3"/>
          <p:cNvSpPr txBox="1"/>
          <p:nvPr/>
        </p:nvSpPr>
        <p:spPr bwMode="auto">
          <a:xfrm>
            <a:off x="357158" y="2000240"/>
            <a:ext cx="8604250" cy="4681538"/>
          </a:xfrm>
          <a:prstGeom prst="rect">
            <a:avLst/>
          </a:prstGeom>
          <a:noFill/>
          <a:ln w="9525">
            <a:noFill/>
            <a:miter lim="800000"/>
          </a:ln>
        </p:spPr>
        <p:txBody>
          <a:bodyPr lIns="91436" tIns="45718" rIns="91436" bIns="45718"/>
          <a:lstStyle/>
          <a:p>
            <a:pPr marL="342900" indent="-342900">
              <a:lnSpc>
                <a:spcPct val="90000"/>
              </a:lnSpc>
              <a:spcBef>
                <a:spcPct val="20000"/>
              </a:spcBef>
              <a:buFont typeface="Wingdings 2" pitchFamily="2" charset="2"/>
              <a:buNone/>
              <a:defRPr/>
            </a:pPr>
            <a:r>
              <a:rPr lang="zh-CN" altLang="en-US" sz="2000" b="1" kern="0" dirty="0">
                <a:solidFill>
                  <a:srgbClr val="FF0000"/>
                </a:solidFill>
                <a:effectLst>
                  <a:innerShdw blurRad="63500" dist="50800" dir="2700000">
                    <a:prstClr val="black">
                      <a:alpha val="50000"/>
                    </a:prstClr>
                  </a:innerShdw>
                </a:effectLst>
                <a:latin typeface="黑体" panose="02010609060101010101" pitchFamily="49" charset="-122"/>
                <a:ea typeface="黑体" panose="02010609060101010101" pitchFamily="49" charset="-122"/>
              </a:rPr>
              <a:t>方源   </a:t>
            </a:r>
            <a:r>
              <a:rPr lang="en-US" altLang="zh-CN" sz="2000" b="1" kern="0" dirty="0">
                <a:effectLst>
                  <a:innerShdw blurRad="63500" dist="50800" dir="2700000">
                    <a:prstClr val="black">
                      <a:alpha val="50000"/>
                    </a:prstClr>
                  </a:innerShdw>
                </a:effectLst>
                <a:latin typeface="黑体" panose="02010609060101010101" pitchFamily="49" charset="-122"/>
                <a:ea typeface="黑体" panose="02010609060101010101" pitchFamily="49" charset="-122"/>
              </a:rPr>
              <a:t>《</a:t>
            </a:r>
            <a:r>
              <a:rPr lang="zh-CN" altLang="en-US" sz="2000" b="1" kern="0" dirty="0">
                <a:effectLst>
                  <a:innerShdw blurRad="63500" dist="50800" dir="2700000">
                    <a:prstClr val="black">
                      <a:alpha val="50000"/>
                    </a:prstClr>
                  </a:innerShdw>
                </a:effectLst>
                <a:latin typeface="黑体" panose="02010609060101010101" pitchFamily="49" charset="-122"/>
                <a:ea typeface="黑体" panose="02010609060101010101" pitchFamily="49" charset="-122"/>
              </a:rPr>
              <a:t>金匮要略</a:t>
            </a:r>
            <a:r>
              <a:rPr lang="en-US" altLang="zh-CN" sz="2000" b="1" kern="0" dirty="0">
                <a:effectLst>
                  <a:innerShdw blurRad="63500" dist="50800" dir="2700000">
                    <a:prstClr val="black">
                      <a:alpha val="50000"/>
                    </a:prstClr>
                  </a:innerShdw>
                </a:effectLst>
                <a:latin typeface="黑体" panose="02010609060101010101" pitchFamily="49" charset="-122"/>
                <a:ea typeface="黑体" panose="02010609060101010101" pitchFamily="49" charset="-122"/>
              </a:rPr>
              <a:t>》</a:t>
            </a:r>
            <a:endParaRPr lang="zh-CN" altLang="en-US" sz="2000" b="1" kern="0" dirty="0">
              <a:effectLst>
                <a:innerShdw blurRad="63500" dist="50800" dir="2700000">
                  <a:prstClr val="black">
                    <a:alpha val="50000"/>
                  </a:prstClr>
                </a:innerShdw>
              </a:effectLst>
              <a:latin typeface="黑体" panose="02010609060101010101" pitchFamily="49" charset="-122"/>
              <a:ea typeface="黑体" panose="02010609060101010101" pitchFamily="49" charset="-122"/>
            </a:endParaRPr>
          </a:p>
          <a:p>
            <a:pPr marL="342900" indent="-342900" algn="just">
              <a:lnSpc>
                <a:spcPct val="150000"/>
              </a:lnSpc>
              <a:spcBef>
                <a:spcPct val="20000"/>
              </a:spcBef>
              <a:buFont typeface="Wingdings" panose="05000000000000000000" pitchFamily="2" charset="2"/>
              <a:buNone/>
              <a:defRPr/>
            </a:pPr>
            <a:r>
              <a:rPr lang="zh-CN" altLang="en-US" sz="2000" b="1" kern="0" dirty="0">
                <a:solidFill>
                  <a:srgbClr val="003366"/>
                </a:solidFill>
                <a:effectLst>
                  <a:innerShdw blurRad="63500" dist="50800" dir="2700000">
                    <a:prstClr val="black">
                      <a:alpha val="50000"/>
                    </a:prstClr>
                  </a:innerShdw>
                </a:effectLst>
                <a:latin typeface="华文楷体" pitchFamily="2" charset="-122"/>
                <a:ea typeface="华文楷体" pitchFamily="2" charset="-122"/>
              </a:rPr>
              <a:t>            </a:t>
            </a:r>
            <a:r>
              <a:rPr lang="zh-CN" altLang="en-US" sz="2000" b="1" kern="0" dirty="0">
                <a:effectLst>
                  <a:innerShdw blurRad="63500" dist="50800" dir="2700000">
                    <a:prstClr val="black">
                      <a:alpha val="50000"/>
                    </a:prstClr>
                  </a:innerShdw>
                </a:effectLst>
                <a:latin typeface="黑体" panose="02010609060101010101" pitchFamily="49" charset="-122"/>
                <a:ea typeface="黑体" panose="02010609060101010101" pitchFamily="49" charset="-122"/>
              </a:rPr>
              <a:t>师曰：夫脉当取太过不及，阳微阴弦，即胸痹而痛，所以然者，责其极虚也，今阳虚知在上焦，所以胸痹、心痛者，以其阴弦故也。 </a:t>
            </a:r>
            <a:endParaRPr lang="zh-CN" altLang="en-US" sz="2000" b="1" kern="0" dirty="0">
              <a:effectLst>
                <a:innerShdw blurRad="63500" dist="50800" dir="2700000">
                  <a:prstClr val="black">
                    <a:alpha val="50000"/>
                  </a:prstClr>
                </a:innerShdw>
              </a:effectLst>
              <a:latin typeface="黑体" panose="02010609060101010101" pitchFamily="49" charset="-122"/>
              <a:ea typeface="黑体" panose="02010609060101010101" pitchFamily="49" charset="-122"/>
            </a:endParaRPr>
          </a:p>
          <a:p>
            <a:pPr marL="342900" indent="-342900">
              <a:lnSpc>
                <a:spcPct val="150000"/>
              </a:lnSpc>
              <a:spcBef>
                <a:spcPct val="20000"/>
              </a:spcBef>
              <a:buFont typeface="Wingdings 2" pitchFamily="2" charset="2"/>
              <a:buNone/>
              <a:defRPr/>
            </a:pPr>
            <a:r>
              <a:rPr lang="zh-CN" altLang="en-US" sz="2000" b="1" kern="0" dirty="0">
                <a:effectLst>
                  <a:innerShdw blurRad="63500" dist="50800" dir="2700000">
                    <a:prstClr val="black">
                      <a:alpha val="50000"/>
                    </a:prstClr>
                  </a:innerShdw>
                </a:effectLst>
                <a:latin typeface="黑体" panose="02010609060101010101" pitchFamily="49" charset="-122"/>
                <a:ea typeface="黑体" panose="02010609060101010101" pitchFamily="49" charset="-122"/>
              </a:rPr>
              <a:t>      胸痹之病，喘息咳唾，胸背痛，短气，寸口脉沉而迟，关上小紧数，栝蒌薤白白酒汤主之。</a:t>
            </a:r>
            <a:endParaRPr lang="en-US" altLang="zh-CN" sz="2000" b="1" kern="0" dirty="0">
              <a:effectLst>
                <a:innerShdw blurRad="63500" dist="50800" dir="2700000">
                  <a:prstClr val="black">
                    <a:alpha val="50000"/>
                  </a:prstClr>
                </a:innerShdw>
              </a:effectLst>
              <a:latin typeface="黑体" panose="02010609060101010101" pitchFamily="49" charset="-122"/>
              <a:ea typeface="黑体" panose="02010609060101010101" pitchFamily="49" charset="-122"/>
            </a:endParaRPr>
          </a:p>
          <a:p>
            <a:pPr marL="342900" indent="-342900">
              <a:lnSpc>
                <a:spcPct val="150000"/>
              </a:lnSpc>
              <a:spcBef>
                <a:spcPct val="20000"/>
              </a:spcBef>
              <a:buFont typeface="Wingdings 2" pitchFamily="2" charset="2"/>
              <a:buNone/>
              <a:defRPr/>
            </a:pPr>
            <a:r>
              <a:rPr lang="zh-CN" altLang="en-US" sz="2000" b="1" kern="0" dirty="0">
                <a:solidFill>
                  <a:srgbClr val="FF0000"/>
                </a:solidFill>
                <a:effectLst>
                  <a:innerShdw blurRad="63500" dist="50800" dir="2700000">
                    <a:prstClr val="black">
                      <a:alpha val="50000"/>
                    </a:prstClr>
                  </a:innerShdw>
                </a:effectLst>
                <a:latin typeface="黑体" panose="02010609060101010101" pitchFamily="49" charset="-122"/>
                <a:ea typeface="黑体" panose="02010609060101010101" pitchFamily="49" charset="-122"/>
              </a:rPr>
              <a:t>组成    </a:t>
            </a:r>
            <a:r>
              <a:rPr lang="zh-CN" altLang="en-US" sz="2000" b="1" kern="0" dirty="0">
                <a:effectLst>
                  <a:innerShdw blurRad="63500" dist="50800" dir="2700000">
                    <a:prstClr val="black">
                      <a:alpha val="50000"/>
                    </a:prstClr>
                  </a:innerShdw>
                </a:effectLst>
                <a:latin typeface="黑体" panose="02010609060101010101" pitchFamily="49" charset="-122"/>
                <a:ea typeface="黑体" panose="02010609060101010101" pitchFamily="49" charset="-122"/>
              </a:rPr>
              <a:t>栝萎实一枚（捣） 薤白半升 白酒七升</a:t>
            </a:r>
            <a:endParaRPr lang="zh-CN" altLang="en-US" sz="2000" b="1" kern="0" dirty="0">
              <a:effectLst>
                <a:innerShdw blurRad="63500" dist="50800" dir="2700000">
                  <a:prstClr val="black">
                    <a:alpha val="50000"/>
                  </a:prstClr>
                </a:innerShdw>
              </a:effectLst>
              <a:latin typeface="黑体" panose="02010609060101010101" pitchFamily="49" charset="-122"/>
              <a:ea typeface="黑体" panose="02010609060101010101" pitchFamily="49" charset="-122"/>
            </a:endParaRPr>
          </a:p>
          <a:p>
            <a:pPr marL="342900" indent="-342900">
              <a:lnSpc>
                <a:spcPct val="150000"/>
              </a:lnSpc>
              <a:spcBef>
                <a:spcPct val="20000"/>
              </a:spcBef>
              <a:buFont typeface="Wingdings 2" pitchFamily="2" charset="2"/>
              <a:buNone/>
              <a:defRPr/>
            </a:pPr>
            <a:r>
              <a:rPr lang="zh-CN" altLang="en-US" sz="2000" b="1" kern="0" dirty="0">
                <a:solidFill>
                  <a:srgbClr val="FF0000"/>
                </a:solidFill>
                <a:effectLst>
                  <a:innerShdw blurRad="63500" dist="50800" dir="2700000">
                    <a:prstClr val="black">
                      <a:alpha val="50000"/>
                    </a:prstClr>
                  </a:innerShdw>
                </a:effectLst>
                <a:latin typeface="黑体" panose="02010609060101010101" pitchFamily="49" charset="-122"/>
                <a:ea typeface="黑体" panose="02010609060101010101" pitchFamily="49" charset="-122"/>
              </a:rPr>
              <a:t>功效    </a:t>
            </a:r>
            <a:r>
              <a:rPr lang="zh-CN" altLang="en-US" sz="2000" b="1" kern="0" dirty="0">
                <a:effectLst>
                  <a:innerShdw blurRad="63500" dist="50800" dir="2700000">
                    <a:prstClr val="black">
                      <a:alpha val="50000"/>
                    </a:prstClr>
                  </a:innerShdw>
                </a:effectLst>
                <a:latin typeface="黑体" panose="02010609060101010101" pitchFamily="49" charset="-122"/>
                <a:ea typeface="黑体" panose="02010609060101010101" pitchFamily="49" charset="-122"/>
              </a:rPr>
              <a:t>通阳散结，行气祛痰</a:t>
            </a:r>
            <a:endParaRPr lang="zh-CN" altLang="en-US" sz="2000" b="1" kern="0" dirty="0">
              <a:effectLst>
                <a:innerShdw blurRad="63500" dist="50800" dir="2700000">
                  <a:prstClr val="black">
                    <a:alpha val="50000"/>
                  </a:prstClr>
                </a:innerShdw>
              </a:effectLst>
              <a:latin typeface="黑体" panose="02010609060101010101" pitchFamily="49" charset="-122"/>
              <a:ea typeface="黑体" panose="02010609060101010101" pitchFamily="49" charset="-122"/>
            </a:endParaRPr>
          </a:p>
          <a:p>
            <a:pPr marL="342900" indent="-342900">
              <a:lnSpc>
                <a:spcPct val="150000"/>
              </a:lnSpc>
              <a:spcBef>
                <a:spcPct val="20000"/>
              </a:spcBef>
              <a:buFont typeface="Wingdings 2" pitchFamily="2" charset="2"/>
              <a:buNone/>
              <a:defRPr/>
            </a:pPr>
            <a:r>
              <a:rPr lang="zh-CN" altLang="en-US" sz="2000" b="1" kern="0" dirty="0">
                <a:solidFill>
                  <a:srgbClr val="FF0000"/>
                </a:solidFill>
                <a:effectLst>
                  <a:innerShdw blurRad="63500" dist="50800" dir="2700000">
                    <a:prstClr val="black">
                      <a:alpha val="50000"/>
                    </a:prstClr>
                  </a:innerShdw>
                </a:effectLst>
                <a:latin typeface="黑体" panose="02010609060101010101" pitchFamily="49" charset="-122"/>
                <a:ea typeface="黑体" panose="02010609060101010101" pitchFamily="49" charset="-122"/>
              </a:rPr>
              <a:t>指征    </a:t>
            </a:r>
            <a:r>
              <a:rPr lang="zh-CN" altLang="en-US" sz="2000" b="1" kern="0" dirty="0">
                <a:effectLst>
                  <a:innerShdw blurRad="63500" dist="50800" dir="2700000">
                    <a:prstClr val="black">
                      <a:alpha val="50000"/>
                    </a:prstClr>
                  </a:innerShdw>
                </a:effectLst>
                <a:latin typeface="黑体" panose="02010609060101010101" pitchFamily="49" charset="-122"/>
                <a:ea typeface="黑体" panose="02010609060101010101" pitchFamily="49" charset="-122"/>
              </a:rPr>
              <a:t>胸闷、胸痛、喘息咳唾、短气、脉沉迟</a:t>
            </a:r>
            <a:endParaRPr lang="en-US" altLang="zh-CN" sz="2000" b="1" kern="0" dirty="0">
              <a:effectLst>
                <a:innerShdw blurRad="63500" dist="50800" dir="2700000">
                  <a:prstClr val="black">
                    <a:alpha val="50000"/>
                  </a:prstClr>
                </a:innerShdw>
              </a:effectLst>
              <a:latin typeface="黑体" panose="02010609060101010101" pitchFamily="49" charset="-122"/>
              <a:ea typeface="黑体" panose="02010609060101010101" pitchFamily="49" charset="-122"/>
            </a:endParaRPr>
          </a:p>
          <a:p>
            <a:pPr marL="342900" indent="-342900">
              <a:lnSpc>
                <a:spcPct val="150000"/>
              </a:lnSpc>
              <a:spcBef>
                <a:spcPct val="20000"/>
              </a:spcBef>
              <a:buFont typeface="Wingdings 2" pitchFamily="2" charset="2"/>
              <a:buNone/>
              <a:defRPr/>
            </a:pPr>
            <a:r>
              <a:rPr lang="zh-CN" altLang="en-US" sz="2000" b="1" kern="0" dirty="0">
                <a:solidFill>
                  <a:srgbClr val="FF0000"/>
                </a:solidFill>
                <a:effectLst>
                  <a:innerShdw blurRad="63500" dist="50800" dir="2700000">
                    <a:prstClr val="black">
                      <a:alpha val="50000"/>
                    </a:prstClr>
                  </a:innerShdw>
                </a:effectLst>
                <a:latin typeface="黑体" panose="02010609060101010101" pitchFamily="49" charset="-122"/>
                <a:ea typeface="黑体" panose="02010609060101010101" pitchFamily="49" charset="-122"/>
              </a:rPr>
              <a:t>应用    </a:t>
            </a:r>
            <a:r>
              <a:rPr lang="zh-CN" altLang="en-US" sz="2000" b="1" kern="0" dirty="0">
                <a:effectLst>
                  <a:innerShdw blurRad="63500" dist="50800" dir="2700000">
                    <a:prstClr val="black">
                      <a:alpha val="50000"/>
                    </a:prstClr>
                  </a:innerShdw>
                </a:effectLst>
                <a:latin typeface="黑体" panose="02010609060101010101" pitchFamily="49" charset="-122"/>
                <a:ea typeface="黑体" panose="02010609060101010101" pitchFamily="49" charset="-122"/>
              </a:rPr>
              <a:t>冠心病，非化脓性肋骨炎，肋间神经痛</a:t>
            </a:r>
            <a:endParaRPr lang="en-US" altLang="zh-CN" sz="2000" b="1" kern="0" dirty="0">
              <a:effectLst>
                <a:innerShdw blurRad="63500" dist="50800" dir="2700000">
                  <a:prstClr val="black">
                    <a:alpha val="50000"/>
                  </a:prstClr>
                </a:innerShdw>
              </a:effectLst>
              <a:latin typeface="黑体" panose="02010609060101010101" pitchFamily="49" charset="-122"/>
              <a:ea typeface="黑体" panose="02010609060101010101" pitchFamily="49" charset="-122"/>
            </a:endParaRPr>
          </a:p>
          <a:p>
            <a:pPr marL="342900" indent="-342900" algn="just">
              <a:lnSpc>
                <a:spcPct val="160000"/>
              </a:lnSpc>
              <a:spcBef>
                <a:spcPct val="20000"/>
              </a:spcBef>
              <a:buFont typeface="Wingdings" panose="05000000000000000000" pitchFamily="2" charset="2"/>
              <a:buNone/>
              <a:defRPr/>
            </a:pPr>
            <a:endParaRPr lang="en-US" altLang="zh-CN" sz="2000" b="1" kern="0" dirty="0">
              <a:effectLst>
                <a:innerShdw blurRad="63500" dist="50800" dir="2700000">
                  <a:prstClr val="black">
                    <a:alpha val="50000"/>
                  </a:prstClr>
                </a:innerShdw>
              </a:effectLst>
              <a:latin typeface="黑体" panose="02010609060101010101" pitchFamily="49" charset="-122"/>
              <a:ea typeface="黑体" panose="02010609060101010101" pitchFamily="49" charset="-122"/>
            </a:endParaRPr>
          </a:p>
          <a:p>
            <a:pPr marL="342900" indent="-342900" algn="just">
              <a:lnSpc>
                <a:spcPct val="160000"/>
              </a:lnSpc>
              <a:spcBef>
                <a:spcPct val="20000"/>
              </a:spcBef>
              <a:buFont typeface="Wingdings" panose="05000000000000000000" pitchFamily="2" charset="2"/>
              <a:buNone/>
              <a:defRPr/>
            </a:pPr>
            <a:endParaRPr lang="en-US" altLang="zh-CN" sz="2000" b="1" kern="0" dirty="0">
              <a:effectLst>
                <a:innerShdw blurRad="63500" dist="50800" dir="2700000">
                  <a:prstClr val="black">
                    <a:alpha val="50000"/>
                  </a:prstClr>
                </a:innerShdw>
              </a:effectLst>
              <a:latin typeface="黑体" panose="02010609060101010101" pitchFamily="49" charset="-122"/>
              <a:ea typeface="黑体" panose="02010609060101010101" pitchFamily="49" charset="-122"/>
            </a:endParaRPr>
          </a:p>
        </p:txBody>
      </p:sp>
      <p:pic>
        <p:nvPicPr>
          <p:cNvPr id="26629" name="Picture 2" descr="http://p0.so.qhimg.com/t01c0837b1b89da4fba.jpg"/>
          <p:cNvPicPr>
            <a:picLocks noChangeAspect="1" noChangeArrowheads="1"/>
          </p:cNvPicPr>
          <p:nvPr/>
        </p:nvPicPr>
        <p:blipFill>
          <a:blip r:embed="rId1" cstate="print"/>
          <a:srcRect/>
          <a:stretch>
            <a:fillRect/>
          </a:stretch>
        </p:blipFill>
        <p:spPr bwMode="auto">
          <a:xfrm>
            <a:off x="6143625" y="3816350"/>
            <a:ext cx="2357438" cy="3041650"/>
          </a:xfrm>
          <a:prstGeom prst="rect">
            <a:avLst/>
          </a:prstGeom>
          <a:noFill/>
          <a:ln w="9525">
            <a:noFill/>
            <a:miter lim="800000"/>
            <a:headEnd/>
            <a:tailEnd/>
          </a:ln>
        </p:spPr>
      </p:pic>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3"/>
          <p:cNvSpPr txBox="1"/>
          <p:nvPr/>
        </p:nvSpPr>
        <p:spPr bwMode="auto">
          <a:xfrm>
            <a:off x="642910" y="1428736"/>
            <a:ext cx="8153400" cy="4214842"/>
          </a:xfrm>
          <a:prstGeom prst="rect">
            <a:avLst/>
          </a:prstGeom>
          <a:noFill/>
          <a:ln w="9525">
            <a:noFill/>
            <a:miter lim="800000"/>
          </a:ln>
        </p:spPr>
        <p:txBody>
          <a:bodyPr lIns="91436" tIns="45718" rIns="91436" bIns="45718"/>
          <a:lstStyle/>
          <a:p>
            <a:pPr marL="342900" indent="-342900">
              <a:lnSpc>
                <a:spcPct val="150000"/>
              </a:lnSpc>
              <a:spcBef>
                <a:spcPct val="20000"/>
              </a:spcBef>
              <a:defRPr/>
            </a:pPr>
            <a:r>
              <a:rPr lang="zh-CN" altLang="en-US" sz="2200" b="1" kern="0" dirty="0">
                <a:solidFill>
                  <a:srgbClr val="FF0000"/>
                </a:solidFill>
                <a:effectLst>
                  <a:innerShdw blurRad="63500" dist="50800" dir="2700000">
                    <a:prstClr val="black">
                      <a:alpha val="50000"/>
                    </a:prstClr>
                  </a:innerShdw>
                </a:effectLst>
                <a:latin typeface="黑体" panose="02010609060101010101" pitchFamily="49" charset="-122"/>
                <a:ea typeface="黑体" panose="02010609060101010101" pitchFamily="49" charset="-122"/>
              </a:rPr>
              <a:t>方源   </a:t>
            </a:r>
            <a:r>
              <a:rPr lang="en-US" altLang="zh-CN" sz="2200" b="1" kern="0" dirty="0">
                <a:effectLst>
                  <a:innerShdw blurRad="63500" dist="50800" dir="2700000">
                    <a:prstClr val="black">
                      <a:alpha val="50000"/>
                    </a:prstClr>
                  </a:innerShdw>
                </a:effectLst>
                <a:latin typeface="黑体" panose="02010609060101010101" pitchFamily="49" charset="-122"/>
                <a:ea typeface="黑体" panose="02010609060101010101" pitchFamily="49" charset="-122"/>
              </a:rPr>
              <a:t>《</a:t>
            </a:r>
            <a:r>
              <a:rPr lang="zh-CN" altLang="en-US" sz="2200" b="1" kern="0" dirty="0">
                <a:effectLst>
                  <a:innerShdw blurRad="63500" dist="50800" dir="2700000">
                    <a:prstClr val="black">
                      <a:alpha val="50000"/>
                    </a:prstClr>
                  </a:innerShdw>
                </a:effectLst>
                <a:latin typeface="黑体" panose="02010609060101010101" pitchFamily="49" charset="-122"/>
                <a:ea typeface="黑体" panose="02010609060101010101" pitchFamily="49" charset="-122"/>
              </a:rPr>
              <a:t>金匮要略</a:t>
            </a:r>
            <a:r>
              <a:rPr lang="en-US" altLang="zh-CN" sz="2200" b="1" kern="0" dirty="0">
                <a:effectLst>
                  <a:innerShdw blurRad="63500" dist="50800" dir="2700000">
                    <a:prstClr val="black">
                      <a:alpha val="50000"/>
                    </a:prstClr>
                  </a:innerShdw>
                </a:effectLst>
                <a:latin typeface="黑体" panose="02010609060101010101" pitchFamily="49" charset="-122"/>
                <a:ea typeface="黑体" panose="02010609060101010101" pitchFamily="49" charset="-122"/>
              </a:rPr>
              <a:t>》</a:t>
            </a:r>
            <a:endParaRPr lang="en-US" altLang="zh-CN" sz="2200" b="1" kern="0" dirty="0">
              <a:effectLst>
                <a:innerShdw blurRad="63500" dist="50800" dir="2700000">
                  <a:prstClr val="black">
                    <a:alpha val="50000"/>
                  </a:prstClr>
                </a:innerShdw>
              </a:effectLst>
              <a:latin typeface="黑体" panose="02010609060101010101" pitchFamily="49" charset="-122"/>
              <a:ea typeface="黑体" panose="02010609060101010101" pitchFamily="49" charset="-122"/>
            </a:endParaRPr>
          </a:p>
          <a:p>
            <a:pPr marL="342900" indent="-342900">
              <a:lnSpc>
                <a:spcPct val="150000"/>
              </a:lnSpc>
              <a:spcBef>
                <a:spcPct val="20000"/>
              </a:spcBef>
              <a:defRPr/>
            </a:pPr>
            <a:r>
              <a:rPr lang="zh-CN" altLang="en-US" sz="2200" b="1" dirty="0">
                <a:solidFill>
                  <a:srgbClr val="0000CC"/>
                </a:solidFill>
                <a:effectLst>
                  <a:innerShdw blurRad="63500" dist="50800" dir="2700000">
                    <a:prstClr val="black">
                      <a:alpha val="50000"/>
                    </a:prstClr>
                  </a:innerShdw>
                </a:effectLst>
                <a:latin typeface="黑体" panose="02010609060101010101" pitchFamily="49" charset="-122"/>
                <a:ea typeface="黑体" panose="02010609060101010101" pitchFamily="49" charset="-122"/>
              </a:rPr>
              <a:t>       </a:t>
            </a:r>
            <a:r>
              <a:rPr lang="zh-CN" altLang="en-US" sz="2200" b="1" dirty="0">
                <a:effectLst>
                  <a:innerShdw blurRad="63500" dist="50800" dir="2700000">
                    <a:prstClr val="black">
                      <a:alpha val="50000"/>
                    </a:prstClr>
                  </a:innerShdw>
                </a:effectLst>
                <a:latin typeface="黑体" panose="02010609060101010101" pitchFamily="49" charset="-122"/>
                <a:ea typeface="黑体" panose="02010609060101010101" pitchFamily="49" charset="-122"/>
              </a:rPr>
              <a:t>胸痹不得卧，心痛彻背者，栝蒌薤白半夏汤主之</a:t>
            </a:r>
            <a:endParaRPr lang="zh-CN" altLang="en-US" sz="2200" b="1" kern="0" dirty="0">
              <a:effectLst>
                <a:innerShdw blurRad="63500" dist="50800" dir="2700000">
                  <a:prstClr val="black">
                    <a:alpha val="50000"/>
                  </a:prstClr>
                </a:innerShdw>
              </a:effectLst>
              <a:latin typeface="黑体" panose="02010609060101010101" pitchFamily="49" charset="-122"/>
              <a:ea typeface="黑体" panose="02010609060101010101" pitchFamily="49" charset="-122"/>
            </a:endParaRPr>
          </a:p>
          <a:p>
            <a:pPr marL="342900" indent="-342900">
              <a:lnSpc>
                <a:spcPct val="150000"/>
              </a:lnSpc>
              <a:spcBef>
                <a:spcPct val="20000"/>
              </a:spcBef>
              <a:buFont typeface="Wingdings 2" pitchFamily="2" charset="2"/>
              <a:buNone/>
              <a:defRPr/>
            </a:pPr>
            <a:r>
              <a:rPr lang="zh-CN" altLang="en-US" sz="2200" b="1" kern="0" dirty="0">
                <a:solidFill>
                  <a:srgbClr val="FF0000"/>
                </a:solidFill>
                <a:effectLst>
                  <a:innerShdw blurRad="63500" dist="50800" dir="2700000">
                    <a:prstClr val="black">
                      <a:alpha val="50000"/>
                    </a:prstClr>
                  </a:innerShdw>
                </a:effectLst>
                <a:latin typeface="黑体" panose="02010609060101010101" pitchFamily="49" charset="-122"/>
                <a:ea typeface="黑体" panose="02010609060101010101" pitchFamily="49" charset="-122"/>
              </a:rPr>
              <a:t>组成   </a:t>
            </a:r>
            <a:r>
              <a:rPr lang="zh-CN" altLang="en-US" sz="2200" b="1" kern="0" dirty="0">
                <a:effectLst>
                  <a:innerShdw blurRad="63500" dist="50800" dir="2700000">
                    <a:prstClr val="black">
                      <a:alpha val="50000"/>
                    </a:prstClr>
                  </a:innerShdw>
                </a:effectLst>
                <a:latin typeface="黑体" panose="02010609060101010101" pitchFamily="49" charset="-122"/>
                <a:ea typeface="黑体" panose="02010609060101010101" pitchFamily="49" charset="-122"/>
              </a:rPr>
              <a:t>栝蒌实一枚 薤白三两 半夏半斤 白酒一斗</a:t>
            </a:r>
            <a:endParaRPr lang="zh-CN" altLang="en-US" sz="2200" b="1" kern="0" dirty="0">
              <a:effectLst>
                <a:innerShdw blurRad="63500" dist="50800" dir="2700000">
                  <a:prstClr val="black">
                    <a:alpha val="50000"/>
                  </a:prstClr>
                </a:innerShdw>
              </a:effectLst>
              <a:latin typeface="黑体" panose="02010609060101010101" pitchFamily="49" charset="-122"/>
              <a:ea typeface="黑体" panose="02010609060101010101" pitchFamily="49" charset="-122"/>
            </a:endParaRPr>
          </a:p>
          <a:p>
            <a:pPr marL="342900" indent="-342900">
              <a:lnSpc>
                <a:spcPct val="150000"/>
              </a:lnSpc>
              <a:spcBef>
                <a:spcPct val="20000"/>
              </a:spcBef>
              <a:buFont typeface="Wingdings 2" pitchFamily="2" charset="2"/>
              <a:buNone/>
              <a:defRPr/>
            </a:pPr>
            <a:r>
              <a:rPr lang="zh-CN" altLang="en-US" sz="2200" b="1" kern="0" dirty="0">
                <a:solidFill>
                  <a:srgbClr val="FF0000"/>
                </a:solidFill>
                <a:effectLst>
                  <a:innerShdw blurRad="63500" dist="50800" dir="2700000">
                    <a:prstClr val="black">
                      <a:alpha val="50000"/>
                    </a:prstClr>
                  </a:innerShdw>
                </a:effectLst>
                <a:latin typeface="黑体" panose="02010609060101010101" pitchFamily="49" charset="-122"/>
                <a:ea typeface="黑体" panose="02010609060101010101" pitchFamily="49" charset="-122"/>
              </a:rPr>
              <a:t>功效   </a:t>
            </a:r>
            <a:r>
              <a:rPr lang="zh-CN" altLang="en-US" sz="2200" b="1" kern="0" dirty="0">
                <a:effectLst>
                  <a:innerShdw blurRad="63500" dist="50800" dir="2700000">
                    <a:prstClr val="black">
                      <a:alpha val="50000"/>
                    </a:prstClr>
                  </a:innerShdw>
                </a:effectLst>
                <a:latin typeface="黑体" panose="02010609060101010101" pitchFamily="49" charset="-122"/>
                <a:ea typeface="黑体" panose="02010609060101010101" pitchFamily="49" charset="-122"/>
              </a:rPr>
              <a:t>通阳散结，祛痰宽胸</a:t>
            </a:r>
            <a:endParaRPr lang="zh-CN" altLang="en-US" sz="2200" b="1" kern="0" dirty="0">
              <a:effectLst>
                <a:innerShdw blurRad="63500" dist="50800" dir="2700000">
                  <a:prstClr val="black">
                    <a:alpha val="50000"/>
                  </a:prstClr>
                </a:innerShdw>
              </a:effectLst>
              <a:latin typeface="黑体" panose="02010609060101010101" pitchFamily="49" charset="-122"/>
              <a:ea typeface="黑体" panose="02010609060101010101" pitchFamily="49" charset="-122"/>
            </a:endParaRPr>
          </a:p>
          <a:p>
            <a:pPr marL="342900" indent="-342900">
              <a:lnSpc>
                <a:spcPct val="150000"/>
              </a:lnSpc>
              <a:spcBef>
                <a:spcPct val="20000"/>
              </a:spcBef>
              <a:buFont typeface="Wingdings 2" pitchFamily="2" charset="2"/>
              <a:buNone/>
              <a:defRPr/>
            </a:pPr>
            <a:r>
              <a:rPr lang="zh-CN" altLang="en-US" sz="2200" b="1" kern="0" dirty="0">
                <a:solidFill>
                  <a:srgbClr val="FF0000"/>
                </a:solidFill>
                <a:effectLst>
                  <a:innerShdw blurRad="63500" dist="50800" dir="2700000">
                    <a:prstClr val="black">
                      <a:alpha val="50000"/>
                    </a:prstClr>
                  </a:innerShdw>
                </a:effectLst>
                <a:latin typeface="黑体" panose="02010609060101010101" pitchFamily="49" charset="-122"/>
                <a:ea typeface="黑体" panose="02010609060101010101" pitchFamily="49" charset="-122"/>
              </a:rPr>
              <a:t>指征   </a:t>
            </a:r>
            <a:r>
              <a:rPr lang="zh-CN" altLang="en-US" sz="2200" b="1" kern="0" dirty="0">
                <a:effectLst>
                  <a:innerShdw blurRad="63500" dist="50800" dir="2700000">
                    <a:prstClr val="black">
                      <a:alpha val="50000"/>
                    </a:prstClr>
                  </a:innerShdw>
                </a:effectLst>
                <a:latin typeface="黑体" panose="02010609060101010101" pitchFamily="49" charset="-122"/>
                <a:ea typeface="黑体" panose="02010609060101010101" pitchFamily="49" charset="-122"/>
              </a:rPr>
              <a:t>胸闷胸痛、不得安卧</a:t>
            </a:r>
            <a:endParaRPr lang="zh-CN" altLang="en-US" sz="2200" b="1" kern="0" dirty="0">
              <a:effectLst>
                <a:innerShdw blurRad="63500" dist="50800" dir="2700000">
                  <a:prstClr val="black">
                    <a:alpha val="50000"/>
                  </a:prstClr>
                </a:innerShdw>
              </a:effectLst>
              <a:latin typeface="黑体" panose="02010609060101010101" pitchFamily="49" charset="-122"/>
              <a:ea typeface="黑体" panose="02010609060101010101" pitchFamily="49" charset="-122"/>
            </a:endParaRPr>
          </a:p>
          <a:p>
            <a:pPr marL="342900" indent="-342900">
              <a:lnSpc>
                <a:spcPct val="150000"/>
              </a:lnSpc>
              <a:spcBef>
                <a:spcPct val="20000"/>
              </a:spcBef>
              <a:buFont typeface="Wingdings 2" pitchFamily="2" charset="2"/>
              <a:buNone/>
              <a:defRPr/>
            </a:pPr>
            <a:r>
              <a:rPr lang="zh-CN" altLang="en-US" sz="2200" b="1" kern="0" dirty="0">
                <a:solidFill>
                  <a:srgbClr val="FF0000"/>
                </a:solidFill>
                <a:effectLst>
                  <a:innerShdw blurRad="63500" dist="50800" dir="2700000">
                    <a:prstClr val="black">
                      <a:alpha val="50000"/>
                    </a:prstClr>
                  </a:innerShdw>
                </a:effectLst>
                <a:latin typeface="黑体" panose="02010609060101010101" pitchFamily="49" charset="-122"/>
                <a:ea typeface="黑体" panose="02010609060101010101" pitchFamily="49" charset="-122"/>
              </a:rPr>
              <a:t>应用   </a:t>
            </a:r>
            <a:r>
              <a:rPr lang="zh-CN" altLang="en-US" sz="2200" b="1" kern="0" dirty="0">
                <a:effectLst>
                  <a:innerShdw blurRad="63500" dist="50800" dir="2700000">
                    <a:prstClr val="black">
                      <a:alpha val="50000"/>
                    </a:prstClr>
                  </a:innerShdw>
                </a:effectLst>
                <a:latin typeface="黑体" panose="02010609060101010101" pitchFamily="49" charset="-122"/>
                <a:ea typeface="黑体" panose="02010609060101010101" pitchFamily="49" charset="-122"/>
              </a:rPr>
              <a:t>冠心病，高脂血症，慢性胃炎，呼吸系统疾病等</a:t>
            </a:r>
            <a:endParaRPr lang="en-US" altLang="zh-CN" sz="2200" b="1" kern="0" dirty="0">
              <a:effectLst>
                <a:innerShdw blurRad="63500" dist="50800" dir="2700000">
                  <a:prstClr val="black">
                    <a:alpha val="50000"/>
                  </a:prstClr>
                </a:innerShdw>
              </a:effectLst>
              <a:latin typeface="黑体" panose="02010609060101010101" pitchFamily="49" charset="-122"/>
              <a:ea typeface="黑体" panose="02010609060101010101" pitchFamily="49" charset="-122"/>
            </a:endParaRPr>
          </a:p>
          <a:p>
            <a:pPr marL="342900" indent="-342900">
              <a:lnSpc>
                <a:spcPct val="150000"/>
              </a:lnSpc>
              <a:spcBef>
                <a:spcPct val="20000"/>
              </a:spcBef>
              <a:buFont typeface="Wingdings 2" pitchFamily="2" charset="2"/>
              <a:buNone/>
              <a:defRPr/>
            </a:pPr>
            <a:r>
              <a:rPr lang="zh-CN" altLang="en-US" sz="2200" b="1" kern="0" dirty="0">
                <a:solidFill>
                  <a:srgbClr val="FF0000"/>
                </a:solidFill>
                <a:effectLst>
                  <a:innerShdw blurRad="63500" dist="50800" dir="2700000">
                    <a:prstClr val="black">
                      <a:alpha val="50000"/>
                    </a:prstClr>
                  </a:innerShdw>
                </a:effectLst>
                <a:latin typeface="黑体" panose="02010609060101010101" pitchFamily="49" charset="-122"/>
                <a:ea typeface="黑体" panose="02010609060101010101" pitchFamily="49" charset="-122"/>
              </a:rPr>
              <a:t>药理作用   </a:t>
            </a:r>
            <a:r>
              <a:rPr lang="zh-CN" altLang="en-US" sz="2200" b="1" kern="0" dirty="0">
                <a:effectLst>
                  <a:innerShdw blurRad="63500" dist="50800" dir="2700000">
                    <a:prstClr val="black">
                      <a:alpha val="50000"/>
                    </a:prstClr>
                  </a:innerShdw>
                </a:effectLst>
                <a:latin typeface="黑体" panose="02010609060101010101" pitchFamily="49" charset="-122"/>
                <a:ea typeface="黑体" panose="02010609060101010101" pitchFamily="49" charset="-122"/>
              </a:rPr>
              <a:t>止咳平喘作用；祛痰作用</a:t>
            </a:r>
            <a:endParaRPr lang="en-US" altLang="zh-CN" sz="2200" b="1" kern="0" dirty="0">
              <a:effectLst>
                <a:innerShdw blurRad="63500" dist="50800" dir="2700000">
                  <a:prstClr val="black">
                    <a:alpha val="50000"/>
                  </a:prstClr>
                </a:innerShdw>
              </a:effectLst>
              <a:latin typeface="黑体" panose="02010609060101010101" pitchFamily="49" charset="-122"/>
              <a:ea typeface="黑体" panose="02010609060101010101" pitchFamily="49" charset="-122"/>
            </a:endParaRPr>
          </a:p>
          <a:p>
            <a:pPr marL="342900" indent="-342900">
              <a:lnSpc>
                <a:spcPct val="130000"/>
              </a:lnSpc>
              <a:spcBef>
                <a:spcPct val="20000"/>
              </a:spcBef>
              <a:buFont typeface="Wingdings 2" pitchFamily="2" charset="2"/>
              <a:buNone/>
              <a:defRPr/>
            </a:pPr>
            <a:endParaRPr lang="en-US" altLang="zh-CN" sz="2800" b="1" kern="0" dirty="0">
              <a:effectLst>
                <a:innerShdw blurRad="63500" dist="50800" dir="2700000">
                  <a:prstClr val="black">
                    <a:alpha val="50000"/>
                  </a:prstClr>
                </a:innerShdw>
              </a:effectLst>
              <a:latin typeface="黑体" panose="02010609060101010101" pitchFamily="49" charset="-122"/>
              <a:ea typeface="黑体" panose="02010609060101010101" pitchFamily="49" charset="-122"/>
            </a:endParaRPr>
          </a:p>
        </p:txBody>
      </p:sp>
      <p:sp>
        <p:nvSpPr>
          <p:cNvPr id="3" name="Rectangle 41"/>
          <p:cNvSpPr/>
          <p:nvPr/>
        </p:nvSpPr>
        <p:spPr bwMode="auto">
          <a:xfrm>
            <a:off x="928662" y="142852"/>
            <a:ext cx="7342188" cy="685800"/>
          </a:xfrm>
          <a:prstGeom prst="rect">
            <a:avLst/>
          </a:prstGeom>
          <a:noFill/>
          <a:ln w="9525">
            <a:noFill/>
            <a:miter lim="800000"/>
          </a:ln>
        </p:spPr>
        <p:txBody>
          <a:bodyPr anchor="ctr"/>
          <a:lstStyle/>
          <a:p>
            <a:pPr algn="ctr">
              <a:defRPr/>
            </a:pPr>
            <a:r>
              <a:rPr kumimoji="1" lang="zh-CN" altLang="en-US" sz="3600" b="1" dirty="0">
                <a:solidFill>
                  <a:srgbClr val="C00000"/>
                </a:solidFill>
                <a:effectLst>
                  <a:innerShdw blurRad="63500" dist="50800" dir="2700000">
                    <a:prstClr val="black">
                      <a:alpha val="50000"/>
                    </a:prstClr>
                  </a:innerShdw>
                </a:effectLst>
                <a:latin typeface="微软雅黑" panose="020B0503020204020204" pitchFamily="34" charset="-122"/>
                <a:ea typeface="微软雅黑" panose="020B0503020204020204" pitchFamily="34" charset="-122"/>
              </a:rPr>
              <a:t>  </a:t>
            </a:r>
            <a:r>
              <a:rPr kumimoji="1" lang="zh-CN" altLang="en-US" sz="2800" b="1" dirty="0">
                <a:solidFill>
                  <a:srgbClr val="C00000"/>
                </a:solidFill>
                <a:effectLst>
                  <a:innerShdw blurRad="63500" dist="50800" dir="2700000">
                    <a:prstClr val="black">
                      <a:alpha val="50000"/>
                    </a:prstClr>
                  </a:innerShdw>
                </a:effectLst>
                <a:latin typeface="微软雅黑" panose="020B0503020204020204" pitchFamily="34" charset="-122"/>
                <a:ea typeface="微软雅黑" panose="020B0503020204020204" pitchFamily="34" charset="-122"/>
              </a:rPr>
              <a:t>瓜蒌薤白半夏汤</a:t>
            </a:r>
            <a:endParaRPr kumimoji="1" lang="zh-CN" altLang="en-US" sz="2800" dirty="0">
              <a:solidFill>
                <a:srgbClr val="C00000"/>
              </a:solidFill>
              <a:effectLst>
                <a:innerShdw blurRad="63500" dist="50800" dir="2700000">
                  <a:prstClr val="black">
                    <a:alpha val="50000"/>
                  </a:prstClr>
                </a:innerShdw>
              </a:effectLst>
              <a:latin typeface="微软雅黑" panose="020B0503020204020204" pitchFamily="34" charset="-122"/>
              <a:ea typeface="微软雅黑" panose="020B0503020204020204" pitchFamily="34" charset="-122"/>
            </a:endParaRP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3"/>
          <p:cNvSpPr txBox="1"/>
          <p:nvPr/>
        </p:nvSpPr>
        <p:spPr bwMode="auto">
          <a:xfrm>
            <a:off x="285720" y="1104918"/>
            <a:ext cx="8643966" cy="4895850"/>
          </a:xfrm>
          <a:prstGeom prst="rect">
            <a:avLst/>
          </a:prstGeom>
          <a:noFill/>
          <a:ln w="9525">
            <a:noFill/>
            <a:miter lim="800000"/>
          </a:ln>
        </p:spPr>
        <p:txBody>
          <a:bodyPr lIns="91436" tIns="45718" rIns="91436" bIns="45718"/>
          <a:lstStyle/>
          <a:p>
            <a:pPr marL="342900" indent="-342900">
              <a:lnSpc>
                <a:spcPct val="150000"/>
              </a:lnSpc>
              <a:spcBef>
                <a:spcPct val="20000"/>
              </a:spcBef>
              <a:defRPr/>
            </a:pPr>
            <a:r>
              <a:rPr lang="zh-CN" altLang="en-US" sz="2200" b="1" kern="0" dirty="0">
                <a:solidFill>
                  <a:srgbClr val="FF0000"/>
                </a:solidFill>
                <a:effectLst>
                  <a:innerShdw blurRad="63500" dist="50800" dir="2700000">
                    <a:prstClr val="black">
                      <a:alpha val="50000"/>
                    </a:prstClr>
                  </a:innerShdw>
                </a:effectLst>
                <a:latin typeface="黑体" panose="02010609060101010101" pitchFamily="49" charset="-122"/>
                <a:ea typeface="黑体" panose="02010609060101010101" pitchFamily="49" charset="-122"/>
              </a:rPr>
              <a:t>方源  </a:t>
            </a:r>
            <a:r>
              <a:rPr lang="en-US" altLang="zh-CN" sz="2200" b="1" kern="0" dirty="0">
                <a:effectLst>
                  <a:innerShdw blurRad="63500" dist="50800" dir="2700000">
                    <a:prstClr val="black">
                      <a:alpha val="50000"/>
                    </a:prstClr>
                  </a:innerShdw>
                </a:effectLst>
                <a:latin typeface="黑体" panose="02010609060101010101" pitchFamily="49" charset="-122"/>
                <a:ea typeface="黑体" panose="02010609060101010101" pitchFamily="49" charset="-122"/>
              </a:rPr>
              <a:t>《</a:t>
            </a:r>
            <a:r>
              <a:rPr lang="zh-CN" altLang="en-US" sz="2200" b="1" kern="0" dirty="0">
                <a:effectLst>
                  <a:innerShdw blurRad="63500" dist="50800" dir="2700000">
                    <a:prstClr val="black">
                      <a:alpha val="50000"/>
                    </a:prstClr>
                  </a:innerShdw>
                </a:effectLst>
                <a:latin typeface="黑体" panose="02010609060101010101" pitchFamily="49" charset="-122"/>
                <a:ea typeface="黑体" panose="02010609060101010101" pitchFamily="49" charset="-122"/>
              </a:rPr>
              <a:t>金匮要略</a:t>
            </a:r>
            <a:r>
              <a:rPr lang="en-US" altLang="zh-CN" sz="2200" b="1" kern="0" dirty="0">
                <a:effectLst>
                  <a:innerShdw blurRad="63500" dist="50800" dir="2700000">
                    <a:prstClr val="black">
                      <a:alpha val="50000"/>
                    </a:prstClr>
                  </a:innerShdw>
                </a:effectLst>
                <a:latin typeface="黑体" panose="02010609060101010101" pitchFamily="49" charset="-122"/>
                <a:ea typeface="黑体" panose="02010609060101010101" pitchFamily="49" charset="-122"/>
              </a:rPr>
              <a:t>》</a:t>
            </a:r>
            <a:endParaRPr lang="en-US" altLang="zh-CN" sz="2200" b="1" kern="0" dirty="0">
              <a:effectLst>
                <a:innerShdw blurRad="63500" dist="50800" dir="2700000">
                  <a:prstClr val="black">
                    <a:alpha val="50000"/>
                  </a:prstClr>
                </a:innerShdw>
              </a:effectLst>
              <a:latin typeface="黑体" panose="02010609060101010101" pitchFamily="49" charset="-122"/>
              <a:ea typeface="黑体" panose="02010609060101010101" pitchFamily="49" charset="-122"/>
            </a:endParaRPr>
          </a:p>
          <a:p>
            <a:pPr marL="342900" indent="-342900">
              <a:lnSpc>
                <a:spcPct val="150000"/>
              </a:lnSpc>
              <a:spcBef>
                <a:spcPct val="20000"/>
              </a:spcBef>
              <a:defRPr/>
            </a:pPr>
            <a:r>
              <a:rPr lang="en-US" altLang="zh-CN" sz="2200" b="1" kern="0" dirty="0">
                <a:solidFill>
                  <a:srgbClr val="FF0000"/>
                </a:solidFill>
                <a:effectLst>
                  <a:innerShdw blurRad="63500" dist="50800" dir="2700000">
                    <a:prstClr val="black">
                      <a:alpha val="50000"/>
                    </a:prstClr>
                  </a:innerShdw>
                </a:effectLst>
                <a:latin typeface="黑体" panose="02010609060101010101" pitchFamily="49" charset="-122"/>
                <a:ea typeface="黑体" panose="02010609060101010101" pitchFamily="49" charset="-122"/>
              </a:rPr>
              <a:t>       </a:t>
            </a:r>
            <a:r>
              <a:rPr lang="zh-CN" altLang="en-US" sz="2400" b="1" kern="0" dirty="0">
                <a:solidFill>
                  <a:srgbClr val="0000CC"/>
                </a:solidFill>
                <a:effectLst>
                  <a:innerShdw blurRad="63500" dist="50800" dir="2700000">
                    <a:prstClr val="black">
                      <a:alpha val="50000"/>
                    </a:prstClr>
                  </a:innerShdw>
                </a:effectLst>
                <a:latin typeface="黑体" panose="02010609060101010101" pitchFamily="49" charset="-122"/>
                <a:ea typeface="黑体" panose="02010609060101010101" pitchFamily="49" charset="-122"/>
              </a:rPr>
              <a:t> </a:t>
            </a:r>
            <a:r>
              <a:rPr lang="zh-CN" altLang="en-US" sz="2200" b="1" kern="0" dirty="0">
                <a:effectLst>
                  <a:innerShdw blurRad="63500" dist="50800" dir="2700000">
                    <a:prstClr val="black">
                      <a:alpha val="50000"/>
                    </a:prstClr>
                  </a:innerShdw>
                </a:effectLst>
                <a:latin typeface="黑体" panose="02010609060101010101" pitchFamily="49" charset="-122"/>
                <a:ea typeface="黑体" panose="02010609060101010101" pitchFamily="49" charset="-122"/>
              </a:rPr>
              <a:t>胸痹心中痞，留气结在胸，胸满，胁下逆抢心，枳实薤白桂</a:t>
            </a:r>
            <a:endParaRPr lang="en-US" altLang="zh-CN" sz="2200" b="1" kern="0" dirty="0">
              <a:effectLst>
                <a:innerShdw blurRad="63500" dist="50800" dir="2700000">
                  <a:prstClr val="black">
                    <a:alpha val="50000"/>
                  </a:prstClr>
                </a:innerShdw>
              </a:effectLst>
              <a:latin typeface="黑体" panose="02010609060101010101" pitchFamily="49" charset="-122"/>
              <a:ea typeface="黑体" panose="02010609060101010101" pitchFamily="49" charset="-122"/>
            </a:endParaRPr>
          </a:p>
          <a:p>
            <a:pPr marL="342900" indent="-342900">
              <a:lnSpc>
                <a:spcPct val="150000"/>
              </a:lnSpc>
              <a:spcBef>
                <a:spcPct val="20000"/>
              </a:spcBef>
              <a:defRPr/>
            </a:pPr>
            <a:r>
              <a:rPr lang="en-US" altLang="zh-CN" sz="2200" b="1" kern="0" dirty="0">
                <a:effectLst>
                  <a:innerShdw blurRad="63500" dist="50800" dir="2700000">
                    <a:prstClr val="black">
                      <a:alpha val="50000"/>
                    </a:prstClr>
                  </a:innerShdw>
                </a:effectLst>
                <a:latin typeface="黑体" panose="02010609060101010101" pitchFamily="49" charset="-122"/>
                <a:ea typeface="黑体" panose="02010609060101010101" pitchFamily="49" charset="-122"/>
              </a:rPr>
              <a:t>       </a:t>
            </a:r>
            <a:r>
              <a:rPr lang="zh-CN" altLang="en-US" sz="2200" b="1" kern="0" dirty="0">
                <a:effectLst>
                  <a:innerShdw blurRad="63500" dist="50800" dir="2700000">
                    <a:prstClr val="black">
                      <a:alpha val="50000"/>
                    </a:prstClr>
                  </a:innerShdw>
                </a:effectLst>
                <a:latin typeface="黑体" panose="02010609060101010101" pitchFamily="49" charset="-122"/>
                <a:ea typeface="黑体" panose="02010609060101010101" pitchFamily="49" charset="-122"/>
              </a:rPr>
              <a:t> 枝汤主之</a:t>
            </a:r>
            <a:endParaRPr lang="en-US" altLang="zh-CN" sz="2200" b="1" kern="0" dirty="0">
              <a:effectLst>
                <a:innerShdw blurRad="63500" dist="50800" dir="2700000">
                  <a:prstClr val="black">
                    <a:alpha val="50000"/>
                  </a:prstClr>
                </a:innerShdw>
              </a:effectLst>
              <a:latin typeface="黑体" panose="02010609060101010101" pitchFamily="49" charset="-122"/>
              <a:ea typeface="黑体" panose="02010609060101010101" pitchFamily="49" charset="-122"/>
            </a:endParaRPr>
          </a:p>
          <a:p>
            <a:pPr marL="342900" indent="-342900">
              <a:lnSpc>
                <a:spcPct val="150000"/>
              </a:lnSpc>
              <a:spcBef>
                <a:spcPct val="20000"/>
              </a:spcBef>
              <a:defRPr/>
            </a:pPr>
            <a:r>
              <a:rPr lang="zh-CN" altLang="en-US" sz="2200" b="1" kern="0" dirty="0">
                <a:solidFill>
                  <a:srgbClr val="FF0000"/>
                </a:solidFill>
                <a:effectLst>
                  <a:innerShdw blurRad="63500" dist="50800" dir="2700000">
                    <a:prstClr val="black">
                      <a:alpha val="50000"/>
                    </a:prstClr>
                  </a:innerShdw>
                </a:effectLst>
                <a:latin typeface="黑体" panose="02010609060101010101" pitchFamily="49" charset="-122"/>
                <a:ea typeface="黑体" panose="02010609060101010101" pitchFamily="49" charset="-122"/>
              </a:rPr>
              <a:t>组成</a:t>
            </a:r>
            <a:r>
              <a:rPr lang="zh-CN" altLang="en-US" sz="2200" b="1" kern="0" dirty="0">
                <a:solidFill>
                  <a:srgbClr val="0000CC"/>
                </a:solidFill>
                <a:effectLst>
                  <a:innerShdw blurRad="63500" dist="50800" dir="2700000">
                    <a:prstClr val="black">
                      <a:alpha val="50000"/>
                    </a:prstClr>
                  </a:innerShdw>
                </a:effectLst>
                <a:latin typeface="黑体" panose="02010609060101010101" pitchFamily="49" charset="-122"/>
                <a:ea typeface="黑体" panose="02010609060101010101" pitchFamily="49" charset="-122"/>
              </a:rPr>
              <a:t>   </a:t>
            </a:r>
            <a:r>
              <a:rPr lang="zh-CN" altLang="zh-CN" sz="2200" b="1" kern="0" dirty="0">
                <a:effectLst>
                  <a:innerShdw blurRad="63500" dist="50800" dir="2700000">
                    <a:prstClr val="black">
                      <a:alpha val="50000"/>
                    </a:prstClr>
                  </a:innerShdw>
                </a:effectLst>
                <a:latin typeface="黑体" panose="02010609060101010101" pitchFamily="49" charset="-122"/>
                <a:ea typeface="黑体" panose="02010609060101010101" pitchFamily="49" charset="-122"/>
              </a:rPr>
              <a:t>枳实四枚 </a:t>
            </a:r>
            <a:r>
              <a:rPr lang="zh-CN" altLang="en-US" sz="2200" b="1" kern="0" dirty="0">
                <a:effectLst>
                  <a:innerShdw blurRad="63500" dist="50800" dir="2700000">
                    <a:prstClr val="black">
                      <a:alpha val="50000"/>
                    </a:prstClr>
                  </a:innerShdw>
                </a:effectLst>
                <a:latin typeface="黑体" panose="02010609060101010101" pitchFamily="49" charset="-122"/>
                <a:ea typeface="黑体" panose="02010609060101010101" pitchFamily="49" charset="-122"/>
              </a:rPr>
              <a:t> </a:t>
            </a:r>
            <a:r>
              <a:rPr lang="zh-CN" altLang="zh-CN" sz="2200" b="1" kern="0" dirty="0">
                <a:effectLst>
                  <a:innerShdw blurRad="63500" dist="50800" dir="2700000">
                    <a:prstClr val="black">
                      <a:alpha val="50000"/>
                    </a:prstClr>
                  </a:innerShdw>
                </a:effectLst>
                <a:latin typeface="黑体" panose="02010609060101010101" pitchFamily="49" charset="-122"/>
                <a:ea typeface="黑体" panose="02010609060101010101" pitchFamily="49" charset="-122"/>
              </a:rPr>
              <a:t>厚朴四两 </a:t>
            </a:r>
            <a:r>
              <a:rPr lang="zh-CN" altLang="en-US" sz="2200" b="1" kern="0" dirty="0">
                <a:effectLst>
                  <a:innerShdw blurRad="63500" dist="50800" dir="2700000">
                    <a:prstClr val="black">
                      <a:alpha val="50000"/>
                    </a:prstClr>
                  </a:innerShdw>
                </a:effectLst>
                <a:latin typeface="黑体" panose="02010609060101010101" pitchFamily="49" charset="-122"/>
                <a:ea typeface="黑体" panose="02010609060101010101" pitchFamily="49" charset="-122"/>
              </a:rPr>
              <a:t> </a:t>
            </a:r>
            <a:r>
              <a:rPr lang="zh-CN" altLang="zh-CN" sz="2200" b="1" kern="0" dirty="0">
                <a:effectLst>
                  <a:innerShdw blurRad="63500" dist="50800" dir="2700000">
                    <a:prstClr val="black">
                      <a:alpha val="50000"/>
                    </a:prstClr>
                  </a:innerShdw>
                </a:effectLst>
                <a:latin typeface="黑体" panose="02010609060101010101" pitchFamily="49" charset="-122"/>
                <a:ea typeface="黑体" panose="02010609060101010101" pitchFamily="49" charset="-122"/>
              </a:rPr>
              <a:t>薤白半斤</a:t>
            </a:r>
            <a:r>
              <a:rPr lang="zh-CN" altLang="en-US" sz="2200" b="1" kern="0" dirty="0">
                <a:effectLst>
                  <a:innerShdw blurRad="63500" dist="50800" dir="2700000">
                    <a:prstClr val="black">
                      <a:alpha val="50000"/>
                    </a:prstClr>
                  </a:innerShdw>
                </a:effectLst>
                <a:latin typeface="黑体" panose="02010609060101010101" pitchFamily="49" charset="-122"/>
                <a:ea typeface="黑体" panose="02010609060101010101" pitchFamily="49" charset="-122"/>
              </a:rPr>
              <a:t>  </a:t>
            </a:r>
            <a:r>
              <a:rPr lang="zh-CN" altLang="zh-CN" sz="2200" b="1" kern="0" dirty="0">
                <a:effectLst>
                  <a:innerShdw blurRad="63500" dist="50800" dir="2700000">
                    <a:prstClr val="black">
                      <a:alpha val="50000"/>
                    </a:prstClr>
                  </a:innerShdw>
                </a:effectLst>
                <a:latin typeface="黑体" panose="02010609060101010101" pitchFamily="49" charset="-122"/>
                <a:ea typeface="黑体" panose="02010609060101010101" pitchFamily="49" charset="-122"/>
              </a:rPr>
              <a:t>桂枝一两</a:t>
            </a:r>
            <a:r>
              <a:rPr lang="en-US" altLang="zh-CN" sz="2200" b="1" kern="0" dirty="0">
                <a:effectLst>
                  <a:innerShdw blurRad="63500" dist="50800" dir="2700000">
                    <a:prstClr val="black">
                      <a:alpha val="50000"/>
                    </a:prstClr>
                  </a:innerShdw>
                </a:effectLst>
                <a:latin typeface="黑体" panose="02010609060101010101" pitchFamily="49" charset="-122"/>
                <a:ea typeface="黑体" panose="02010609060101010101" pitchFamily="49" charset="-122"/>
              </a:rPr>
              <a:t>  </a:t>
            </a:r>
            <a:r>
              <a:rPr lang="zh-CN" altLang="zh-CN" sz="2200" b="1" kern="0" dirty="0">
                <a:effectLst>
                  <a:innerShdw blurRad="63500" dist="50800" dir="2700000">
                    <a:prstClr val="black">
                      <a:alpha val="50000"/>
                    </a:prstClr>
                  </a:innerShdw>
                </a:effectLst>
                <a:latin typeface="黑体" panose="02010609060101010101" pitchFamily="49" charset="-122"/>
                <a:ea typeface="黑体" panose="02010609060101010101" pitchFamily="49" charset="-122"/>
              </a:rPr>
              <a:t>栝蒌实一枚</a:t>
            </a:r>
            <a:endParaRPr lang="zh-CN" altLang="en-US" sz="2200" b="1" kern="0" dirty="0">
              <a:effectLst>
                <a:innerShdw blurRad="63500" dist="50800" dir="2700000">
                  <a:prstClr val="black">
                    <a:alpha val="50000"/>
                  </a:prstClr>
                </a:innerShdw>
              </a:effectLst>
              <a:latin typeface="黑体" panose="02010609060101010101" pitchFamily="49" charset="-122"/>
              <a:ea typeface="黑体" panose="02010609060101010101" pitchFamily="49" charset="-122"/>
            </a:endParaRPr>
          </a:p>
          <a:p>
            <a:pPr marL="342900" indent="-342900">
              <a:lnSpc>
                <a:spcPct val="150000"/>
              </a:lnSpc>
              <a:spcBef>
                <a:spcPct val="20000"/>
              </a:spcBef>
              <a:defRPr/>
            </a:pPr>
            <a:r>
              <a:rPr lang="zh-CN" altLang="en-US" sz="2200" b="1" kern="0" dirty="0">
                <a:solidFill>
                  <a:srgbClr val="FF0000"/>
                </a:solidFill>
                <a:effectLst>
                  <a:innerShdw blurRad="63500" dist="50800" dir="2700000">
                    <a:prstClr val="black">
                      <a:alpha val="50000"/>
                    </a:prstClr>
                  </a:innerShdw>
                </a:effectLst>
                <a:latin typeface="黑体" panose="02010609060101010101" pitchFamily="49" charset="-122"/>
                <a:ea typeface="黑体" panose="02010609060101010101" pitchFamily="49" charset="-122"/>
              </a:rPr>
              <a:t>功效</a:t>
            </a:r>
            <a:r>
              <a:rPr lang="zh-CN" altLang="en-US" sz="2200" b="1" kern="0" dirty="0">
                <a:solidFill>
                  <a:srgbClr val="0000CC"/>
                </a:solidFill>
                <a:effectLst>
                  <a:innerShdw blurRad="63500" dist="50800" dir="2700000">
                    <a:prstClr val="black">
                      <a:alpha val="50000"/>
                    </a:prstClr>
                  </a:innerShdw>
                </a:effectLst>
                <a:latin typeface="黑体" panose="02010609060101010101" pitchFamily="49" charset="-122"/>
                <a:ea typeface="黑体" panose="02010609060101010101" pitchFamily="49" charset="-122"/>
              </a:rPr>
              <a:t>   </a:t>
            </a:r>
            <a:r>
              <a:rPr lang="zh-CN" altLang="en-US" sz="2200" b="1" kern="0" dirty="0">
                <a:effectLst>
                  <a:innerShdw blurRad="63500" dist="50800" dir="2700000">
                    <a:prstClr val="black">
                      <a:alpha val="50000"/>
                    </a:prstClr>
                  </a:innerShdw>
                </a:effectLst>
                <a:latin typeface="黑体" panose="02010609060101010101" pitchFamily="49" charset="-122"/>
                <a:ea typeface="黑体" panose="02010609060101010101" pitchFamily="49" charset="-122"/>
              </a:rPr>
              <a:t>通阳散结，下气祛痰</a:t>
            </a:r>
            <a:endParaRPr lang="zh-CN" altLang="en-US" sz="2200" b="1" kern="0" dirty="0">
              <a:effectLst>
                <a:innerShdw blurRad="63500" dist="50800" dir="2700000">
                  <a:prstClr val="black">
                    <a:alpha val="50000"/>
                  </a:prstClr>
                </a:innerShdw>
              </a:effectLst>
              <a:latin typeface="黑体" panose="02010609060101010101" pitchFamily="49" charset="-122"/>
              <a:ea typeface="黑体" panose="02010609060101010101" pitchFamily="49" charset="-122"/>
            </a:endParaRPr>
          </a:p>
          <a:p>
            <a:pPr marL="342900" indent="-342900">
              <a:lnSpc>
                <a:spcPct val="150000"/>
              </a:lnSpc>
              <a:spcBef>
                <a:spcPct val="20000"/>
              </a:spcBef>
              <a:defRPr/>
            </a:pPr>
            <a:r>
              <a:rPr lang="zh-CN" altLang="en-US" sz="2200" b="1" kern="0" dirty="0">
                <a:solidFill>
                  <a:srgbClr val="FF0000"/>
                </a:solidFill>
                <a:effectLst>
                  <a:innerShdw blurRad="63500" dist="50800" dir="2700000">
                    <a:prstClr val="black">
                      <a:alpha val="50000"/>
                    </a:prstClr>
                  </a:innerShdw>
                </a:effectLst>
                <a:latin typeface="黑体" panose="02010609060101010101" pitchFamily="49" charset="-122"/>
                <a:ea typeface="黑体" panose="02010609060101010101" pitchFamily="49" charset="-122"/>
              </a:rPr>
              <a:t>指征</a:t>
            </a:r>
            <a:r>
              <a:rPr lang="zh-CN" altLang="en-US" sz="2200" b="1" kern="0" dirty="0">
                <a:solidFill>
                  <a:srgbClr val="0000CC"/>
                </a:solidFill>
                <a:effectLst>
                  <a:innerShdw blurRad="63500" dist="50800" dir="2700000">
                    <a:prstClr val="black">
                      <a:alpha val="50000"/>
                    </a:prstClr>
                  </a:innerShdw>
                </a:effectLst>
                <a:latin typeface="黑体" panose="02010609060101010101" pitchFamily="49" charset="-122"/>
                <a:ea typeface="黑体" panose="02010609060101010101" pitchFamily="49" charset="-122"/>
              </a:rPr>
              <a:t>   </a:t>
            </a:r>
            <a:r>
              <a:rPr lang="zh-CN" altLang="en-US" sz="2200" b="1" kern="0" dirty="0">
                <a:effectLst>
                  <a:innerShdw blurRad="63500" dist="50800" dir="2700000">
                    <a:prstClr val="black">
                      <a:alpha val="50000"/>
                    </a:prstClr>
                  </a:innerShdw>
                </a:effectLst>
                <a:latin typeface="黑体" panose="02010609060101010101" pitchFamily="49" charset="-122"/>
                <a:ea typeface="黑体" panose="02010609060101010101" pitchFamily="49" charset="-122"/>
              </a:rPr>
              <a:t>胸闷痛、心中痞、气从胁下上逆抢心</a:t>
            </a:r>
            <a:endParaRPr lang="zh-CN" altLang="en-US" sz="2200" b="1" kern="0" dirty="0">
              <a:effectLst>
                <a:innerShdw blurRad="63500" dist="50800" dir="2700000">
                  <a:prstClr val="black">
                    <a:alpha val="50000"/>
                  </a:prstClr>
                </a:innerShdw>
              </a:effectLst>
              <a:latin typeface="黑体" panose="02010609060101010101" pitchFamily="49" charset="-122"/>
              <a:ea typeface="黑体" panose="02010609060101010101" pitchFamily="49" charset="-122"/>
            </a:endParaRPr>
          </a:p>
          <a:p>
            <a:pPr marL="342900" indent="-342900">
              <a:lnSpc>
                <a:spcPct val="150000"/>
              </a:lnSpc>
              <a:spcBef>
                <a:spcPct val="20000"/>
              </a:spcBef>
              <a:defRPr/>
            </a:pPr>
            <a:r>
              <a:rPr lang="zh-CN" altLang="en-US" sz="2200" b="1" kern="0" dirty="0">
                <a:solidFill>
                  <a:srgbClr val="FF0000"/>
                </a:solidFill>
                <a:effectLst>
                  <a:innerShdw blurRad="63500" dist="50800" dir="2700000">
                    <a:prstClr val="black">
                      <a:alpha val="50000"/>
                    </a:prstClr>
                  </a:innerShdw>
                </a:effectLst>
                <a:latin typeface="黑体" panose="02010609060101010101" pitchFamily="49" charset="-122"/>
                <a:ea typeface="黑体" panose="02010609060101010101" pitchFamily="49" charset="-122"/>
              </a:rPr>
              <a:t>应用</a:t>
            </a:r>
            <a:r>
              <a:rPr lang="zh-CN" altLang="en-US" sz="2200" b="1" kern="0" dirty="0">
                <a:solidFill>
                  <a:srgbClr val="0000CC"/>
                </a:solidFill>
                <a:effectLst>
                  <a:innerShdw blurRad="63500" dist="50800" dir="2700000">
                    <a:prstClr val="black">
                      <a:alpha val="50000"/>
                    </a:prstClr>
                  </a:innerShdw>
                </a:effectLst>
                <a:latin typeface="黑体" panose="02010609060101010101" pitchFamily="49" charset="-122"/>
                <a:ea typeface="黑体" panose="02010609060101010101" pitchFamily="49" charset="-122"/>
              </a:rPr>
              <a:t>   </a:t>
            </a:r>
            <a:r>
              <a:rPr lang="zh-CN" altLang="en-US" sz="2200" b="1" kern="0" dirty="0">
                <a:effectLst>
                  <a:innerShdw blurRad="63500" dist="50800" dir="2700000">
                    <a:prstClr val="black">
                      <a:alpha val="50000"/>
                    </a:prstClr>
                  </a:innerShdw>
                </a:effectLst>
                <a:latin typeface="黑体" panose="02010609060101010101" pitchFamily="49" charset="-122"/>
                <a:ea typeface="黑体" panose="02010609060101010101" pitchFamily="49" charset="-122"/>
              </a:rPr>
              <a:t>冠心病心绞痛，窦缓，室早，呼吸系统疾病，消化系统疾病</a:t>
            </a:r>
            <a:endParaRPr lang="en-US" altLang="zh-CN" sz="2200" b="1" kern="0" dirty="0">
              <a:effectLst>
                <a:innerShdw blurRad="63500" dist="50800" dir="2700000">
                  <a:prstClr val="black">
                    <a:alpha val="50000"/>
                  </a:prstClr>
                </a:innerShdw>
              </a:effectLst>
              <a:latin typeface="黑体" panose="02010609060101010101" pitchFamily="49" charset="-122"/>
              <a:ea typeface="黑体" panose="02010609060101010101" pitchFamily="49" charset="-122"/>
            </a:endParaRPr>
          </a:p>
          <a:p>
            <a:pPr>
              <a:lnSpc>
                <a:spcPct val="150000"/>
              </a:lnSpc>
              <a:buFont typeface="Wingdings 2" pitchFamily="2" charset="2"/>
              <a:buNone/>
              <a:defRPr/>
            </a:pPr>
            <a:r>
              <a:rPr lang="zh-CN" altLang="en-US" sz="2200" b="1" kern="0" dirty="0">
                <a:solidFill>
                  <a:srgbClr val="FF0000"/>
                </a:solidFill>
                <a:effectLst>
                  <a:innerShdw blurRad="63500" dist="50800" dir="2700000">
                    <a:prstClr val="black">
                      <a:alpha val="50000"/>
                    </a:prstClr>
                  </a:innerShdw>
                </a:effectLst>
                <a:latin typeface="黑体" panose="02010609060101010101" pitchFamily="49" charset="-122"/>
                <a:ea typeface="黑体" panose="02010609060101010101" pitchFamily="49" charset="-122"/>
              </a:rPr>
              <a:t>药理作用</a:t>
            </a:r>
            <a:r>
              <a:rPr lang="zh-CN" altLang="en-US" sz="2200" b="1" kern="0" dirty="0">
                <a:solidFill>
                  <a:srgbClr val="0000CC"/>
                </a:solidFill>
                <a:effectLst>
                  <a:innerShdw blurRad="63500" dist="50800" dir="2700000">
                    <a:prstClr val="black">
                      <a:alpha val="50000"/>
                    </a:prstClr>
                  </a:innerShdw>
                </a:effectLst>
                <a:latin typeface="黑体" panose="02010609060101010101" pitchFamily="49" charset="-122"/>
                <a:ea typeface="黑体" panose="02010609060101010101" pitchFamily="49" charset="-122"/>
              </a:rPr>
              <a:t>   </a:t>
            </a:r>
            <a:r>
              <a:rPr lang="zh-CN" altLang="en-US" sz="2200" b="1" kern="0" dirty="0">
                <a:effectLst>
                  <a:innerShdw blurRad="63500" dist="50800" dir="2700000">
                    <a:prstClr val="black">
                      <a:alpha val="50000"/>
                    </a:prstClr>
                  </a:innerShdw>
                </a:effectLst>
                <a:latin typeface="黑体" panose="02010609060101010101" pitchFamily="49" charset="-122"/>
                <a:ea typeface="黑体" panose="02010609060101010101" pitchFamily="49" charset="-122"/>
              </a:rPr>
              <a:t>枳实降低肠管平滑肌张力；桂枝扩张血管，抗菌、解 </a:t>
            </a:r>
            <a:endParaRPr lang="en-US" altLang="zh-CN" sz="2200" b="1" kern="0" dirty="0">
              <a:effectLst>
                <a:innerShdw blurRad="63500" dist="50800" dir="2700000">
                  <a:prstClr val="black">
                    <a:alpha val="50000"/>
                  </a:prstClr>
                </a:innerShdw>
              </a:effectLst>
              <a:latin typeface="黑体" panose="02010609060101010101" pitchFamily="49" charset="-122"/>
              <a:ea typeface="黑体" panose="02010609060101010101" pitchFamily="49" charset="-122"/>
            </a:endParaRPr>
          </a:p>
          <a:p>
            <a:pPr>
              <a:lnSpc>
                <a:spcPct val="150000"/>
              </a:lnSpc>
              <a:buFont typeface="Wingdings 2" pitchFamily="2" charset="2"/>
              <a:buNone/>
              <a:defRPr/>
            </a:pPr>
            <a:r>
              <a:rPr lang="en-US" altLang="zh-CN" sz="2200" b="1" kern="0" dirty="0">
                <a:effectLst>
                  <a:innerShdw blurRad="63500" dist="50800" dir="2700000">
                    <a:prstClr val="black">
                      <a:alpha val="50000"/>
                    </a:prstClr>
                  </a:innerShdw>
                </a:effectLst>
                <a:latin typeface="黑体" panose="02010609060101010101" pitchFamily="49" charset="-122"/>
                <a:ea typeface="黑体" panose="02010609060101010101" pitchFamily="49" charset="-122"/>
              </a:rPr>
              <a:t>         </a:t>
            </a:r>
            <a:r>
              <a:rPr lang="zh-CN" altLang="en-US" sz="2200" b="1" kern="0" dirty="0">
                <a:effectLst>
                  <a:innerShdw blurRad="63500" dist="50800" dir="2700000">
                    <a:prstClr val="black">
                      <a:alpha val="50000"/>
                    </a:prstClr>
                  </a:innerShdw>
                </a:effectLst>
                <a:latin typeface="黑体" panose="02010609060101010101" pitchFamily="49" charset="-122"/>
                <a:ea typeface="黑体" panose="02010609060101010101" pitchFamily="49" charset="-122"/>
              </a:rPr>
              <a:t>  热、镇痛作用；厚朴抗菌</a:t>
            </a:r>
            <a:endParaRPr lang="zh-CN" altLang="en-US" sz="2200" b="1" kern="0" dirty="0">
              <a:effectLst>
                <a:innerShdw blurRad="63500" dist="50800" dir="2700000">
                  <a:prstClr val="black">
                    <a:alpha val="50000"/>
                  </a:prstClr>
                </a:innerShdw>
              </a:effectLst>
              <a:latin typeface="黑体" panose="02010609060101010101" pitchFamily="49" charset="-122"/>
              <a:ea typeface="黑体" panose="02010609060101010101" pitchFamily="49" charset="-122"/>
            </a:endParaRPr>
          </a:p>
          <a:p>
            <a:pPr marL="342900" indent="-342900">
              <a:lnSpc>
                <a:spcPct val="150000"/>
              </a:lnSpc>
              <a:spcBef>
                <a:spcPct val="20000"/>
              </a:spcBef>
              <a:buFont typeface="Wingdings 2" pitchFamily="2" charset="2"/>
              <a:buNone/>
              <a:defRPr/>
            </a:pPr>
            <a:endParaRPr lang="en-US" altLang="zh-CN" sz="2800" b="1" kern="0" dirty="0">
              <a:solidFill>
                <a:srgbClr val="0000CC"/>
              </a:solidFill>
              <a:effectLst>
                <a:innerShdw blurRad="63500" dist="50800" dir="2700000">
                  <a:prstClr val="black">
                    <a:alpha val="50000"/>
                  </a:prstClr>
                </a:innerShdw>
              </a:effectLst>
              <a:latin typeface="黑体" panose="02010609060101010101" pitchFamily="49" charset="-122"/>
              <a:ea typeface="黑体" panose="02010609060101010101" pitchFamily="49" charset="-122"/>
            </a:endParaRPr>
          </a:p>
          <a:p>
            <a:pPr marL="342900" indent="-342900">
              <a:lnSpc>
                <a:spcPct val="130000"/>
              </a:lnSpc>
              <a:spcBef>
                <a:spcPct val="20000"/>
              </a:spcBef>
              <a:buFont typeface="Wingdings 2" pitchFamily="2" charset="2"/>
              <a:buNone/>
              <a:defRPr/>
            </a:pPr>
            <a:endParaRPr lang="en-US" altLang="zh-CN" sz="2800" b="1" kern="0" dirty="0">
              <a:effectLst>
                <a:innerShdw blurRad="63500" dist="50800" dir="2700000">
                  <a:prstClr val="black">
                    <a:alpha val="50000"/>
                  </a:prstClr>
                </a:innerShdw>
              </a:effectLst>
              <a:latin typeface="黑体" panose="02010609060101010101" pitchFamily="49" charset="-122"/>
              <a:ea typeface="黑体" panose="02010609060101010101" pitchFamily="49" charset="-122"/>
            </a:endParaRPr>
          </a:p>
        </p:txBody>
      </p:sp>
      <p:sp>
        <p:nvSpPr>
          <p:cNvPr id="3" name="Rectangle 41"/>
          <p:cNvSpPr/>
          <p:nvPr/>
        </p:nvSpPr>
        <p:spPr bwMode="auto">
          <a:xfrm>
            <a:off x="928662" y="142852"/>
            <a:ext cx="7342188" cy="685800"/>
          </a:xfrm>
          <a:prstGeom prst="rect">
            <a:avLst/>
          </a:prstGeom>
          <a:noFill/>
          <a:ln w="9525">
            <a:noFill/>
            <a:miter lim="800000"/>
          </a:ln>
        </p:spPr>
        <p:txBody>
          <a:bodyPr anchor="ctr"/>
          <a:lstStyle/>
          <a:p>
            <a:pPr algn="ctr">
              <a:defRPr/>
            </a:pPr>
            <a:r>
              <a:rPr kumimoji="1" lang="zh-CN" altLang="en-US" sz="3600" b="1" dirty="0">
                <a:solidFill>
                  <a:srgbClr val="C00000"/>
                </a:solidFill>
                <a:effectLst>
                  <a:innerShdw blurRad="63500" dist="50800" dir="2700000">
                    <a:prstClr val="black">
                      <a:alpha val="50000"/>
                    </a:prstClr>
                  </a:innerShdw>
                </a:effectLst>
                <a:latin typeface="微软雅黑" panose="020B0503020204020204" pitchFamily="34" charset="-122"/>
                <a:ea typeface="微软雅黑" panose="020B0503020204020204" pitchFamily="34" charset="-122"/>
              </a:rPr>
              <a:t>  </a:t>
            </a:r>
            <a:r>
              <a:rPr kumimoji="1" lang="zh-CN" altLang="en-US" sz="2800" b="1" dirty="0">
                <a:solidFill>
                  <a:srgbClr val="C00000"/>
                </a:solidFill>
                <a:effectLst>
                  <a:innerShdw blurRad="63500" dist="50800" dir="2700000">
                    <a:prstClr val="black">
                      <a:alpha val="50000"/>
                    </a:prstClr>
                  </a:innerShdw>
                </a:effectLst>
                <a:latin typeface="微软雅黑" panose="020B0503020204020204" pitchFamily="34" charset="-122"/>
                <a:ea typeface="微软雅黑" panose="020B0503020204020204" pitchFamily="34" charset="-122"/>
              </a:rPr>
              <a:t>枳实薤白桂枝汤</a:t>
            </a:r>
            <a:endParaRPr kumimoji="1" lang="zh-CN" altLang="en-US" sz="2800" dirty="0">
              <a:solidFill>
                <a:srgbClr val="C00000"/>
              </a:solidFill>
              <a:effectLst>
                <a:innerShdw blurRad="63500" dist="50800" dir="2700000">
                  <a:prstClr val="black">
                    <a:alpha val="50000"/>
                  </a:prstClr>
                </a:innerShdw>
              </a:effectLst>
              <a:latin typeface="微软雅黑" panose="020B0503020204020204" pitchFamily="34" charset="-122"/>
              <a:ea typeface="微软雅黑" panose="020B0503020204020204" pitchFamily="34" charset="-122"/>
            </a:endParaRP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Box 5"/>
          <p:cNvSpPr txBox="1">
            <a:spLocks noChangeArrowheads="1"/>
          </p:cNvSpPr>
          <p:nvPr/>
        </p:nvSpPr>
        <p:spPr bwMode="auto">
          <a:xfrm>
            <a:off x="0" y="214313"/>
            <a:ext cx="9144000" cy="523220"/>
          </a:xfrm>
          <a:prstGeom prst="rect">
            <a:avLst/>
          </a:prstGeom>
          <a:noFill/>
          <a:ln w="9525">
            <a:noFill/>
            <a:miter lim="800000"/>
          </a:ln>
        </p:spPr>
        <p:txBody>
          <a:bodyPr>
            <a:spAutoFit/>
          </a:bodyPr>
          <a:lstStyle/>
          <a:p>
            <a:pPr algn="ctr">
              <a:defRPr/>
            </a:pPr>
            <a:r>
              <a:rPr kumimoji="1" lang="en-US" altLang="zh-CN" sz="2800" b="1" dirty="0">
                <a:solidFill>
                  <a:srgbClr val="C00000"/>
                </a:solidFill>
                <a:effectLst>
                  <a:innerShdw blurRad="63500" dist="50800">
                    <a:prstClr val="black">
                      <a:alpha val="50000"/>
                    </a:prstClr>
                  </a:innerShdw>
                </a:effectLst>
                <a:latin typeface="微软雅黑" panose="020B0503020204020204" pitchFamily="34" charset="-122"/>
                <a:ea typeface="微软雅黑" panose="020B0503020204020204" pitchFamily="34" charset="-122"/>
              </a:rPr>
              <a:t>3.</a:t>
            </a:r>
            <a:r>
              <a:rPr kumimoji="1" lang="zh-CN" altLang="en-US" sz="2800" b="1" dirty="0">
                <a:solidFill>
                  <a:srgbClr val="C00000"/>
                </a:solidFill>
                <a:effectLst>
                  <a:innerShdw blurRad="63500" dist="50800">
                    <a:prstClr val="black">
                      <a:alpha val="50000"/>
                    </a:prstClr>
                  </a:innerShdw>
                </a:effectLst>
                <a:latin typeface="微软雅黑" panose="020B0503020204020204" pitchFamily="34" charset="-122"/>
                <a:ea typeface="微软雅黑" panose="020B0503020204020204" pitchFamily="34" charset="-122"/>
              </a:rPr>
              <a:t>清热化痰类</a:t>
            </a:r>
            <a:endParaRPr lang="zh-CN" altLang="en-US" sz="2800" b="1" dirty="0">
              <a:solidFill>
                <a:srgbClr val="C00000"/>
              </a:solidFill>
              <a:effectLst>
                <a:innerShdw blurRad="63500" dist="50800">
                  <a:prstClr val="black">
                    <a:alpha val="50000"/>
                  </a:prstClr>
                </a:innerShdw>
              </a:effectLst>
              <a:latin typeface="微软雅黑" panose="020B0503020204020204" pitchFamily="34" charset="-122"/>
              <a:ea typeface="微软雅黑" panose="020B0503020204020204" pitchFamily="34" charset="-122"/>
              <a:cs typeface="方正书宋繁体"/>
            </a:endParaRPr>
          </a:p>
        </p:txBody>
      </p:sp>
      <p:sp>
        <p:nvSpPr>
          <p:cNvPr id="3" name="Rectangle 3"/>
          <p:cNvSpPr txBox="1"/>
          <p:nvPr/>
        </p:nvSpPr>
        <p:spPr bwMode="auto">
          <a:xfrm>
            <a:off x="285720" y="1462108"/>
            <a:ext cx="8643966" cy="4895850"/>
          </a:xfrm>
          <a:prstGeom prst="rect">
            <a:avLst/>
          </a:prstGeom>
          <a:noFill/>
          <a:ln w="9525">
            <a:noFill/>
            <a:miter lim="800000"/>
          </a:ln>
        </p:spPr>
        <p:txBody>
          <a:bodyPr lIns="91436" tIns="45718" rIns="91436" bIns="45718"/>
          <a:lstStyle/>
          <a:p>
            <a:pPr marL="342900" indent="-342900">
              <a:lnSpc>
                <a:spcPct val="150000"/>
              </a:lnSpc>
              <a:spcBef>
                <a:spcPct val="20000"/>
              </a:spcBef>
              <a:defRPr/>
            </a:pPr>
            <a:r>
              <a:rPr lang="zh-CN" altLang="en-US" sz="2200" b="1" kern="0" dirty="0">
                <a:solidFill>
                  <a:srgbClr val="FF0000"/>
                </a:solidFill>
                <a:effectLst>
                  <a:innerShdw blurRad="63500" dist="50800" dir="2700000">
                    <a:prstClr val="black">
                      <a:alpha val="50000"/>
                    </a:prstClr>
                  </a:innerShdw>
                </a:effectLst>
                <a:latin typeface="黑体" panose="02010609060101010101" pitchFamily="49" charset="-122"/>
                <a:ea typeface="黑体" panose="02010609060101010101" pitchFamily="49" charset="-122"/>
              </a:rPr>
              <a:t>方源  </a:t>
            </a:r>
            <a:r>
              <a:rPr lang="en-US" altLang="zh-CN" sz="2200" b="1" kern="0" dirty="0">
                <a:effectLst>
                  <a:innerShdw blurRad="63500" dist="50800" dir="2700000">
                    <a:prstClr val="black">
                      <a:alpha val="50000"/>
                    </a:prstClr>
                  </a:innerShdw>
                </a:effectLst>
                <a:latin typeface="黑体" panose="02010609060101010101" pitchFamily="49" charset="-122"/>
                <a:ea typeface="黑体" panose="02010609060101010101" pitchFamily="49" charset="-122"/>
              </a:rPr>
              <a:t>《</a:t>
            </a:r>
            <a:r>
              <a:rPr lang="zh-CN" altLang="en-US" sz="2200" b="1" kern="0" dirty="0">
                <a:effectLst>
                  <a:innerShdw blurRad="63500" dist="50800" dir="2700000">
                    <a:prstClr val="black">
                      <a:alpha val="50000"/>
                    </a:prstClr>
                  </a:innerShdw>
                </a:effectLst>
                <a:latin typeface="黑体" panose="02010609060101010101" pitchFamily="49" charset="-122"/>
                <a:ea typeface="黑体" panose="02010609060101010101" pitchFamily="49" charset="-122"/>
              </a:rPr>
              <a:t>伤寒论</a:t>
            </a:r>
            <a:r>
              <a:rPr lang="en-US" altLang="zh-CN" sz="2200" b="1" kern="0" dirty="0">
                <a:effectLst>
                  <a:innerShdw blurRad="63500" dist="50800" dir="2700000">
                    <a:prstClr val="black">
                      <a:alpha val="50000"/>
                    </a:prstClr>
                  </a:innerShdw>
                </a:effectLst>
                <a:latin typeface="黑体" panose="02010609060101010101" pitchFamily="49" charset="-122"/>
                <a:ea typeface="黑体" panose="02010609060101010101" pitchFamily="49" charset="-122"/>
              </a:rPr>
              <a:t>》</a:t>
            </a:r>
            <a:endParaRPr lang="en-US" altLang="zh-CN" sz="2200" b="1" kern="0" dirty="0">
              <a:effectLst>
                <a:innerShdw blurRad="63500" dist="50800" dir="2700000">
                  <a:prstClr val="black">
                    <a:alpha val="50000"/>
                  </a:prstClr>
                </a:innerShdw>
              </a:effectLst>
              <a:latin typeface="黑体" panose="02010609060101010101" pitchFamily="49" charset="-122"/>
              <a:ea typeface="黑体" panose="02010609060101010101" pitchFamily="49" charset="-122"/>
            </a:endParaRPr>
          </a:p>
          <a:p>
            <a:pPr marL="342900" indent="-342900">
              <a:lnSpc>
                <a:spcPct val="150000"/>
              </a:lnSpc>
              <a:spcBef>
                <a:spcPct val="20000"/>
              </a:spcBef>
              <a:defRPr/>
            </a:pPr>
            <a:r>
              <a:rPr lang="zh-CN" altLang="en-US" sz="2200" b="1" kern="0" dirty="0">
                <a:effectLst>
                  <a:innerShdw blurRad="63500" dist="50800" dir="2700000">
                    <a:prstClr val="black">
                      <a:alpha val="50000"/>
                    </a:prstClr>
                  </a:innerShdw>
                </a:effectLst>
                <a:latin typeface="黑体" panose="02010609060101010101" pitchFamily="49" charset="-122"/>
                <a:ea typeface="黑体" panose="02010609060101010101" pitchFamily="49" charset="-122"/>
              </a:rPr>
              <a:t>       小结胸病，正在心下，按之则痛，脉浮滑者，小陷胸汤主之</a:t>
            </a:r>
            <a:endParaRPr lang="en-US" altLang="zh-CN" sz="2200" b="1" kern="0" dirty="0">
              <a:effectLst>
                <a:innerShdw blurRad="63500" dist="50800" dir="2700000">
                  <a:prstClr val="black">
                    <a:alpha val="50000"/>
                  </a:prstClr>
                </a:innerShdw>
              </a:effectLst>
              <a:latin typeface="黑体" panose="02010609060101010101" pitchFamily="49" charset="-122"/>
              <a:ea typeface="黑体" panose="02010609060101010101" pitchFamily="49" charset="-122"/>
            </a:endParaRPr>
          </a:p>
          <a:p>
            <a:pPr marL="342900" indent="-342900">
              <a:lnSpc>
                <a:spcPct val="150000"/>
              </a:lnSpc>
              <a:spcBef>
                <a:spcPct val="20000"/>
              </a:spcBef>
              <a:defRPr/>
            </a:pPr>
            <a:r>
              <a:rPr lang="zh-CN" altLang="en-US" sz="2200" b="1" kern="0" dirty="0">
                <a:solidFill>
                  <a:srgbClr val="FF0000"/>
                </a:solidFill>
                <a:effectLst>
                  <a:innerShdw blurRad="63500" dist="50800" dir="2700000">
                    <a:prstClr val="black">
                      <a:alpha val="50000"/>
                    </a:prstClr>
                  </a:innerShdw>
                </a:effectLst>
                <a:latin typeface="黑体" panose="02010609060101010101" pitchFamily="49" charset="-122"/>
                <a:ea typeface="黑体" panose="02010609060101010101" pitchFamily="49" charset="-122"/>
              </a:rPr>
              <a:t>组成   </a:t>
            </a:r>
            <a:r>
              <a:rPr lang="zh-CN" altLang="en-US" sz="2200" b="1" kern="0" dirty="0">
                <a:effectLst>
                  <a:innerShdw blurRad="63500" dist="50800" dir="2700000">
                    <a:prstClr val="black">
                      <a:alpha val="50000"/>
                    </a:prstClr>
                  </a:innerShdw>
                </a:effectLst>
                <a:latin typeface="黑体" panose="02010609060101010101" pitchFamily="49" charset="-122"/>
                <a:ea typeface="黑体" panose="02010609060101010101" pitchFamily="49" charset="-122"/>
              </a:rPr>
              <a:t>黄连  半夏  瓜蒌</a:t>
            </a:r>
            <a:endParaRPr lang="zh-CN" altLang="en-US" sz="2200" b="1" kern="0" dirty="0">
              <a:effectLst>
                <a:innerShdw blurRad="63500" dist="50800" dir="2700000">
                  <a:prstClr val="black">
                    <a:alpha val="50000"/>
                  </a:prstClr>
                </a:innerShdw>
              </a:effectLst>
              <a:latin typeface="黑体" panose="02010609060101010101" pitchFamily="49" charset="-122"/>
              <a:ea typeface="黑体" panose="02010609060101010101" pitchFamily="49" charset="-122"/>
            </a:endParaRPr>
          </a:p>
          <a:p>
            <a:pPr marL="342900" indent="-342900">
              <a:lnSpc>
                <a:spcPct val="150000"/>
              </a:lnSpc>
              <a:spcBef>
                <a:spcPct val="20000"/>
              </a:spcBef>
              <a:defRPr/>
            </a:pPr>
            <a:r>
              <a:rPr lang="zh-CN" altLang="en-US" sz="2200" b="1" kern="0" dirty="0">
                <a:solidFill>
                  <a:srgbClr val="FF0000"/>
                </a:solidFill>
                <a:effectLst>
                  <a:innerShdw blurRad="63500" dist="50800" dir="2700000">
                    <a:prstClr val="black">
                      <a:alpha val="50000"/>
                    </a:prstClr>
                  </a:innerShdw>
                </a:effectLst>
                <a:latin typeface="黑体" panose="02010609060101010101" pitchFamily="49" charset="-122"/>
                <a:ea typeface="黑体" panose="02010609060101010101" pitchFamily="49" charset="-122"/>
              </a:rPr>
              <a:t>功效   </a:t>
            </a:r>
            <a:r>
              <a:rPr lang="zh-CN" altLang="en-US" sz="2200" b="1" kern="0" dirty="0">
                <a:effectLst>
                  <a:innerShdw blurRad="63500" dist="50800" dir="2700000">
                    <a:prstClr val="black">
                      <a:alpha val="50000"/>
                    </a:prstClr>
                  </a:innerShdw>
                </a:effectLst>
                <a:latin typeface="黑体" panose="02010609060101010101" pitchFamily="49" charset="-122"/>
                <a:ea typeface="黑体" panose="02010609060101010101" pitchFamily="49" charset="-122"/>
              </a:rPr>
              <a:t>清热化痰，宽胸散结</a:t>
            </a:r>
            <a:endParaRPr lang="zh-CN" altLang="en-US" sz="2200" b="1" kern="0" dirty="0">
              <a:effectLst>
                <a:innerShdw blurRad="63500" dist="50800" dir="2700000">
                  <a:prstClr val="black">
                    <a:alpha val="50000"/>
                  </a:prstClr>
                </a:innerShdw>
              </a:effectLst>
              <a:latin typeface="黑体" panose="02010609060101010101" pitchFamily="49" charset="-122"/>
              <a:ea typeface="黑体" panose="02010609060101010101" pitchFamily="49" charset="-122"/>
            </a:endParaRPr>
          </a:p>
          <a:p>
            <a:pPr marL="342900" indent="-342900">
              <a:lnSpc>
                <a:spcPct val="150000"/>
              </a:lnSpc>
              <a:spcBef>
                <a:spcPct val="20000"/>
              </a:spcBef>
              <a:defRPr/>
            </a:pPr>
            <a:r>
              <a:rPr lang="zh-CN" altLang="en-US" sz="2200" b="1" kern="0" dirty="0">
                <a:solidFill>
                  <a:srgbClr val="FF0000"/>
                </a:solidFill>
                <a:effectLst>
                  <a:innerShdw blurRad="63500" dist="50800" dir="2700000">
                    <a:prstClr val="black">
                      <a:alpha val="50000"/>
                    </a:prstClr>
                  </a:innerShdw>
                </a:effectLst>
                <a:latin typeface="黑体" panose="02010609060101010101" pitchFamily="49" charset="-122"/>
                <a:ea typeface="黑体" panose="02010609060101010101" pitchFamily="49" charset="-122"/>
              </a:rPr>
              <a:t>指征   </a:t>
            </a:r>
            <a:r>
              <a:rPr lang="zh-CN" altLang="en-US" sz="2200" b="1" kern="0" dirty="0">
                <a:effectLst>
                  <a:innerShdw blurRad="63500" dist="50800" dir="2700000">
                    <a:prstClr val="black">
                      <a:alpha val="50000"/>
                    </a:prstClr>
                  </a:innerShdw>
                </a:effectLst>
                <a:latin typeface="黑体" panose="02010609060101010101" pitchFamily="49" charset="-122"/>
                <a:ea typeface="黑体" panose="02010609060101010101" pitchFamily="49" charset="-122"/>
              </a:rPr>
              <a:t>痰热互结之结胸证。胸脘痞闷，按之则痛，或心胸闷痛，或</a:t>
            </a:r>
            <a:endParaRPr lang="en-US" altLang="zh-CN" sz="2200" b="1" kern="0" dirty="0">
              <a:effectLst>
                <a:innerShdw blurRad="63500" dist="50800" dir="2700000">
                  <a:prstClr val="black">
                    <a:alpha val="50000"/>
                  </a:prstClr>
                </a:innerShdw>
              </a:effectLst>
              <a:latin typeface="黑体" panose="02010609060101010101" pitchFamily="49" charset="-122"/>
              <a:ea typeface="黑体" panose="02010609060101010101" pitchFamily="49" charset="-122"/>
            </a:endParaRPr>
          </a:p>
          <a:p>
            <a:pPr marL="342900" indent="-342900">
              <a:lnSpc>
                <a:spcPct val="150000"/>
              </a:lnSpc>
              <a:spcBef>
                <a:spcPct val="20000"/>
              </a:spcBef>
              <a:defRPr/>
            </a:pPr>
            <a:r>
              <a:rPr lang="en-US" altLang="zh-CN" sz="2200" b="1" kern="0" dirty="0">
                <a:effectLst>
                  <a:innerShdw blurRad="63500" dist="50800" dir="2700000">
                    <a:prstClr val="black">
                      <a:alpha val="50000"/>
                    </a:prstClr>
                  </a:innerShdw>
                </a:effectLst>
                <a:latin typeface="黑体" panose="02010609060101010101" pitchFamily="49" charset="-122"/>
                <a:ea typeface="黑体" panose="02010609060101010101" pitchFamily="49" charset="-122"/>
              </a:rPr>
              <a:t>       </a:t>
            </a:r>
            <a:r>
              <a:rPr lang="zh-CN" altLang="en-US" sz="2200" b="1" kern="0" dirty="0">
                <a:effectLst>
                  <a:innerShdw blurRad="63500" dist="50800" dir="2700000">
                    <a:prstClr val="black">
                      <a:alpha val="50000"/>
                    </a:prstClr>
                  </a:innerShdw>
                </a:effectLst>
                <a:latin typeface="黑体" panose="02010609060101010101" pitchFamily="49" charset="-122"/>
                <a:ea typeface="黑体" panose="02010609060101010101" pitchFamily="49" charset="-122"/>
              </a:rPr>
              <a:t>咳痰黄稠，舌红苔黄腻，脉滑数</a:t>
            </a:r>
            <a:endParaRPr lang="zh-CN" altLang="en-US" sz="2200" b="1" kern="0" dirty="0">
              <a:effectLst>
                <a:innerShdw blurRad="63500" dist="50800" dir="2700000">
                  <a:prstClr val="black">
                    <a:alpha val="50000"/>
                  </a:prstClr>
                </a:innerShdw>
              </a:effectLst>
              <a:latin typeface="黑体" panose="02010609060101010101" pitchFamily="49" charset="-122"/>
              <a:ea typeface="黑体" panose="02010609060101010101" pitchFamily="49" charset="-122"/>
            </a:endParaRPr>
          </a:p>
          <a:p>
            <a:pPr marL="342900" indent="-342900">
              <a:lnSpc>
                <a:spcPct val="150000"/>
              </a:lnSpc>
              <a:spcBef>
                <a:spcPct val="20000"/>
              </a:spcBef>
              <a:defRPr/>
            </a:pPr>
            <a:r>
              <a:rPr lang="zh-CN" altLang="en-US" sz="2200" b="1" kern="0" dirty="0">
                <a:solidFill>
                  <a:srgbClr val="FF0000"/>
                </a:solidFill>
                <a:effectLst>
                  <a:innerShdw blurRad="63500" dist="50800" dir="2700000">
                    <a:prstClr val="black">
                      <a:alpha val="50000"/>
                    </a:prstClr>
                  </a:innerShdw>
                </a:effectLst>
                <a:latin typeface="黑体" panose="02010609060101010101" pitchFamily="49" charset="-122"/>
                <a:ea typeface="黑体" panose="02010609060101010101" pitchFamily="49" charset="-122"/>
              </a:rPr>
              <a:t>应用</a:t>
            </a:r>
            <a:r>
              <a:rPr lang="zh-CN" altLang="en-US" sz="2200" b="1" kern="0" dirty="0">
                <a:solidFill>
                  <a:srgbClr val="0000CC"/>
                </a:solidFill>
                <a:effectLst>
                  <a:innerShdw blurRad="63500" dist="50800" dir="2700000">
                    <a:prstClr val="black">
                      <a:alpha val="50000"/>
                    </a:prstClr>
                  </a:innerShdw>
                </a:effectLst>
                <a:latin typeface="黑体" panose="02010609060101010101" pitchFamily="49" charset="-122"/>
                <a:ea typeface="黑体" panose="02010609060101010101" pitchFamily="49" charset="-122"/>
              </a:rPr>
              <a:t>   </a:t>
            </a:r>
            <a:r>
              <a:rPr lang="zh-CN" altLang="en-US" sz="2200" b="1" kern="0" dirty="0">
                <a:effectLst>
                  <a:innerShdw blurRad="63500" dist="50800" dir="2700000">
                    <a:prstClr val="black">
                      <a:alpha val="50000"/>
                    </a:prstClr>
                  </a:innerShdw>
                </a:effectLst>
                <a:latin typeface="黑体" panose="02010609060101010101" pitchFamily="49" charset="-122"/>
                <a:ea typeface="黑体" panose="02010609060101010101" pitchFamily="49" charset="-122"/>
              </a:rPr>
              <a:t>冠心病心绞痛，渗出性胸膜炎，胃脘痛</a:t>
            </a:r>
            <a:endParaRPr lang="en-US" altLang="zh-CN" sz="2200" b="1" kern="0" dirty="0">
              <a:effectLst>
                <a:innerShdw blurRad="63500" dist="50800" dir="2700000">
                  <a:prstClr val="black">
                    <a:alpha val="50000"/>
                  </a:prstClr>
                </a:innerShdw>
              </a:effectLst>
              <a:latin typeface="黑体" panose="02010609060101010101" pitchFamily="49" charset="-122"/>
              <a:ea typeface="黑体" panose="02010609060101010101" pitchFamily="49" charset="-122"/>
            </a:endParaRPr>
          </a:p>
          <a:p>
            <a:pPr>
              <a:lnSpc>
                <a:spcPct val="150000"/>
              </a:lnSpc>
              <a:buFont typeface="Wingdings 2" pitchFamily="2" charset="2"/>
              <a:buNone/>
              <a:defRPr/>
            </a:pPr>
            <a:r>
              <a:rPr lang="zh-CN" altLang="en-US" sz="2200" b="1" kern="0" dirty="0">
                <a:solidFill>
                  <a:srgbClr val="FF0000"/>
                </a:solidFill>
                <a:effectLst>
                  <a:innerShdw blurRad="63500" dist="50800" dir="2700000">
                    <a:prstClr val="black">
                      <a:alpha val="50000"/>
                    </a:prstClr>
                  </a:innerShdw>
                </a:effectLst>
                <a:latin typeface="黑体" panose="02010609060101010101" pitchFamily="49" charset="-122"/>
                <a:ea typeface="黑体" panose="02010609060101010101" pitchFamily="49" charset="-122"/>
              </a:rPr>
              <a:t>药理作用    </a:t>
            </a:r>
            <a:r>
              <a:rPr lang="zh-CN" altLang="en-US" sz="2200" b="1" kern="0" dirty="0">
                <a:effectLst>
                  <a:innerShdw blurRad="63500" dist="50800" dir="2700000">
                    <a:prstClr val="black">
                      <a:alpha val="50000"/>
                    </a:prstClr>
                  </a:innerShdw>
                </a:effectLst>
                <a:latin typeface="黑体" panose="02010609060101010101" pitchFamily="49" charset="-122"/>
                <a:ea typeface="黑体" panose="02010609060101010101" pitchFamily="49" charset="-122"/>
              </a:rPr>
              <a:t>主要有抗菌，抗炎，祛痰，镇咳，健胃，利胆和抑制应</a:t>
            </a:r>
            <a:endParaRPr lang="en-US" altLang="zh-CN" sz="2200" b="1" kern="0" dirty="0">
              <a:effectLst>
                <a:innerShdw blurRad="63500" dist="50800" dir="2700000">
                  <a:prstClr val="black">
                    <a:alpha val="50000"/>
                  </a:prstClr>
                </a:innerShdw>
              </a:effectLst>
              <a:latin typeface="黑体" panose="02010609060101010101" pitchFamily="49" charset="-122"/>
              <a:ea typeface="黑体" panose="02010609060101010101" pitchFamily="49" charset="-122"/>
            </a:endParaRPr>
          </a:p>
          <a:p>
            <a:pPr>
              <a:lnSpc>
                <a:spcPct val="150000"/>
              </a:lnSpc>
              <a:buFont typeface="Wingdings 2" pitchFamily="2" charset="2"/>
              <a:buNone/>
              <a:defRPr/>
            </a:pPr>
            <a:r>
              <a:rPr lang="en-US" altLang="zh-CN" sz="2200" b="1" kern="0" dirty="0">
                <a:effectLst>
                  <a:innerShdw blurRad="63500" dist="50800" dir="2700000">
                    <a:prstClr val="black">
                      <a:alpha val="50000"/>
                    </a:prstClr>
                  </a:innerShdw>
                </a:effectLst>
                <a:latin typeface="黑体" panose="02010609060101010101" pitchFamily="49" charset="-122"/>
                <a:ea typeface="黑体" panose="02010609060101010101" pitchFamily="49" charset="-122"/>
              </a:rPr>
              <a:t>            </a:t>
            </a:r>
            <a:r>
              <a:rPr lang="zh-CN" altLang="en-US" sz="2200" b="1" kern="0" dirty="0">
                <a:effectLst>
                  <a:innerShdw blurRad="63500" dist="50800" dir="2700000">
                    <a:prstClr val="black">
                      <a:alpha val="50000"/>
                    </a:prstClr>
                  </a:innerShdw>
                </a:effectLst>
                <a:latin typeface="黑体" panose="02010609060101010101" pitchFamily="49" charset="-122"/>
                <a:ea typeface="黑体" panose="02010609060101010101" pitchFamily="49" charset="-122"/>
              </a:rPr>
              <a:t>激性溃疡等作用</a:t>
            </a:r>
            <a:endParaRPr lang="en-US" altLang="zh-CN" sz="2200" b="1" kern="0" dirty="0">
              <a:effectLst>
                <a:innerShdw blurRad="63500" dist="50800" dir="2700000">
                  <a:prstClr val="black">
                    <a:alpha val="50000"/>
                  </a:prstClr>
                </a:innerShdw>
              </a:effectLst>
              <a:latin typeface="黑体" panose="02010609060101010101" pitchFamily="49" charset="-122"/>
              <a:ea typeface="黑体" panose="02010609060101010101" pitchFamily="49" charset="-122"/>
            </a:endParaRPr>
          </a:p>
          <a:p>
            <a:pPr marL="342900" indent="-342900">
              <a:lnSpc>
                <a:spcPct val="130000"/>
              </a:lnSpc>
              <a:spcBef>
                <a:spcPct val="20000"/>
              </a:spcBef>
              <a:buFont typeface="Wingdings 2" pitchFamily="2" charset="2"/>
              <a:buNone/>
              <a:defRPr/>
            </a:pPr>
            <a:endParaRPr lang="en-US" altLang="zh-CN" sz="2800" b="1" kern="0" dirty="0">
              <a:effectLst>
                <a:innerShdw blurRad="63500" dist="50800" dir="2700000">
                  <a:prstClr val="black">
                    <a:alpha val="50000"/>
                  </a:prstClr>
                </a:innerShdw>
              </a:effectLst>
              <a:latin typeface="黑体" panose="02010609060101010101" pitchFamily="49" charset="-122"/>
              <a:ea typeface="黑体" panose="02010609060101010101" pitchFamily="49" charset="-122"/>
            </a:endParaRPr>
          </a:p>
        </p:txBody>
      </p:sp>
      <p:sp>
        <p:nvSpPr>
          <p:cNvPr id="4" name="Rectangle 41"/>
          <p:cNvSpPr/>
          <p:nvPr/>
        </p:nvSpPr>
        <p:spPr bwMode="auto">
          <a:xfrm>
            <a:off x="928662" y="885812"/>
            <a:ext cx="7342188" cy="685800"/>
          </a:xfrm>
          <a:prstGeom prst="rect">
            <a:avLst/>
          </a:prstGeom>
          <a:noFill/>
          <a:ln w="9525">
            <a:noFill/>
            <a:miter lim="800000"/>
          </a:ln>
        </p:spPr>
        <p:txBody>
          <a:bodyPr anchor="ctr"/>
          <a:lstStyle/>
          <a:p>
            <a:pPr algn="ctr">
              <a:defRPr/>
            </a:pPr>
            <a:r>
              <a:rPr kumimoji="1" lang="zh-CN" altLang="en-US" sz="2800" b="1" dirty="0">
                <a:solidFill>
                  <a:srgbClr val="C00000"/>
                </a:solidFill>
                <a:effectLst>
                  <a:innerShdw blurRad="63500" dist="50800" dir="2700000">
                    <a:prstClr val="black">
                      <a:alpha val="50000"/>
                    </a:prstClr>
                  </a:innerShdw>
                </a:effectLst>
                <a:latin typeface="微软雅黑" panose="020B0503020204020204" pitchFamily="34" charset="-122"/>
                <a:ea typeface="微软雅黑" panose="020B0503020204020204" pitchFamily="34" charset="-122"/>
              </a:rPr>
              <a:t>  小陷胸汤</a:t>
            </a:r>
            <a:endParaRPr kumimoji="1" lang="zh-CN" altLang="en-US" sz="2800" b="1" dirty="0">
              <a:solidFill>
                <a:srgbClr val="C00000"/>
              </a:solidFill>
              <a:effectLst>
                <a:innerShdw blurRad="63500" dist="50800" dir="2700000">
                  <a:prstClr val="black">
                    <a:alpha val="50000"/>
                  </a:prstClr>
                </a:innerShdw>
              </a:effectLst>
              <a:latin typeface="微软雅黑" panose="020B0503020204020204" pitchFamily="34" charset="-122"/>
              <a:ea typeface="微软雅黑" panose="020B0503020204020204" pitchFamily="34" charset="-122"/>
            </a:endParaRP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3"/>
          <p:cNvSpPr txBox="1"/>
          <p:nvPr/>
        </p:nvSpPr>
        <p:spPr bwMode="auto">
          <a:xfrm>
            <a:off x="428628" y="1142984"/>
            <a:ext cx="8643966" cy="4895850"/>
          </a:xfrm>
          <a:prstGeom prst="rect">
            <a:avLst/>
          </a:prstGeom>
          <a:noFill/>
          <a:ln w="9525">
            <a:noFill/>
            <a:miter lim="800000"/>
          </a:ln>
        </p:spPr>
        <p:txBody>
          <a:bodyPr lIns="91436" tIns="45718" rIns="91436" bIns="45718"/>
          <a:lstStyle/>
          <a:p>
            <a:pPr marL="342900" indent="-342900">
              <a:lnSpc>
                <a:spcPct val="150000"/>
              </a:lnSpc>
              <a:spcBef>
                <a:spcPct val="20000"/>
              </a:spcBef>
              <a:defRPr/>
            </a:pPr>
            <a:r>
              <a:rPr lang="zh-CN" altLang="en-US" sz="2200" b="1" kern="0" dirty="0">
                <a:solidFill>
                  <a:srgbClr val="FF0000"/>
                </a:solidFill>
                <a:effectLst>
                  <a:innerShdw blurRad="63500" dist="50800" dir="2700000">
                    <a:prstClr val="black">
                      <a:alpha val="50000"/>
                    </a:prstClr>
                  </a:innerShdw>
                </a:effectLst>
                <a:latin typeface="黑体" panose="02010609060101010101" pitchFamily="49" charset="-122"/>
                <a:ea typeface="黑体" panose="02010609060101010101" pitchFamily="49" charset="-122"/>
              </a:rPr>
              <a:t>方源  </a:t>
            </a:r>
            <a:r>
              <a:rPr lang="en-US" altLang="zh-CN" sz="2200" b="1" kern="0" dirty="0">
                <a:effectLst>
                  <a:innerShdw blurRad="63500" dist="50800" dir="2700000">
                    <a:prstClr val="black">
                      <a:alpha val="50000"/>
                    </a:prstClr>
                  </a:innerShdw>
                </a:effectLst>
                <a:latin typeface="黑体" panose="02010609060101010101" pitchFamily="49" charset="-122"/>
                <a:ea typeface="黑体" panose="02010609060101010101" pitchFamily="49" charset="-122"/>
              </a:rPr>
              <a:t>《</a:t>
            </a:r>
            <a:r>
              <a:rPr lang="zh-CN" altLang="en-US" sz="2200" b="1" kern="0" dirty="0">
                <a:effectLst>
                  <a:innerShdw blurRad="63500" dist="50800" dir="2700000">
                    <a:prstClr val="black">
                      <a:alpha val="50000"/>
                    </a:prstClr>
                  </a:innerShdw>
                </a:effectLst>
                <a:latin typeface="黑体" panose="02010609060101010101" pitchFamily="49" charset="-122"/>
                <a:ea typeface="黑体" panose="02010609060101010101" pitchFamily="49" charset="-122"/>
              </a:rPr>
              <a:t>三因极一病证方论</a:t>
            </a:r>
            <a:r>
              <a:rPr lang="en-US" altLang="zh-CN" sz="2200" b="1" kern="0" dirty="0">
                <a:effectLst>
                  <a:innerShdw blurRad="63500" dist="50800" dir="2700000">
                    <a:prstClr val="black">
                      <a:alpha val="50000"/>
                    </a:prstClr>
                  </a:innerShdw>
                </a:effectLst>
                <a:latin typeface="黑体" panose="02010609060101010101" pitchFamily="49" charset="-122"/>
                <a:ea typeface="黑体" panose="02010609060101010101" pitchFamily="49" charset="-122"/>
              </a:rPr>
              <a:t>》</a:t>
            </a:r>
            <a:endParaRPr lang="en-US" altLang="zh-CN" sz="2200" b="1" kern="0" dirty="0">
              <a:effectLst>
                <a:innerShdw blurRad="63500" dist="50800" dir="2700000">
                  <a:prstClr val="black">
                    <a:alpha val="50000"/>
                  </a:prstClr>
                </a:innerShdw>
              </a:effectLst>
              <a:latin typeface="黑体" panose="02010609060101010101" pitchFamily="49" charset="-122"/>
              <a:ea typeface="黑体" panose="02010609060101010101" pitchFamily="49" charset="-122"/>
            </a:endParaRPr>
          </a:p>
          <a:p>
            <a:pPr marL="342900" indent="-342900">
              <a:lnSpc>
                <a:spcPct val="150000"/>
              </a:lnSpc>
              <a:spcBef>
                <a:spcPct val="20000"/>
              </a:spcBef>
              <a:defRPr/>
            </a:pPr>
            <a:r>
              <a:rPr lang="zh-CN" altLang="en-US" sz="2200" b="1" kern="0" dirty="0">
                <a:solidFill>
                  <a:srgbClr val="FF0000"/>
                </a:solidFill>
                <a:effectLst>
                  <a:innerShdw blurRad="63500" dist="50800" dir="2700000">
                    <a:prstClr val="black">
                      <a:alpha val="50000"/>
                    </a:prstClr>
                  </a:innerShdw>
                </a:effectLst>
                <a:latin typeface="黑体" panose="02010609060101010101" pitchFamily="49" charset="-122"/>
                <a:ea typeface="黑体" panose="02010609060101010101" pitchFamily="49" charset="-122"/>
              </a:rPr>
              <a:t>组成   </a:t>
            </a:r>
            <a:r>
              <a:rPr lang="zh-CN" altLang="en-US" sz="2200" b="1" kern="0" dirty="0">
                <a:effectLst>
                  <a:innerShdw blurRad="63500" dist="50800" dir="2700000">
                    <a:prstClr val="black">
                      <a:alpha val="50000"/>
                    </a:prstClr>
                  </a:innerShdw>
                </a:effectLst>
                <a:latin typeface="黑体" panose="02010609060101010101" pitchFamily="49" charset="-122"/>
                <a:ea typeface="黑体" panose="02010609060101010101" pitchFamily="49" charset="-122"/>
              </a:rPr>
              <a:t>半夏 竹茹 枳实 陈皮 甘草 茯苓</a:t>
            </a:r>
            <a:endParaRPr lang="zh-CN" altLang="en-US" sz="2200" b="1" kern="0" dirty="0">
              <a:effectLst>
                <a:innerShdw blurRad="63500" dist="50800" dir="2700000">
                  <a:prstClr val="black">
                    <a:alpha val="50000"/>
                  </a:prstClr>
                </a:innerShdw>
              </a:effectLst>
              <a:latin typeface="黑体" panose="02010609060101010101" pitchFamily="49" charset="-122"/>
              <a:ea typeface="黑体" panose="02010609060101010101" pitchFamily="49" charset="-122"/>
            </a:endParaRPr>
          </a:p>
          <a:p>
            <a:pPr marL="342900" indent="-342900">
              <a:lnSpc>
                <a:spcPct val="150000"/>
              </a:lnSpc>
              <a:spcBef>
                <a:spcPct val="20000"/>
              </a:spcBef>
              <a:defRPr/>
            </a:pPr>
            <a:r>
              <a:rPr lang="zh-CN" altLang="en-US" sz="2200" b="1" kern="0" dirty="0">
                <a:solidFill>
                  <a:srgbClr val="FF0000"/>
                </a:solidFill>
                <a:effectLst>
                  <a:innerShdw blurRad="63500" dist="50800" dir="2700000">
                    <a:prstClr val="black">
                      <a:alpha val="50000"/>
                    </a:prstClr>
                  </a:innerShdw>
                </a:effectLst>
                <a:latin typeface="黑体" panose="02010609060101010101" pitchFamily="49" charset="-122"/>
                <a:ea typeface="黑体" panose="02010609060101010101" pitchFamily="49" charset="-122"/>
              </a:rPr>
              <a:t>功效   </a:t>
            </a:r>
            <a:r>
              <a:rPr lang="zh-CN" altLang="en-US" sz="2200" b="1" kern="0" dirty="0">
                <a:effectLst>
                  <a:innerShdw blurRad="63500" dist="50800" dir="2700000">
                    <a:prstClr val="black">
                      <a:alpha val="50000"/>
                    </a:prstClr>
                  </a:innerShdw>
                </a:effectLst>
                <a:latin typeface="黑体" panose="02010609060101010101" pitchFamily="49" charset="-122"/>
                <a:ea typeface="黑体" panose="02010609060101010101" pitchFamily="49" charset="-122"/>
              </a:rPr>
              <a:t>理气化痰，和胃利胆</a:t>
            </a:r>
            <a:endParaRPr lang="zh-CN" altLang="en-US" sz="2200" b="1" kern="0" dirty="0">
              <a:effectLst>
                <a:innerShdw blurRad="63500" dist="50800" dir="2700000">
                  <a:prstClr val="black">
                    <a:alpha val="50000"/>
                  </a:prstClr>
                </a:innerShdw>
              </a:effectLst>
              <a:latin typeface="黑体" panose="02010609060101010101" pitchFamily="49" charset="-122"/>
              <a:ea typeface="黑体" panose="02010609060101010101" pitchFamily="49" charset="-122"/>
            </a:endParaRPr>
          </a:p>
          <a:p>
            <a:pPr marL="342900" indent="-342900">
              <a:lnSpc>
                <a:spcPct val="150000"/>
              </a:lnSpc>
              <a:spcBef>
                <a:spcPct val="20000"/>
              </a:spcBef>
              <a:defRPr/>
            </a:pPr>
            <a:r>
              <a:rPr lang="zh-CN" altLang="en-US" sz="2200" b="1" kern="0" dirty="0">
                <a:solidFill>
                  <a:srgbClr val="FF0000"/>
                </a:solidFill>
                <a:effectLst>
                  <a:innerShdw blurRad="63500" dist="50800" dir="2700000">
                    <a:prstClr val="black">
                      <a:alpha val="50000"/>
                    </a:prstClr>
                  </a:innerShdw>
                </a:effectLst>
                <a:latin typeface="黑体" panose="02010609060101010101" pitchFamily="49" charset="-122"/>
                <a:ea typeface="黑体" panose="02010609060101010101" pitchFamily="49" charset="-122"/>
              </a:rPr>
              <a:t>指征   </a:t>
            </a:r>
            <a:r>
              <a:rPr lang="zh-CN" altLang="en-US" sz="2200" b="1" kern="0" dirty="0">
                <a:effectLst>
                  <a:innerShdw blurRad="63500" dist="50800" dir="2700000">
                    <a:prstClr val="black">
                      <a:alpha val="50000"/>
                    </a:prstClr>
                  </a:innerShdw>
                </a:effectLst>
                <a:latin typeface="黑体" panose="02010609060101010101" pitchFamily="49" charset="-122"/>
                <a:ea typeface="黑体" panose="02010609060101010101" pitchFamily="49" charset="-122"/>
              </a:rPr>
              <a:t>胆郁痰扰证。胆怯易惊，头眩心悸，心烦不眠，夜多异梦；</a:t>
            </a:r>
            <a:endParaRPr lang="en-US" altLang="zh-CN" sz="2200" b="1" kern="0" dirty="0">
              <a:effectLst>
                <a:innerShdw blurRad="63500" dist="50800" dir="2700000">
                  <a:prstClr val="black">
                    <a:alpha val="50000"/>
                  </a:prstClr>
                </a:innerShdw>
              </a:effectLst>
              <a:latin typeface="黑体" panose="02010609060101010101" pitchFamily="49" charset="-122"/>
              <a:ea typeface="黑体" panose="02010609060101010101" pitchFamily="49" charset="-122"/>
            </a:endParaRPr>
          </a:p>
          <a:p>
            <a:pPr marL="342900" indent="-342900">
              <a:lnSpc>
                <a:spcPct val="150000"/>
              </a:lnSpc>
              <a:spcBef>
                <a:spcPct val="20000"/>
              </a:spcBef>
              <a:defRPr/>
            </a:pPr>
            <a:r>
              <a:rPr lang="en-US" altLang="zh-CN" sz="2200" b="1" kern="0" dirty="0">
                <a:effectLst>
                  <a:innerShdw blurRad="63500" dist="50800" dir="2700000">
                    <a:prstClr val="black">
                      <a:alpha val="50000"/>
                    </a:prstClr>
                  </a:innerShdw>
                </a:effectLst>
                <a:latin typeface="黑体" panose="02010609060101010101" pitchFamily="49" charset="-122"/>
                <a:ea typeface="黑体" panose="02010609060101010101" pitchFamily="49" charset="-122"/>
              </a:rPr>
              <a:t>      </a:t>
            </a:r>
            <a:r>
              <a:rPr lang="zh-CN" altLang="en-US" sz="2200" b="1" kern="0" dirty="0">
                <a:effectLst>
                  <a:innerShdw blurRad="63500" dist="50800" dir="2700000">
                    <a:prstClr val="black">
                      <a:alpha val="50000"/>
                    </a:prstClr>
                  </a:innerShdw>
                </a:effectLst>
                <a:latin typeface="黑体" panose="02010609060101010101" pitchFamily="49" charset="-122"/>
                <a:ea typeface="黑体" panose="02010609060101010101" pitchFamily="49" charset="-122"/>
              </a:rPr>
              <a:t> 或呕恶呃逆，眩晕，癫痫。苔白腻，脉弦滑</a:t>
            </a:r>
            <a:endParaRPr lang="en-US" altLang="zh-CN" sz="2200" b="1" kern="0" dirty="0">
              <a:effectLst>
                <a:innerShdw blurRad="63500" dist="50800" dir="2700000">
                  <a:prstClr val="black">
                    <a:alpha val="50000"/>
                  </a:prstClr>
                </a:innerShdw>
              </a:effectLst>
              <a:latin typeface="黑体" panose="02010609060101010101" pitchFamily="49" charset="-122"/>
              <a:ea typeface="黑体" panose="02010609060101010101" pitchFamily="49" charset="-122"/>
            </a:endParaRPr>
          </a:p>
          <a:p>
            <a:pPr marL="342900" indent="-342900">
              <a:lnSpc>
                <a:spcPct val="150000"/>
              </a:lnSpc>
              <a:spcBef>
                <a:spcPct val="20000"/>
              </a:spcBef>
              <a:defRPr/>
            </a:pPr>
            <a:r>
              <a:rPr lang="zh-CN" altLang="en-US" sz="2200" b="1" kern="0" dirty="0">
                <a:solidFill>
                  <a:srgbClr val="FF0000"/>
                </a:solidFill>
                <a:effectLst>
                  <a:innerShdw blurRad="63500" dist="50800" dir="2700000">
                    <a:prstClr val="black">
                      <a:alpha val="50000"/>
                    </a:prstClr>
                  </a:innerShdw>
                </a:effectLst>
                <a:latin typeface="黑体" panose="02010609060101010101" pitchFamily="49" charset="-122"/>
                <a:ea typeface="黑体" panose="02010609060101010101" pitchFamily="49" charset="-122"/>
              </a:rPr>
              <a:t>应用</a:t>
            </a:r>
            <a:r>
              <a:rPr lang="zh-CN" altLang="en-US" sz="2200" b="1" kern="0" dirty="0">
                <a:solidFill>
                  <a:srgbClr val="0000CC"/>
                </a:solidFill>
                <a:effectLst>
                  <a:innerShdw blurRad="63500" dist="50800" dir="2700000">
                    <a:prstClr val="black">
                      <a:alpha val="50000"/>
                    </a:prstClr>
                  </a:innerShdw>
                </a:effectLst>
                <a:latin typeface="黑体" panose="02010609060101010101" pitchFamily="49" charset="-122"/>
                <a:ea typeface="黑体" panose="02010609060101010101" pitchFamily="49" charset="-122"/>
              </a:rPr>
              <a:t>   </a:t>
            </a:r>
            <a:r>
              <a:rPr lang="zh-CN" altLang="en-US" sz="2200" b="1" kern="0" dirty="0">
                <a:effectLst>
                  <a:innerShdw blurRad="63500" dist="50800" dir="2700000">
                    <a:prstClr val="black">
                      <a:alpha val="50000"/>
                    </a:prstClr>
                  </a:innerShdw>
                </a:effectLst>
                <a:latin typeface="黑体" panose="02010609060101010101" pitchFamily="49" charset="-122"/>
                <a:ea typeface="黑体" panose="02010609060101010101" pitchFamily="49" charset="-122"/>
              </a:rPr>
              <a:t>冠心病心绞痛，心律失常，呕吐，梅尼埃综合征等</a:t>
            </a:r>
            <a:endParaRPr lang="en-US" altLang="zh-CN" sz="2200" b="1" kern="0" dirty="0">
              <a:effectLst>
                <a:innerShdw blurRad="63500" dist="50800" dir="2700000">
                  <a:prstClr val="black">
                    <a:alpha val="50000"/>
                  </a:prstClr>
                </a:innerShdw>
              </a:effectLst>
              <a:latin typeface="黑体" panose="02010609060101010101" pitchFamily="49" charset="-122"/>
              <a:ea typeface="黑体" panose="02010609060101010101" pitchFamily="49" charset="-122"/>
            </a:endParaRPr>
          </a:p>
          <a:p>
            <a:pPr>
              <a:lnSpc>
                <a:spcPct val="150000"/>
              </a:lnSpc>
              <a:buFont typeface="Wingdings 2" pitchFamily="2" charset="2"/>
              <a:buNone/>
              <a:defRPr/>
            </a:pPr>
            <a:r>
              <a:rPr lang="zh-CN" altLang="en-US" sz="2200" b="1" kern="0" dirty="0">
                <a:solidFill>
                  <a:srgbClr val="FF0000"/>
                </a:solidFill>
                <a:effectLst>
                  <a:innerShdw blurRad="63500" dist="50800" dir="2700000">
                    <a:prstClr val="black">
                      <a:alpha val="50000"/>
                    </a:prstClr>
                  </a:innerShdw>
                </a:effectLst>
                <a:latin typeface="黑体" panose="02010609060101010101" pitchFamily="49" charset="-122"/>
                <a:ea typeface="黑体" panose="02010609060101010101" pitchFamily="49" charset="-122"/>
              </a:rPr>
              <a:t>药理作用    </a:t>
            </a:r>
            <a:r>
              <a:rPr lang="zh-CN" altLang="en-US" sz="2200" b="1" kern="0" dirty="0">
                <a:effectLst>
                  <a:innerShdw blurRad="63500" dist="50800" dir="2700000">
                    <a:prstClr val="black">
                      <a:alpha val="50000"/>
                    </a:prstClr>
                  </a:innerShdw>
                </a:effectLst>
                <a:latin typeface="黑体" panose="02010609060101010101" pitchFamily="49" charset="-122"/>
                <a:ea typeface="黑体" panose="02010609060101010101" pitchFamily="49" charset="-122"/>
              </a:rPr>
              <a:t>抗炎，抗氧化损伤，抗心律失常</a:t>
            </a:r>
            <a:endParaRPr lang="en-US" altLang="zh-CN" sz="2800" b="1" kern="0" dirty="0">
              <a:effectLst>
                <a:innerShdw blurRad="63500" dist="50800" dir="2700000">
                  <a:prstClr val="black">
                    <a:alpha val="50000"/>
                  </a:prstClr>
                </a:innerShdw>
              </a:effectLst>
              <a:latin typeface="黑体" panose="02010609060101010101" pitchFamily="49" charset="-122"/>
              <a:ea typeface="黑体" panose="02010609060101010101" pitchFamily="49" charset="-122"/>
            </a:endParaRPr>
          </a:p>
        </p:txBody>
      </p:sp>
      <p:sp>
        <p:nvSpPr>
          <p:cNvPr id="3" name="Rectangle 41"/>
          <p:cNvSpPr/>
          <p:nvPr/>
        </p:nvSpPr>
        <p:spPr bwMode="auto">
          <a:xfrm>
            <a:off x="928662" y="214290"/>
            <a:ext cx="7342188" cy="685800"/>
          </a:xfrm>
          <a:prstGeom prst="rect">
            <a:avLst/>
          </a:prstGeom>
          <a:noFill/>
          <a:ln w="9525">
            <a:noFill/>
            <a:miter lim="800000"/>
          </a:ln>
        </p:spPr>
        <p:txBody>
          <a:bodyPr anchor="ctr"/>
          <a:lstStyle/>
          <a:p>
            <a:pPr algn="ctr">
              <a:defRPr/>
            </a:pPr>
            <a:r>
              <a:rPr kumimoji="1" lang="zh-CN" altLang="en-US" sz="2800" b="1" dirty="0">
                <a:solidFill>
                  <a:srgbClr val="C00000"/>
                </a:solidFill>
                <a:effectLst>
                  <a:innerShdw blurRad="63500" dist="50800" dir="2700000">
                    <a:prstClr val="black">
                      <a:alpha val="50000"/>
                    </a:prstClr>
                  </a:innerShdw>
                </a:effectLst>
                <a:latin typeface="微软雅黑" panose="020B0503020204020204" pitchFamily="34" charset="-122"/>
                <a:ea typeface="微软雅黑" panose="020B0503020204020204" pitchFamily="34" charset="-122"/>
              </a:rPr>
              <a:t>  温胆汤</a:t>
            </a:r>
            <a:endParaRPr kumimoji="1" lang="zh-CN" altLang="en-US" sz="2800" b="1" dirty="0">
              <a:solidFill>
                <a:srgbClr val="C00000"/>
              </a:solidFill>
              <a:effectLst>
                <a:innerShdw blurRad="63500" dist="50800" dir="2700000">
                  <a:prstClr val="black">
                    <a:alpha val="50000"/>
                  </a:prstClr>
                </a:innerShdw>
              </a:effectLst>
              <a:latin typeface="微软雅黑" panose="020B0503020204020204" pitchFamily="34" charset="-122"/>
              <a:ea typeface="微软雅黑" panose="020B0503020204020204" pitchFamily="34" charset="-122"/>
            </a:endParaRPr>
          </a:p>
        </p:txBody>
      </p:sp>
      <p:sp>
        <p:nvSpPr>
          <p:cNvPr id="4" name="Rectangle 41"/>
          <p:cNvSpPr/>
          <p:nvPr/>
        </p:nvSpPr>
        <p:spPr bwMode="auto">
          <a:xfrm>
            <a:off x="857224" y="5715016"/>
            <a:ext cx="7342188" cy="685800"/>
          </a:xfrm>
          <a:prstGeom prst="rect">
            <a:avLst/>
          </a:prstGeom>
          <a:noFill/>
          <a:ln w="9525">
            <a:noFill/>
            <a:miter lim="800000"/>
          </a:ln>
        </p:spPr>
        <p:txBody>
          <a:bodyPr anchor="ctr"/>
          <a:lstStyle/>
          <a:p>
            <a:pPr>
              <a:lnSpc>
                <a:spcPct val="150000"/>
              </a:lnSpc>
              <a:defRPr/>
            </a:pPr>
            <a:r>
              <a:rPr kumimoji="1" lang="zh-CN" altLang="en-US" b="1" dirty="0">
                <a:solidFill>
                  <a:srgbClr val="C00000"/>
                </a:solidFill>
                <a:effectLst>
                  <a:innerShdw blurRad="63500" dist="50800" dir="2700000">
                    <a:prstClr val="black">
                      <a:alpha val="50000"/>
                    </a:prstClr>
                  </a:innerShdw>
                </a:effectLst>
                <a:latin typeface="微软雅黑" panose="020B0503020204020204" pitchFamily="34" charset="-122"/>
                <a:ea typeface="微软雅黑" panose="020B0503020204020204" pitchFamily="34" charset="-122"/>
              </a:rPr>
              <a:t>  化裁方：十味温胆汤、黄连温胆汤等</a:t>
            </a:r>
            <a:endParaRPr kumimoji="1" lang="zh-CN" altLang="en-US" b="1" dirty="0">
              <a:solidFill>
                <a:srgbClr val="C00000"/>
              </a:solidFill>
              <a:effectLst>
                <a:innerShdw blurRad="63500" dist="50800" dir="2700000">
                  <a:prstClr val="black">
                    <a:alpha val="50000"/>
                  </a:prstClr>
                </a:innerShdw>
              </a:effectLst>
              <a:latin typeface="微软雅黑" panose="020B0503020204020204" pitchFamily="34" charset="-122"/>
              <a:ea typeface="微软雅黑" panose="020B0503020204020204" pitchFamily="34" charset="-122"/>
            </a:endParaRP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Box 5"/>
          <p:cNvSpPr txBox="1">
            <a:spLocks noChangeArrowheads="1"/>
          </p:cNvSpPr>
          <p:nvPr/>
        </p:nvSpPr>
        <p:spPr bwMode="auto">
          <a:xfrm>
            <a:off x="0" y="142852"/>
            <a:ext cx="9144000" cy="523220"/>
          </a:xfrm>
          <a:prstGeom prst="rect">
            <a:avLst/>
          </a:prstGeom>
          <a:noFill/>
          <a:ln w="9525">
            <a:noFill/>
            <a:miter lim="800000"/>
          </a:ln>
        </p:spPr>
        <p:txBody>
          <a:bodyPr>
            <a:spAutoFit/>
          </a:bodyPr>
          <a:lstStyle/>
          <a:p>
            <a:pPr algn="ctr">
              <a:defRPr/>
            </a:pPr>
            <a:r>
              <a:rPr kumimoji="1" lang="en-US" altLang="zh-CN" sz="2800" b="1" dirty="0">
                <a:solidFill>
                  <a:srgbClr val="C00000"/>
                </a:solidFill>
                <a:effectLst>
                  <a:innerShdw blurRad="63500" dist="50800">
                    <a:prstClr val="black">
                      <a:alpha val="50000"/>
                    </a:prstClr>
                  </a:innerShdw>
                </a:effectLst>
                <a:latin typeface="微软雅黑" panose="020B0503020204020204" pitchFamily="34" charset="-122"/>
                <a:ea typeface="微软雅黑" panose="020B0503020204020204" pitchFamily="34" charset="-122"/>
              </a:rPr>
              <a:t>4.</a:t>
            </a:r>
            <a:r>
              <a:rPr kumimoji="1" lang="zh-CN" altLang="en-US" sz="2800" b="1" dirty="0">
                <a:solidFill>
                  <a:srgbClr val="C00000"/>
                </a:solidFill>
                <a:effectLst>
                  <a:innerShdw blurRad="63500" dist="50800">
                    <a:prstClr val="black">
                      <a:alpha val="50000"/>
                    </a:prstClr>
                  </a:innerShdw>
                </a:effectLst>
                <a:latin typeface="微软雅黑" panose="020B0503020204020204" pitchFamily="34" charset="-122"/>
                <a:ea typeface="微软雅黑" panose="020B0503020204020204" pitchFamily="34" charset="-122"/>
              </a:rPr>
              <a:t>镇心安神类</a:t>
            </a:r>
            <a:endParaRPr lang="zh-CN" altLang="en-US" sz="2800" b="1" dirty="0">
              <a:solidFill>
                <a:srgbClr val="C00000"/>
              </a:solidFill>
              <a:effectLst>
                <a:innerShdw blurRad="63500" dist="50800">
                  <a:prstClr val="black">
                    <a:alpha val="50000"/>
                  </a:prstClr>
                </a:innerShdw>
              </a:effectLst>
              <a:latin typeface="微软雅黑" panose="020B0503020204020204" pitchFamily="34" charset="-122"/>
              <a:ea typeface="微软雅黑" panose="020B0503020204020204" pitchFamily="34" charset="-122"/>
              <a:cs typeface="方正书宋繁体"/>
            </a:endParaRPr>
          </a:p>
        </p:txBody>
      </p:sp>
      <p:sp>
        <p:nvSpPr>
          <p:cNvPr id="3" name="Rectangle 3"/>
          <p:cNvSpPr txBox="1"/>
          <p:nvPr/>
        </p:nvSpPr>
        <p:spPr bwMode="auto">
          <a:xfrm>
            <a:off x="539750" y="1471625"/>
            <a:ext cx="8153400" cy="3671887"/>
          </a:xfrm>
          <a:prstGeom prst="rect">
            <a:avLst/>
          </a:prstGeom>
          <a:noFill/>
          <a:ln w="9525">
            <a:noFill/>
            <a:miter lim="800000"/>
          </a:ln>
        </p:spPr>
        <p:txBody>
          <a:bodyPr lIns="91436" tIns="45718" rIns="91436" bIns="45718"/>
          <a:lstStyle/>
          <a:p>
            <a:pPr marL="342900" indent="-342900">
              <a:lnSpc>
                <a:spcPct val="150000"/>
              </a:lnSpc>
              <a:spcBef>
                <a:spcPct val="20000"/>
              </a:spcBef>
              <a:defRPr/>
            </a:pPr>
            <a:r>
              <a:rPr lang="zh-CN" altLang="en-US" sz="2000" b="1" kern="0" dirty="0">
                <a:solidFill>
                  <a:srgbClr val="FF0000"/>
                </a:solidFill>
                <a:effectLst>
                  <a:innerShdw blurRad="63500" dist="50800" dir="2700000">
                    <a:prstClr val="black">
                      <a:alpha val="50000"/>
                    </a:prstClr>
                  </a:innerShdw>
                </a:effectLst>
                <a:latin typeface="黑体" panose="02010609060101010101" pitchFamily="49" charset="-122"/>
                <a:ea typeface="黑体" panose="02010609060101010101" pitchFamily="49" charset="-122"/>
              </a:rPr>
              <a:t>方源   </a:t>
            </a:r>
            <a:r>
              <a:rPr lang="en-US" altLang="zh-CN" sz="2000" b="1" kern="0" dirty="0">
                <a:effectLst>
                  <a:innerShdw blurRad="63500" dist="50800" dir="2700000">
                    <a:prstClr val="black">
                      <a:alpha val="50000"/>
                    </a:prstClr>
                  </a:innerShdw>
                </a:effectLst>
                <a:latin typeface="黑体" panose="02010609060101010101" pitchFamily="49" charset="-122"/>
                <a:ea typeface="黑体" panose="02010609060101010101" pitchFamily="49" charset="-122"/>
              </a:rPr>
              <a:t>《</a:t>
            </a:r>
            <a:r>
              <a:rPr lang="zh-CN" altLang="en-US" sz="2000" b="1" kern="0" dirty="0">
                <a:effectLst>
                  <a:innerShdw blurRad="63500" dist="50800" dir="2700000">
                    <a:prstClr val="black">
                      <a:alpha val="50000"/>
                    </a:prstClr>
                  </a:innerShdw>
                </a:effectLst>
                <a:latin typeface="黑体" panose="02010609060101010101" pitchFamily="49" charset="-122"/>
                <a:ea typeface="黑体" panose="02010609060101010101" pitchFamily="49" charset="-122"/>
              </a:rPr>
              <a:t>金匮要略</a:t>
            </a:r>
            <a:r>
              <a:rPr lang="en-US" altLang="zh-CN" sz="2000" b="1" kern="0" dirty="0">
                <a:effectLst>
                  <a:innerShdw blurRad="63500" dist="50800" dir="2700000">
                    <a:prstClr val="black">
                      <a:alpha val="50000"/>
                    </a:prstClr>
                  </a:innerShdw>
                </a:effectLst>
                <a:latin typeface="黑体" panose="02010609060101010101" pitchFamily="49" charset="-122"/>
                <a:ea typeface="黑体" panose="02010609060101010101" pitchFamily="49" charset="-122"/>
              </a:rPr>
              <a:t>》</a:t>
            </a:r>
            <a:endParaRPr lang="en-US" altLang="zh-CN" sz="2000" b="1" kern="0" dirty="0">
              <a:effectLst>
                <a:innerShdw blurRad="63500" dist="50800" dir="2700000">
                  <a:prstClr val="black">
                    <a:alpha val="50000"/>
                  </a:prstClr>
                </a:innerShdw>
              </a:effectLst>
              <a:latin typeface="黑体" panose="02010609060101010101" pitchFamily="49" charset="-122"/>
              <a:ea typeface="黑体" panose="02010609060101010101" pitchFamily="49" charset="-122"/>
            </a:endParaRPr>
          </a:p>
          <a:p>
            <a:pPr marL="342900" indent="-342900" algn="just">
              <a:lnSpc>
                <a:spcPct val="150000"/>
              </a:lnSpc>
              <a:spcBef>
                <a:spcPct val="20000"/>
              </a:spcBef>
              <a:defRPr/>
            </a:pPr>
            <a:r>
              <a:rPr lang="zh-CN" altLang="en-US" sz="2000" dirty="0"/>
              <a:t>    </a:t>
            </a:r>
            <a:r>
              <a:rPr lang="zh-CN" altLang="en-US" sz="2000" b="1" kern="0" dirty="0">
                <a:effectLst>
                  <a:innerShdw blurRad="63500" dist="50800" dir="2700000">
                    <a:prstClr val="black">
                      <a:alpha val="50000"/>
                    </a:prstClr>
                  </a:innerShdw>
                </a:effectLst>
                <a:latin typeface="黑体" panose="02010609060101010101" pitchFamily="49" charset="-122"/>
                <a:ea typeface="黑体" panose="02010609060101010101" pitchFamily="49" charset="-122"/>
              </a:rPr>
              <a:t>夫失精家，少腹弦急，阴头寒，目眩</a:t>
            </a:r>
            <a:r>
              <a:rPr lang="en-US" altLang="zh-CN" sz="2000" b="1" kern="0" dirty="0">
                <a:effectLst>
                  <a:innerShdw blurRad="63500" dist="50800" dir="2700000">
                    <a:prstClr val="black">
                      <a:alpha val="50000"/>
                    </a:prstClr>
                  </a:innerShdw>
                </a:effectLst>
                <a:latin typeface="黑体" panose="02010609060101010101" pitchFamily="49" charset="-122"/>
                <a:ea typeface="黑体" panose="02010609060101010101" pitchFamily="49" charset="-122"/>
              </a:rPr>
              <a:t>(</a:t>
            </a:r>
            <a:r>
              <a:rPr lang="zh-CN" altLang="en-US" sz="2000" b="1" kern="0" dirty="0">
                <a:effectLst>
                  <a:innerShdw blurRad="63500" dist="50800" dir="2700000">
                    <a:prstClr val="black">
                      <a:alpha val="50000"/>
                    </a:prstClr>
                  </a:innerShdw>
                </a:effectLst>
                <a:latin typeface="黑体" panose="02010609060101010101" pitchFamily="49" charset="-122"/>
                <a:ea typeface="黑体" panose="02010609060101010101" pitchFamily="49" charset="-122"/>
              </a:rPr>
              <a:t>一作目眶痛</a:t>
            </a:r>
            <a:r>
              <a:rPr lang="en-US" altLang="zh-CN" sz="2000" b="1" kern="0" dirty="0">
                <a:effectLst>
                  <a:innerShdw blurRad="63500" dist="50800" dir="2700000">
                    <a:prstClr val="black">
                      <a:alpha val="50000"/>
                    </a:prstClr>
                  </a:innerShdw>
                </a:effectLst>
                <a:latin typeface="黑体" panose="02010609060101010101" pitchFamily="49" charset="-122"/>
                <a:ea typeface="黑体" panose="02010609060101010101" pitchFamily="49" charset="-122"/>
              </a:rPr>
              <a:t>)</a:t>
            </a:r>
            <a:r>
              <a:rPr lang="zh-CN" altLang="en-US" sz="2000" b="1" kern="0" dirty="0">
                <a:effectLst>
                  <a:innerShdw blurRad="63500" dist="50800" dir="2700000">
                    <a:prstClr val="black">
                      <a:alpha val="50000"/>
                    </a:prstClr>
                  </a:innerShdw>
                </a:effectLst>
                <a:latin typeface="黑体" panose="02010609060101010101" pitchFamily="49" charset="-122"/>
                <a:ea typeface="黑体" panose="02010609060101010101" pitchFamily="49" charset="-122"/>
              </a:rPr>
              <a:t>，发落，脉极虚芤迟，为清谷，亡血失精。脉得诸芤动微紧，男子失精，女子梦交。桂枝加龙骨牡蛎汤主之</a:t>
            </a:r>
            <a:endParaRPr lang="en-US" altLang="zh-CN" sz="2000" b="1" kern="0" dirty="0">
              <a:effectLst>
                <a:innerShdw blurRad="63500" dist="50800" dir="2700000">
                  <a:prstClr val="black">
                    <a:alpha val="50000"/>
                  </a:prstClr>
                </a:innerShdw>
              </a:effectLst>
              <a:latin typeface="黑体" panose="02010609060101010101" pitchFamily="49" charset="-122"/>
              <a:ea typeface="黑体" panose="02010609060101010101" pitchFamily="49" charset="-122"/>
            </a:endParaRPr>
          </a:p>
          <a:p>
            <a:pPr marL="342900" indent="-342900">
              <a:lnSpc>
                <a:spcPct val="150000"/>
              </a:lnSpc>
              <a:spcBef>
                <a:spcPct val="20000"/>
              </a:spcBef>
              <a:defRPr/>
            </a:pPr>
            <a:r>
              <a:rPr lang="zh-CN" altLang="en-US" sz="2000" b="1" kern="0" dirty="0">
                <a:solidFill>
                  <a:srgbClr val="FF0000"/>
                </a:solidFill>
                <a:effectLst>
                  <a:innerShdw blurRad="63500" dist="50800" dir="2700000">
                    <a:prstClr val="black">
                      <a:alpha val="50000"/>
                    </a:prstClr>
                  </a:innerShdw>
                </a:effectLst>
                <a:latin typeface="黑体" panose="02010609060101010101" pitchFamily="49" charset="-122"/>
                <a:ea typeface="黑体" panose="02010609060101010101" pitchFamily="49" charset="-122"/>
              </a:rPr>
              <a:t>组成</a:t>
            </a:r>
            <a:r>
              <a:rPr lang="zh-CN" altLang="en-US" sz="2000" b="1" kern="0" dirty="0">
                <a:solidFill>
                  <a:srgbClr val="0000CC"/>
                </a:solidFill>
                <a:effectLst>
                  <a:innerShdw blurRad="63500" dist="50800" dir="2700000">
                    <a:prstClr val="black">
                      <a:alpha val="50000"/>
                    </a:prstClr>
                  </a:innerShdw>
                </a:effectLst>
                <a:latin typeface="黑体" panose="02010609060101010101" pitchFamily="49" charset="-122"/>
                <a:ea typeface="黑体" panose="02010609060101010101" pitchFamily="49" charset="-122"/>
              </a:rPr>
              <a:t>    </a:t>
            </a:r>
            <a:r>
              <a:rPr lang="zh-CN" altLang="zh-CN" sz="2000" b="1" dirty="0">
                <a:latin typeface="黑体" panose="02010609060101010101" pitchFamily="49" charset="-122"/>
                <a:ea typeface="黑体" panose="02010609060101010101" pitchFamily="49" charset="-122"/>
              </a:rPr>
              <a:t>桂枝</a:t>
            </a:r>
            <a:r>
              <a:rPr lang="zh-CN" altLang="en-US" sz="2000" b="1" dirty="0">
                <a:latin typeface="黑体" panose="02010609060101010101" pitchFamily="49" charset="-122"/>
                <a:ea typeface="黑体" panose="02010609060101010101" pitchFamily="49" charset="-122"/>
              </a:rPr>
              <a:t>、</a:t>
            </a:r>
            <a:r>
              <a:rPr lang="zh-CN" altLang="zh-CN" sz="2000" b="1" dirty="0">
                <a:latin typeface="黑体" panose="02010609060101010101" pitchFamily="49" charset="-122"/>
                <a:ea typeface="黑体" panose="02010609060101010101" pitchFamily="49" charset="-122"/>
              </a:rPr>
              <a:t>芍药</a:t>
            </a:r>
            <a:r>
              <a:rPr lang="zh-CN" altLang="en-US" sz="2000" b="1" dirty="0">
                <a:latin typeface="黑体" panose="02010609060101010101" pitchFamily="49" charset="-122"/>
                <a:ea typeface="黑体" panose="02010609060101010101" pitchFamily="49" charset="-122"/>
              </a:rPr>
              <a:t>、</a:t>
            </a:r>
            <a:r>
              <a:rPr lang="zh-CN" altLang="zh-CN" sz="2000" b="1" dirty="0">
                <a:latin typeface="黑体" panose="02010609060101010101" pitchFamily="49" charset="-122"/>
                <a:ea typeface="黑体" panose="02010609060101010101" pitchFamily="49" charset="-122"/>
              </a:rPr>
              <a:t>生姜各三两</a:t>
            </a:r>
            <a:r>
              <a:rPr lang="zh-CN" altLang="en-US" sz="2000" b="1" dirty="0">
                <a:latin typeface="黑体" panose="02010609060101010101" pitchFamily="49" charset="-122"/>
                <a:ea typeface="黑体" panose="02010609060101010101" pitchFamily="49" charset="-122"/>
              </a:rPr>
              <a:t>，</a:t>
            </a:r>
            <a:r>
              <a:rPr lang="zh-CN" altLang="zh-CN" sz="2000" b="1" dirty="0">
                <a:latin typeface="黑体" panose="02010609060101010101" pitchFamily="49" charset="-122"/>
                <a:ea typeface="黑体" panose="02010609060101010101" pitchFamily="49" charset="-122"/>
              </a:rPr>
              <a:t>甘草二两</a:t>
            </a:r>
            <a:r>
              <a:rPr lang="zh-CN" altLang="en-US" sz="2000" b="1" dirty="0">
                <a:latin typeface="黑体" panose="02010609060101010101" pitchFamily="49" charset="-122"/>
                <a:ea typeface="黑体" panose="02010609060101010101" pitchFamily="49" charset="-122"/>
              </a:rPr>
              <a:t>，</a:t>
            </a:r>
            <a:r>
              <a:rPr lang="zh-CN" altLang="zh-CN" sz="2000" b="1" dirty="0">
                <a:latin typeface="黑体" panose="02010609060101010101" pitchFamily="49" charset="-122"/>
                <a:ea typeface="黑体" panose="02010609060101010101" pitchFamily="49" charset="-122"/>
              </a:rPr>
              <a:t>大枣十二枚</a:t>
            </a:r>
            <a:r>
              <a:rPr lang="zh-CN" altLang="en-US" sz="2000" b="1" dirty="0">
                <a:latin typeface="黑体" panose="02010609060101010101" pitchFamily="49" charset="-122"/>
                <a:ea typeface="黑体" panose="02010609060101010101" pitchFamily="49" charset="-122"/>
              </a:rPr>
              <a:t>，</a:t>
            </a:r>
            <a:r>
              <a:rPr lang="zh-CN" altLang="zh-CN" sz="2000" b="1" dirty="0">
                <a:latin typeface="黑体" panose="02010609060101010101" pitchFamily="49" charset="-122"/>
                <a:ea typeface="黑体" panose="02010609060101010101" pitchFamily="49" charset="-122"/>
              </a:rPr>
              <a:t>龙骨</a:t>
            </a:r>
            <a:r>
              <a:rPr lang="zh-CN" altLang="en-US" sz="2000" b="1" dirty="0">
                <a:latin typeface="黑体" panose="02010609060101010101" pitchFamily="49" charset="-122"/>
                <a:ea typeface="黑体" panose="02010609060101010101" pitchFamily="49" charset="-122"/>
              </a:rPr>
              <a:t>、</a:t>
            </a:r>
            <a:r>
              <a:rPr lang="zh-CN" altLang="zh-CN" sz="2000" b="1" dirty="0">
                <a:latin typeface="黑体" panose="02010609060101010101" pitchFamily="49" charset="-122"/>
                <a:ea typeface="黑体" panose="02010609060101010101" pitchFamily="49" charset="-122"/>
              </a:rPr>
              <a:t>牡</a:t>
            </a:r>
            <a:endParaRPr lang="en-US" altLang="zh-CN" sz="2000" b="1" dirty="0">
              <a:latin typeface="黑体" panose="02010609060101010101" pitchFamily="49" charset="-122"/>
              <a:ea typeface="黑体" panose="02010609060101010101" pitchFamily="49" charset="-122"/>
            </a:endParaRPr>
          </a:p>
          <a:p>
            <a:pPr marL="342900" indent="-342900">
              <a:lnSpc>
                <a:spcPct val="150000"/>
              </a:lnSpc>
              <a:spcBef>
                <a:spcPct val="20000"/>
              </a:spcBef>
              <a:defRPr/>
            </a:pPr>
            <a:r>
              <a:rPr lang="en-US" altLang="zh-CN" sz="2000" b="1" dirty="0">
                <a:latin typeface="黑体" panose="02010609060101010101" pitchFamily="49" charset="-122"/>
                <a:ea typeface="黑体" panose="02010609060101010101" pitchFamily="49" charset="-122"/>
              </a:rPr>
              <a:t>        </a:t>
            </a:r>
            <a:r>
              <a:rPr lang="zh-CN" altLang="zh-CN" sz="2000" b="1" dirty="0">
                <a:latin typeface="黑体" panose="02010609060101010101" pitchFamily="49" charset="-122"/>
                <a:ea typeface="黑体" panose="02010609060101010101" pitchFamily="49" charset="-122"/>
              </a:rPr>
              <a:t>蛎各三</a:t>
            </a:r>
            <a:r>
              <a:rPr lang="zh-CN" altLang="en-US" sz="2000" b="1" dirty="0">
                <a:latin typeface="黑体" panose="02010609060101010101" pitchFamily="49" charset="-122"/>
                <a:ea typeface="黑体" panose="02010609060101010101" pitchFamily="49" charset="-122"/>
              </a:rPr>
              <a:t>两</a:t>
            </a:r>
            <a:endParaRPr lang="zh-CN" altLang="en-US" sz="2000" b="1" kern="0" dirty="0">
              <a:effectLst>
                <a:innerShdw blurRad="63500" dist="50800" dir="2700000">
                  <a:prstClr val="black">
                    <a:alpha val="50000"/>
                  </a:prstClr>
                </a:innerShdw>
              </a:effectLst>
              <a:latin typeface="黑体" panose="02010609060101010101" pitchFamily="49" charset="-122"/>
              <a:ea typeface="黑体" panose="02010609060101010101" pitchFamily="49" charset="-122"/>
            </a:endParaRPr>
          </a:p>
          <a:p>
            <a:pPr marL="342900" indent="-342900">
              <a:lnSpc>
                <a:spcPct val="150000"/>
              </a:lnSpc>
              <a:spcBef>
                <a:spcPct val="20000"/>
              </a:spcBef>
              <a:buFont typeface="Wingdings 2" pitchFamily="2" charset="2"/>
              <a:buNone/>
              <a:defRPr/>
            </a:pPr>
            <a:r>
              <a:rPr lang="zh-CN" altLang="en-US" sz="2000" b="1" kern="0" dirty="0">
                <a:solidFill>
                  <a:srgbClr val="FF0000"/>
                </a:solidFill>
                <a:latin typeface="黑体" panose="02010609060101010101" pitchFamily="49" charset="-122"/>
                <a:ea typeface="黑体" panose="02010609060101010101" pitchFamily="49" charset="-122"/>
              </a:rPr>
              <a:t>功效</a:t>
            </a:r>
            <a:r>
              <a:rPr lang="zh-CN" altLang="en-US" sz="2000" b="1" kern="0" dirty="0">
                <a:solidFill>
                  <a:srgbClr val="0000CC"/>
                </a:solidFill>
                <a:latin typeface="黑体" panose="02010609060101010101" pitchFamily="49" charset="-122"/>
                <a:ea typeface="黑体" panose="02010609060101010101" pitchFamily="49" charset="-122"/>
              </a:rPr>
              <a:t>    </a:t>
            </a:r>
            <a:r>
              <a:rPr lang="zh-CN" altLang="en-US" sz="2000" b="1" kern="0" dirty="0">
                <a:latin typeface="黑体" panose="02010609060101010101" pitchFamily="49" charset="-122"/>
                <a:ea typeface="黑体" panose="02010609060101010101" pitchFamily="49" charset="-122"/>
              </a:rPr>
              <a:t>调和阴阳，潜阳固涩</a:t>
            </a:r>
            <a:endParaRPr lang="zh-CN" altLang="en-US" sz="2000" kern="0" dirty="0">
              <a:latin typeface="黑体" panose="02010609060101010101" pitchFamily="49" charset="-122"/>
              <a:ea typeface="黑体" panose="02010609060101010101" pitchFamily="49" charset="-122"/>
            </a:endParaRPr>
          </a:p>
          <a:p>
            <a:pPr marL="342900" indent="-342900">
              <a:lnSpc>
                <a:spcPct val="150000"/>
              </a:lnSpc>
              <a:spcBef>
                <a:spcPct val="20000"/>
              </a:spcBef>
              <a:buFont typeface="Wingdings 2" pitchFamily="2" charset="2"/>
              <a:buNone/>
              <a:defRPr/>
            </a:pPr>
            <a:r>
              <a:rPr lang="zh-CN" altLang="en-US" sz="2000" b="1" kern="0" dirty="0">
                <a:solidFill>
                  <a:srgbClr val="FF0000"/>
                </a:solidFill>
                <a:latin typeface="黑体" panose="02010609060101010101" pitchFamily="49" charset="-122"/>
                <a:ea typeface="黑体" panose="02010609060101010101" pitchFamily="49" charset="-122"/>
              </a:rPr>
              <a:t>指征</a:t>
            </a:r>
            <a:r>
              <a:rPr lang="zh-CN" altLang="en-US" sz="2000" b="1" kern="0" dirty="0">
                <a:solidFill>
                  <a:srgbClr val="0000CC"/>
                </a:solidFill>
                <a:latin typeface="黑体" panose="02010609060101010101" pitchFamily="49" charset="-122"/>
                <a:ea typeface="黑体" panose="02010609060101010101" pitchFamily="49" charset="-122"/>
              </a:rPr>
              <a:t>    </a:t>
            </a:r>
            <a:r>
              <a:rPr lang="zh-CN" altLang="en-US" sz="2000" b="1" kern="0" dirty="0">
                <a:latin typeface="黑体" panose="02010609060101010101" pitchFamily="49" charset="-122"/>
                <a:ea typeface="黑体" panose="02010609060101010101" pitchFamily="49" charset="-122"/>
              </a:rPr>
              <a:t>出汗、遗精、落发、惊悸、失眠、噩梦</a:t>
            </a:r>
            <a:endParaRPr lang="zh-CN" altLang="en-US" sz="2000" b="1" kern="0" dirty="0">
              <a:latin typeface="黑体" panose="02010609060101010101" pitchFamily="49" charset="-122"/>
              <a:ea typeface="黑体" panose="02010609060101010101" pitchFamily="49" charset="-122"/>
            </a:endParaRPr>
          </a:p>
          <a:p>
            <a:pPr marL="342900" indent="-342900">
              <a:lnSpc>
                <a:spcPct val="150000"/>
              </a:lnSpc>
              <a:spcBef>
                <a:spcPct val="20000"/>
              </a:spcBef>
              <a:buFont typeface="Wingdings 2" pitchFamily="2" charset="2"/>
              <a:buNone/>
              <a:defRPr/>
            </a:pPr>
            <a:r>
              <a:rPr lang="zh-CN" altLang="en-US" sz="2000" b="1" kern="0" dirty="0">
                <a:solidFill>
                  <a:srgbClr val="FF0000"/>
                </a:solidFill>
                <a:latin typeface="黑体" panose="02010609060101010101" pitchFamily="49" charset="-122"/>
                <a:ea typeface="黑体" panose="02010609060101010101" pitchFamily="49" charset="-122"/>
              </a:rPr>
              <a:t>应用</a:t>
            </a:r>
            <a:r>
              <a:rPr lang="zh-CN" altLang="en-US" sz="2000" b="1" kern="0" dirty="0">
                <a:solidFill>
                  <a:srgbClr val="0000CC"/>
                </a:solidFill>
                <a:latin typeface="黑体" panose="02010609060101010101" pitchFamily="49" charset="-122"/>
                <a:ea typeface="黑体" panose="02010609060101010101" pitchFamily="49" charset="-122"/>
              </a:rPr>
              <a:t>    </a:t>
            </a:r>
            <a:r>
              <a:rPr lang="zh-CN" altLang="en-US" sz="2000" b="1" kern="0" dirty="0">
                <a:latin typeface="黑体" panose="02010609060101010101" pitchFamily="49" charset="-122"/>
                <a:ea typeface="黑体" panose="02010609060101010101" pitchFamily="49" charset="-122"/>
              </a:rPr>
              <a:t>心血管疾病（冠心病、心律失常、心脏神经官能症）等</a:t>
            </a:r>
            <a:endParaRPr lang="en-US" altLang="zh-CN" sz="2000" b="1" kern="0" dirty="0">
              <a:latin typeface="黑体" panose="02010609060101010101" pitchFamily="49" charset="-122"/>
              <a:ea typeface="黑体" panose="02010609060101010101" pitchFamily="49" charset="-122"/>
            </a:endParaRPr>
          </a:p>
          <a:p>
            <a:pPr marL="342900" indent="-342900">
              <a:lnSpc>
                <a:spcPct val="150000"/>
              </a:lnSpc>
              <a:spcBef>
                <a:spcPct val="20000"/>
              </a:spcBef>
              <a:buFont typeface="Wingdings 2" pitchFamily="2" charset="2"/>
              <a:buNone/>
              <a:defRPr/>
            </a:pPr>
            <a:r>
              <a:rPr lang="zh-CN" altLang="en-US" sz="2000" b="1" kern="0" dirty="0">
                <a:solidFill>
                  <a:srgbClr val="FF0000"/>
                </a:solidFill>
                <a:latin typeface="黑体" panose="02010609060101010101" pitchFamily="49" charset="-122"/>
                <a:ea typeface="黑体" panose="02010609060101010101" pitchFamily="49" charset="-122"/>
              </a:rPr>
              <a:t>药理作用</a:t>
            </a:r>
            <a:r>
              <a:rPr lang="zh-CN" altLang="en-US" sz="2000" b="1" kern="0" dirty="0">
                <a:solidFill>
                  <a:srgbClr val="0000CC"/>
                </a:solidFill>
                <a:latin typeface="黑体" panose="02010609060101010101" pitchFamily="49" charset="-122"/>
                <a:ea typeface="黑体" panose="02010609060101010101" pitchFamily="49" charset="-122"/>
              </a:rPr>
              <a:t>    </a:t>
            </a:r>
            <a:r>
              <a:rPr lang="zh-CN" altLang="en-US" sz="2000" b="1" kern="0" dirty="0">
                <a:latin typeface="黑体" panose="02010609060101010101" pitchFamily="49" charset="-122"/>
                <a:ea typeface="黑体" panose="02010609060101010101" pitchFamily="49" charset="-122"/>
              </a:rPr>
              <a:t>镇静作用；抗惊厥作用</a:t>
            </a:r>
            <a:endParaRPr lang="zh-CN" altLang="en-US" sz="2000" b="1" kern="0" dirty="0">
              <a:latin typeface="黑体" panose="02010609060101010101" pitchFamily="49" charset="-122"/>
              <a:ea typeface="黑体" panose="02010609060101010101" pitchFamily="49" charset="-122"/>
            </a:endParaRPr>
          </a:p>
        </p:txBody>
      </p:sp>
      <p:sp>
        <p:nvSpPr>
          <p:cNvPr id="4" name="Rectangle 41"/>
          <p:cNvSpPr/>
          <p:nvPr/>
        </p:nvSpPr>
        <p:spPr bwMode="auto">
          <a:xfrm>
            <a:off x="785786" y="785794"/>
            <a:ext cx="7342188" cy="685800"/>
          </a:xfrm>
          <a:prstGeom prst="rect">
            <a:avLst/>
          </a:prstGeom>
          <a:noFill/>
          <a:ln w="9525">
            <a:noFill/>
            <a:miter lim="800000"/>
          </a:ln>
        </p:spPr>
        <p:txBody>
          <a:bodyPr anchor="ctr"/>
          <a:lstStyle/>
          <a:p>
            <a:pPr algn="ctr">
              <a:defRPr/>
            </a:pPr>
            <a:r>
              <a:rPr kumimoji="1" lang="zh-CN" altLang="en-US" sz="2800" b="1" dirty="0">
                <a:solidFill>
                  <a:srgbClr val="C00000"/>
                </a:solidFill>
                <a:effectLst>
                  <a:innerShdw blurRad="63500" dist="50800" dir="2700000">
                    <a:prstClr val="black">
                      <a:alpha val="50000"/>
                    </a:prstClr>
                  </a:innerShdw>
                </a:effectLst>
                <a:latin typeface="微软雅黑" panose="020B0503020204020204" pitchFamily="34" charset="-122"/>
                <a:ea typeface="微软雅黑" panose="020B0503020204020204" pitchFamily="34" charset="-122"/>
              </a:rPr>
              <a:t>  桂枝加龙骨牡蛎汤</a:t>
            </a:r>
            <a:endParaRPr kumimoji="1" lang="zh-CN" altLang="en-US" sz="2800" dirty="0">
              <a:solidFill>
                <a:srgbClr val="C00000"/>
              </a:solidFill>
              <a:effectLst>
                <a:innerShdw blurRad="63500" dist="50800" dir="2700000">
                  <a:prstClr val="black">
                    <a:alpha val="50000"/>
                  </a:prstClr>
                </a:innerShdw>
              </a:effectLst>
              <a:latin typeface="微软雅黑" panose="020B0503020204020204" pitchFamily="34" charset="-122"/>
              <a:ea typeface="微软雅黑" panose="020B0503020204020204" pitchFamily="34" charset="-122"/>
            </a:endParaRP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Box 5"/>
          <p:cNvSpPr txBox="1">
            <a:spLocks noChangeArrowheads="1"/>
          </p:cNvSpPr>
          <p:nvPr/>
        </p:nvSpPr>
        <p:spPr bwMode="auto">
          <a:xfrm>
            <a:off x="0" y="262574"/>
            <a:ext cx="9144000" cy="523220"/>
          </a:xfrm>
          <a:prstGeom prst="rect">
            <a:avLst/>
          </a:prstGeom>
          <a:noFill/>
          <a:ln w="9525">
            <a:noFill/>
            <a:miter lim="800000"/>
          </a:ln>
        </p:spPr>
        <p:txBody>
          <a:bodyPr>
            <a:spAutoFit/>
          </a:bodyPr>
          <a:lstStyle/>
          <a:p>
            <a:pPr algn="ctr">
              <a:defRPr/>
            </a:pPr>
            <a:r>
              <a:rPr kumimoji="1" lang="en-US" altLang="zh-CN" sz="2800" b="1" dirty="0">
                <a:solidFill>
                  <a:srgbClr val="C00000"/>
                </a:solidFill>
                <a:effectLst>
                  <a:innerShdw blurRad="63500" dist="50800">
                    <a:prstClr val="black">
                      <a:alpha val="50000"/>
                    </a:prstClr>
                  </a:innerShdw>
                </a:effectLst>
                <a:latin typeface="微软雅黑" panose="020B0503020204020204" pitchFamily="34" charset="-122"/>
                <a:ea typeface="微软雅黑" panose="020B0503020204020204" pitchFamily="34" charset="-122"/>
              </a:rPr>
              <a:t>4.</a:t>
            </a:r>
            <a:r>
              <a:rPr kumimoji="1" lang="zh-CN" altLang="en-US" sz="2800" b="1" dirty="0">
                <a:solidFill>
                  <a:srgbClr val="C00000"/>
                </a:solidFill>
                <a:effectLst>
                  <a:innerShdw blurRad="63500" dist="50800">
                    <a:prstClr val="black">
                      <a:alpha val="50000"/>
                    </a:prstClr>
                  </a:innerShdw>
                </a:effectLst>
                <a:latin typeface="微软雅黑" panose="020B0503020204020204" pitchFamily="34" charset="-122"/>
                <a:ea typeface="微软雅黑" panose="020B0503020204020204" pitchFamily="34" charset="-122"/>
              </a:rPr>
              <a:t>其它有效方剂</a:t>
            </a:r>
            <a:endParaRPr lang="zh-CN" altLang="en-US" sz="2800" b="1" dirty="0">
              <a:solidFill>
                <a:srgbClr val="C00000"/>
              </a:solidFill>
              <a:effectLst>
                <a:innerShdw blurRad="63500" dist="50800">
                  <a:prstClr val="black">
                    <a:alpha val="50000"/>
                  </a:prstClr>
                </a:innerShdw>
              </a:effectLst>
              <a:latin typeface="微软雅黑" panose="020B0503020204020204" pitchFamily="34" charset="-122"/>
              <a:ea typeface="微软雅黑" panose="020B0503020204020204" pitchFamily="34" charset="-122"/>
              <a:cs typeface="方正书宋繁体"/>
            </a:endParaRPr>
          </a:p>
        </p:txBody>
      </p:sp>
      <p:sp>
        <p:nvSpPr>
          <p:cNvPr id="32771" name="Rectangle 6"/>
          <p:cNvSpPr>
            <a:spLocks noChangeArrowheads="1"/>
          </p:cNvSpPr>
          <p:nvPr/>
        </p:nvSpPr>
        <p:spPr bwMode="auto">
          <a:xfrm>
            <a:off x="2428875" y="1490663"/>
            <a:ext cx="5214938" cy="4867275"/>
          </a:xfrm>
          <a:prstGeom prst="rect">
            <a:avLst/>
          </a:prstGeom>
          <a:noFill/>
          <a:ln w="9525">
            <a:noFill/>
            <a:miter lim="800000"/>
          </a:ln>
          <a:effectLst>
            <a:prstShdw prst="shdw12">
              <a:schemeClr val="bg2">
                <a:alpha val="50000"/>
              </a:schemeClr>
            </a:prstShdw>
          </a:effectLst>
        </p:spPr>
        <p:txBody>
          <a:bodyPr>
            <a:spAutoFit/>
          </a:bodyPr>
          <a:lstStyle/>
          <a:p>
            <a:pPr>
              <a:lnSpc>
                <a:spcPct val="145000"/>
              </a:lnSpc>
            </a:pPr>
            <a:r>
              <a:rPr lang="zh-CN" altLang="en-US" sz="2400" b="1">
                <a:latin typeface="黑体" panose="02010609060101010101" pitchFamily="49" charset="-122"/>
                <a:ea typeface="黑体" panose="02010609060101010101" pitchFamily="49" charset="-122"/>
              </a:rPr>
              <a:t>炙甘草汤</a:t>
            </a:r>
            <a:endParaRPr lang="en-US" altLang="zh-CN" sz="2400" b="1">
              <a:latin typeface="黑体" panose="02010609060101010101" pitchFamily="49" charset="-122"/>
              <a:ea typeface="黑体" panose="02010609060101010101" pitchFamily="49" charset="-122"/>
            </a:endParaRPr>
          </a:p>
          <a:p>
            <a:pPr>
              <a:lnSpc>
                <a:spcPct val="145000"/>
              </a:lnSpc>
            </a:pPr>
            <a:r>
              <a:rPr lang="zh-CN" altLang="en-US" sz="2400" b="1">
                <a:latin typeface="黑体" panose="02010609060101010101" pitchFamily="49" charset="-122"/>
                <a:ea typeface="黑体" panose="02010609060101010101" pitchFamily="49" charset="-122"/>
              </a:rPr>
              <a:t>酸枣仁汤</a:t>
            </a:r>
            <a:endParaRPr lang="en-US" altLang="zh-CN" sz="2400" b="1">
              <a:latin typeface="黑体" panose="02010609060101010101" pitchFamily="49" charset="-122"/>
              <a:ea typeface="黑体" panose="02010609060101010101" pitchFamily="49" charset="-122"/>
            </a:endParaRPr>
          </a:p>
          <a:p>
            <a:pPr>
              <a:lnSpc>
                <a:spcPct val="145000"/>
              </a:lnSpc>
            </a:pPr>
            <a:r>
              <a:rPr lang="zh-CN" altLang="en-US" sz="2400" b="1">
                <a:latin typeface="黑体" panose="02010609060101010101" pitchFamily="49" charset="-122"/>
                <a:ea typeface="黑体" panose="02010609060101010101" pitchFamily="49" charset="-122"/>
              </a:rPr>
              <a:t>五苓散</a:t>
            </a:r>
            <a:endParaRPr lang="en-US" altLang="zh-CN" sz="2400" b="1">
              <a:latin typeface="黑体" panose="02010609060101010101" pitchFamily="49" charset="-122"/>
              <a:ea typeface="黑体" panose="02010609060101010101" pitchFamily="49" charset="-122"/>
            </a:endParaRPr>
          </a:p>
          <a:p>
            <a:pPr>
              <a:lnSpc>
                <a:spcPct val="145000"/>
              </a:lnSpc>
            </a:pPr>
            <a:r>
              <a:rPr lang="zh-CN" altLang="en-US" sz="2400" b="1">
                <a:latin typeface="黑体" panose="02010609060101010101" pitchFamily="49" charset="-122"/>
                <a:ea typeface="黑体" panose="02010609060101010101" pitchFamily="49" charset="-122"/>
              </a:rPr>
              <a:t>真武汤</a:t>
            </a:r>
            <a:endParaRPr lang="en-US" altLang="zh-CN" sz="2400" b="1">
              <a:latin typeface="黑体" panose="02010609060101010101" pitchFamily="49" charset="-122"/>
              <a:ea typeface="黑体" panose="02010609060101010101" pitchFamily="49" charset="-122"/>
            </a:endParaRPr>
          </a:p>
          <a:p>
            <a:pPr>
              <a:lnSpc>
                <a:spcPct val="145000"/>
              </a:lnSpc>
            </a:pPr>
            <a:r>
              <a:rPr lang="zh-CN" altLang="en-US" sz="2400" b="1">
                <a:latin typeface="黑体" panose="02010609060101010101" pitchFamily="49" charset="-122"/>
                <a:ea typeface="黑体" panose="02010609060101010101" pitchFamily="49" charset="-122"/>
              </a:rPr>
              <a:t>麻黄附子细辛汤</a:t>
            </a:r>
            <a:endParaRPr lang="en-US" altLang="zh-CN" sz="2400" b="1">
              <a:latin typeface="黑体" panose="02010609060101010101" pitchFamily="49" charset="-122"/>
              <a:ea typeface="黑体" panose="02010609060101010101" pitchFamily="49" charset="-122"/>
            </a:endParaRPr>
          </a:p>
          <a:p>
            <a:pPr>
              <a:lnSpc>
                <a:spcPct val="145000"/>
              </a:lnSpc>
            </a:pPr>
            <a:r>
              <a:rPr lang="zh-CN" altLang="en-US" sz="2400" b="1">
                <a:solidFill>
                  <a:srgbClr val="000000"/>
                </a:solidFill>
                <a:latin typeface="黑体" panose="02010609060101010101" pitchFamily="49" charset="-122"/>
                <a:ea typeface="黑体" panose="02010609060101010101" pitchFamily="49" charset="-122"/>
              </a:rPr>
              <a:t>柴胡桂枝汤</a:t>
            </a:r>
            <a:endParaRPr lang="en-US" altLang="zh-CN" sz="2400" b="1">
              <a:solidFill>
                <a:srgbClr val="000000"/>
              </a:solidFill>
              <a:latin typeface="黑体" panose="02010609060101010101" pitchFamily="49" charset="-122"/>
              <a:ea typeface="黑体" panose="02010609060101010101" pitchFamily="49" charset="-122"/>
            </a:endParaRPr>
          </a:p>
          <a:p>
            <a:pPr>
              <a:lnSpc>
                <a:spcPct val="145000"/>
              </a:lnSpc>
            </a:pPr>
            <a:r>
              <a:rPr lang="zh-CN" altLang="en-US" sz="2400" b="1">
                <a:solidFill>
                  <a:srgbClr val="000000"/>
                </a:solidFill>
                <a:latin typeface="黑体" panose="02010609060101010101" pitchFamily="49" charset="-122"/>
                <a:ea typeface="黑体" panose="02010609060101010101" pitchFamily="49" charset="-122"/>
              </a:rPr>
              <a:t>柴胡加龙骨牡蛎汤</a:t>
            </a:r>
            <a:endParaRPr lang="en-US" altLang="zh-CN" sz="2400" b="1">
              <a:solidFill>
                <a:srgbClr val="000000"/>
              </a:solidFill>
              <a:latin typeface="黑体" panose="02010609060101010101" pitchFamily="49" charset="-122"/>
              <a:ea typeface="黑体" panose="02010609060101010101" pitchFamily="49" charset="-122"/>
            </a:endParaRPr>
          </a:p>
          <a:p>
            <a:pPr>
              <a:lnSpc>
                <a:spcPct val="145000"/>
              </a:lnSpc>
            </a:pPr>
            <a:r>
              <a:rPr lang="en-US" altLang="zh-CN" sz="2400" b="1">
                <a:solidFill>
                  <a:srgbClr val="000000"/>
                </a:solidFill>
                <a:latin typeface="黑体" panose="02010609060101010101" pitchFamily="49" charset="-122"/>
                <a:ea typeface="黑体" panose="02010609060101010101" pitchFamily="49" charset="-122"/>
              </a:rPr>
              <a:t>……</a:t>
            </a:r>
            <a:endParaRPr lang="en-US" altLang="zh-CN" sz="2400" b="1">
              <a:solidFill>
                <a:srgbClr val="000000"/>
              </a:solidFill>
              <a:latin typeface="黑体" panose="02010609060101010101" pitchFamily="49" charset="-122"/>
              <a:ea typeface="黑体" panose="02010609060101010101" pitchFamily="49" charset="-122"/>
            </a:endParaRPr>
          </a:p>
          <a:p>
            <a:pPr>
              <a:lnSpc>
                <a:spcPct val="145000"/>
              </a:lnSpc>
            </a:pPr>
            <a:endParaRPr lang="en-US" altLang="zh-CN" sz="2200">
              <a:solidFill>
                <a:srgbClr val="000000"/>
              </a:solidFill>
              <a:latin typeface="黑体" panose="02010609060101010101" pitchFamily="49" charset="-122"/>
              <a:ea typeface="黑体" panose="02010609060101010101" pitchFamily="49" charset="-122"/>
            </a:endParaRPr>
          </a:p>
        </p:txBody>
      </p:sp>
      <p:pic>
        <p:nvPicPr>
          <p:cNvPr id="32772" name="Picture 15"/>
          <p:cNvPicPr>
            <a:picLocks noChangeAspect="1" noChangeArrowheads="1"/>
          </p:cNvPicPr>
          <p:nvPr/>
        </p:nvPicPr>
        <p:blipFill>
          <a:blip r:embed="rId1" cstate="print"/>
          <a:srcRect/>
          <a:stretch>
            <a:fillRect/>
          </a:stretch>
        </p:blipFill>
        <p:spPr bwMode="auto">
          <a:xfrm>
            <a:off x="1785938" y="1714500"/>
            <a:ext cx="174625" cy="184150"/>
          </a:xfrm>
          <a:prstGeom prst="rect">
            <a:avLst/>
          </a:prstGeom>
          <a:noFill/>
          <a:ln w="9525">
            <a:noFill/>
            <a:miter lim="800000"/>
            <a:headEnd/>
            <a:tailEnd/>
          </a:ln>
        </p:spPr>
      </p:pic>
      <p:pic>
        <p:nvPicPr>
          <p:cNvPr id="32773" name="Picture 15"/>
          <p:cNvPicPr>
            <a:picLocks noChangeAspect="1" noChangeArrowheads="1"/>
          </p:cNvPicPr>
          <p:nvPr/>
        </p:nvPicPr>
        <p:blipFill>
          <a:blip r:embed="rId1" cstate="print"/>
          <a:srcRect/>
          <a:stretch>
            <a:fillRect/>
          </a:stretch>
        </p:blipFill>
        <p:spPr bwMode="auto">
          <a:xfrm>
            <a:off x="1785938" y="2286000"/>
            <a:ext cx="174625" cy="184150"/>
          </a:xfrm>
          <a:prstGeom prst="rect">
            <a:avLst/>
          </a:prstGeom>
          <a:noFill/>
          <a:ln w="9525">
            <a:noFill/>
            <a:miter lim="800000"/>
            <a:headEnd/>
            <a:tailEnd/>
          </a:ln>
        </p:spPr>
      </p:pic>
      <p:pic>
        <p:nvPicPr>
          <p:cNvPr id="32774" name="Picture 15"/>
          <p:cNvPicPr>
            <a:picLocks noChangeAspect="1" noChangeArrowheads="1"/>
          </p:cNvPicPr>
          <p:nvPr/>
        </p:nvPicPr>
        <p:blipFill>
          <a:blip r:embed="rId1" cstate="print"/>
          <a:srcRect/>
          <a:stretch>
            <a:fillRect/>
          </a:stretch>
        </p:blipFill>
        <p:spPr bwMode="auto">
          <a:xfrm>
            <a:off x="1785938" y="2786063"/>
            <a:ext cx="174625" cy="184150"/>
          </a:xfrm>
          <a:prstGeom prst="rect">
            <a:avLst/>
          </a:prstGeom>
          <a:noFill/>
          <a:ln w="9525">
            <a:noFill/>
            <a:miter lim="800000"/>
            <a:headEnd/>
            <a:tailEnd/>
          </a:ln>
        </p:spPr>
      </p:pic>
      <p:pic>
        <p:nvPicPr>
          <p:cNvPr id="32775" name="Picture 15"/>
          <p:cNvPicPr>
            <a:picLocks noChangeAspect="1" noChangeArrowheads="1"/>
          </p:cNvPicPr>
          <p:nvPr/>
        </p:nvPicPr>
        <p:blipFill>
          <a:blip r:embed="rId1" cstate="print"/>
          <a:srcRect/>
          <a:stretch>
            <a:fillRect/>
          </a:stretch>
        </p:blipFill>
        <p:spPr bwMode="auto">
          <a:xfrm>
            <a:off x="1785938" y="3316288"/>
            <a:ext cx="174625" cy="184150"/>
          </a:xfrm>
          <a:prstGeom prst="rect">
            <a:avLst/>
          </a:prstGeom>
          <a:noFill/>
          <a:ln w="9525">
            <a:noFill/>
            <a:miter lim="800000"/>
            <a:headEnd/>
            <a:tailEnd/>
          </a:ln>
        </p:spPr>
      </p:pic>
      <p:pic>
        <p:nvPicPr>
          <p:cNvPr id="32776" name="Picture 15"/>
          <p:cNvPicPr>
            <a:picLocks noChangeAspect="1" noChangeArrowheads="1"/>
          </p:cNvPicPr>
          <p:nvPr/>
        </p:nvPicPr>
        <p:blipFill>
          <a:blip r:embed="rId1" cstate="print"/>
          <a:srcRect/>
          <a:stretch>
            <a:fillRect/>
          </a:stretch>
        </p:blipFill>
        <p:spPr bwMode="auto">
          <a:xfrm>
            <a:off x="1785938" y="3857625"/>
            <a:ext cx="174625" cy="184150"/>
          </a:xfrm>
          <a:prstGeom prst="rect">
            <a:avLst/>
          </a:prstGeom>
          <a:noFill/>
          <a:ln w="9525">
            <a:noFill/>
            <a:miter lim="800000"/>
            <a:headEnd/>
            <a:tailEnd/>
          </a:ln>
        </p:spPr>
      </p:pic>
      <p:pic>
        <p:nvPicPr>
          <p:cNvPr id="32777" name="Picture 15"/>
          <p:cNvPicPr>
            <a:picLocks noChangeAspect="1" noChangeArrowheads="1"/>
          </p:cNvPicPr>
          <p:nvPr/>
        </p:nvPicPr>
        <p:blipFill>
          <a:blip r:embed="rId1" cstate="print"/>
          <a:srcRect/>
          <a:stretch>
            <a:fillRect/>
          </a:stretch>
        </p:blipFill>
        <p:spPr bwMode="auto">
          <a:xfrm>
            <a:off x="1785938" y="4387850"/>
            <a:ext cx="174625" cy="184150"/>
          </a:xfrm>
          <a:prstGeom prst="rect">
            <a:avLst/>
          </a:prstGeom>
          <a:noFill/>
          <a:ln w="9525">
            <a:noFill/>
            <a:miter lim="800000"/>
            <a:headEnd/>
            <a:tailEnd/>
          </a:ln>
        </p:spPr>
      </p:pic>
      <p:pic>
        <p:nvPicPr>
          <p:cNvPr id="32778" name="Picture 15"/>
          <p:cNvPicPr>
            <a:picLocks noChangeAspect="1" noChangeArrowheads="1"/>
          </p:cNvPicPr>
          <p:nvPr/>
        </p:nvPicPr>
        <p:blipFill>
          <a:blip r:embed="rId1" cstate="print"/>
          <a:srcRect/>
          <a:stretch>
            <a:fillRect/>
          </a:stretch>
        </p:blipFill>
        <p:spPr bwMode="auto">
          <a:xfrm>
            <a:off x="1785938" y="4929188"/>
            <a:ext cx="174625" cy="184150"/>
          </a:xfrm>
          <a:prstGeom prst="rect">
            <a:avLst/>
          </a:prstGeom>
          <a:noFill/>
          <a:ln w="9525">
            <a:noFill/>
            <a:miter lim="800000"/>
            <a:headEnd/>
            <a:tailEnd/>
          </a:ln>
        </p:spPr>
      </p:pic>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82" name="Rectangle 3"/>
          <p:cNvSpPr>
            <a:spLocks noGrp="1" noChangeArrowheads="1"/>
          </p:cNvSpPr>
          <p:nvPr>
            <p:ph type="body" sz="half" idx="4294967295"/>
          </p:nvPr>
        </p:nvSpPr>
        <p:spPr bwMode="auto">
          <a:xfrm>
            <a:off x="342900" y="1484313"/>
            <a:ext cx="8610600" cy="4525962"/>
          </a:xfrm>
          <a:prstGeom prst="rect">
            <a:avLst/>
          </a:prstGeom>
          <a:noFill/>
          <a:ln cap="flat" algn="ctr">
            <a:miter lim="800000"/>
            <a:headEnd type="none" w="med" len="med"/>
            <a:tailEnd type="none" w="med" len="med"/>
          </a:ln>
        </p:spPr>
        <p:txBody>
          <a:bodyPr/>
          <a:lstStyle/>
          <a:p>
            <a:pPr lvl="1" algn="ctr">
              <a:lnSpc>
                <a:spcPct val="120000"/>
              </a:lnSpc>
              <a:buFont typeface="Wingdings" panose="05000000000000000000" pitchFamily="2" charset="2"/>
              <a:buChar char="u"/>
            </a:pPr>
            <a:r>
              <a:rPr lang="zh-CN" altLang="en-US" sz="3600" b="1" dirty="0">
                <a:solidFill>
                  <a:srgbClr val="0070C0"/>
                </a:solidFill>
                <a:effectLst>
                  <a:outerShdw blurRad="38100" dist="38100" dir="2700000" algn="tl">
                    <a:srgbClr val="C0C0C0"/>
                  </a:outerShdw>
                </a:effectLst>
                <a:latin typeface="微软雅黑" panose="020B0503020204020204" pitchFamily="34" charset="-122"/>
                <a:ea typeface="微软雅黑" panose="020B0503020204020204" pitchFamily="34" charset="-122"/>
              </a:rPr>
              <a:t>参芍片</a:t>
            </a:r>
            <a:endParaRPr lang="zh-CN" altLang="en-US" sz="3600" b="1" dirty="0">
              <a:solidFill>
                <a:srgbClr val="0070C0"/>
              </a:solidFill>
              <a:effectLst>
                <a:outerShdw blurRad="38100" dist="38100" dir="2700000" algn="tl">
                  <a:srgbClr val="C0C0C0"/>
                </a:outerShdw>
              </a:effectLst>
              <a:latin typeface="微软雅黑" panose="020B0503020204020204" pitchFamily="34" charset="-122"/>
              <a:ea typeface="微软雅黑" panose="020B0503020204020204" pitchFamily="34" charset="-122"/>
            </a:endParaRPr>
          </a:p>
          <a:p>
            <a:pPr>
              <a:lnSpc>
                <a:spcPct val="120000"/>
              </a:lnSpc>
              <a:buFont typeface="Wingdings" panose="05000000000000000000" pitchFamily="2" charset="2"/>
              <a:buNone/>
            </a:pPr>
            <a:r>
              <a:rPr lang="en-US" altLang="zh-CN" sz="2000" b="1" dirty="0">
                <a:solidFill>
                  <a:srgbClr val="0070C0"/>
                </a:solidFill>
                <a:effectLst>
                  <a:outerShdw blurRad="38100" dist="38100" dir="2700000" algn="tl">
                    <a:srgbClr val="C0C0C0"/>
                  </a:outerShdw>
                </a:effectLst>
                <a:latin typeface="微软雅黑" panose="020B0503020204020204" pitchFamily="34" charset="-122"/>
                <a:ea typeface="微软雅黑" panose="020B0503020204020204" pitchFamily="34" charset="-122"/>
              </a:rPr>
              <a:t>【</a:t>
            </a:r>
            <a:r>
              <a:rPr lang="zh-CN" altLang="en-US" sz="2000" b="1" dirty="0">
                <a:solidFill>
                  <a:srgbClr val="0070C0"/>
                </a:solidFill>
                <a:effectLst>
                  <a:outerShdw blurRad="38100" dist="38100" dir="2700000" algn="tl">
                    <a:srgbClr val="C0C0C0"/>
                  </a:outerShdw>
                </a:effectLst>
                <a:latin typeface="微软雅黑" panose="020B0503020204020204" pitchFamily="34" charset="-122"/>
                <a:ea typeface="微软雅黑" panose="020B0503020204020204" pitchFamily="34" charset="-122"/>
              </a:rPr>
              <a:t>主要成份</a:t>
            </a:r>
            <a:r>
              <a:rPr lang="en-US" altLang="zh-CN" sz="2000" b="1" dirty="0">
                <a:solidFill>
                  <a:srgbClr val="0070C0"/>
                </a:solidFill>
                <a:effectLst>
                  <a:outerShdw blurRad="38100" dist="38100" dir="2700000" algn="tl">
                    <a:srgbClr val="C0C0C0"/>
                  </a:outerShdw>
                </a:effectLst>
                <a:latin typeface="微软雅黑" panose="020B0503020204020204" pitchFamily="34" charset="-122"/>
                <a:ea typeface="微软雅黑" panose="020B0503020204020204" pitchFamily="34" charset="-122"/>
              </a:rPr>
              <a:t>】</a:t>
            </a:r>
            <a:r>
              <a:rPr lang="zh-CN" altLang="en-US" sz="2000" dirty="0">
                <a:solidFill>
                  <a:srgbClr val="0070C0"/>
                </a:solidFill>
                <a:effectLst>
                  <a:outerShdw blurRad="38100" dist="38100" dir="2700000" algn="tl">
                    <a:srgbClr val="C0C0C0"/>
                  </a:outerShdw>
                </a:effectLst>
                <a:latin typeface="微软雅黑" panose="020B0503020204020204" pitchFamily="34" charset="-122"/>
                <a:ea typeface="微软雅黑" panose="020B0503020204020204" pitchFamily="34" charset="-122"/>
              </a:rPr>
              <a:t>人参茎叶皂甙、白芍 </a:t>
            </a:r>
            <a:endParaRPr lang="zh-CN" altLang="en-US" sz="2000" dirty="0">
              <a:solidFill>
                <a:srgbClr val="0070C0"/>
              </a:solidFill>
              <a:effectLst>
                <a:outerShdw blurRad="38100" dist="38100" dir="2700000" algn="tl">
                  <a:srgbClr val="C0C0C0"/>
                </a:outerShdw>
              </a:effectLst>
              <a:latin typeface="微软雅黑" panose="020B0503020204020204" pitchFamily="34" charset="-122"/>
              <a:ea typeface="微软雅黑" panose="020B0503020204020204" pitchFamily="34" charset="-122"/>
            </a:endParaRPr>
          </a:p>
          <a:p>
            <a:pPr>
              <a:lnSpc>
                <a:spcPct val="150000"/>
              </a:lnSpc>
              <a:spcBef>
                <a:spcPct val="0"/>
              </a:spcBef>
              <a:buFontTx/>
              <a:buNone/>
            </a:pPr>
            <a:r>
              <a:rPr lang="en-US" altLang="zh-CN" sz="2000" b="1" dirty="0">
                <a:solidFill>
                  <a:srgbClr val="0070C0"/>
                </a:solidFill>
                <a:effectLst>
                  <a:outerShdw blurRad="38100" dist="38100" dir="2700000" algn="tl">
                    <a:srgbClr val="C0C0C0"/>
                  </a:outerShdw>
                </a:effectLst>
                <a:latin typeface="微软雅黑" panose="020B0503020204020204" pitchFamily="34" charset="-122"/>
                <a:ea typeface="微软雅黑" panose="020B0503020204020204" pitchFamily="34" charset="-122"/>
              </a:rPr>
              <a:t>【</a:t>
            </a:r>
            <a:r>
              <a:rPr lang="zh-CN" altLang="en-US" sz="2000" b="1" dirty="0">
                <a:solidFill>
                  <a:srgbClr val="0070C0"/>
                </a:solidFill>
                <a:effectLst>
                  <a:outerShdw blurRad="38100" dist="38100" dir="2700000" algn="tl">
                    <a:srgbClr val="C0C0C0"/>
                  </a:outerShdw>
                </a:effectLst>
                <a:latin typeface="微软雅黑" panose="020B0503020204020204" pitchFamily="34" charset="-122"/>
                <a:ea typeface="微软雅黑" panose="020B0503020204020204" pitchFamily="34" charset="-122"/>
              </a:rPr>
              <a:t>功能与主治</a:t>
            </a:r>
            <a:r>
              <a:rPr lang="en-US" altLang="zh-CN" sz="2000" b="1" dirty="0">
                <a:solidFill>
                  <a:srgbClr val="0070C0"/>
                </a:solidFill>
                <a:effectLst>
                  <a:outerShdw blurRad="38100" dist="38100" dir="2700000" algn="tl">
                    <a:srgbClr val="C0C0C0"/>
                  </a:outerShdw>
                </a:effectLst>
                <a:latin typeface="微软雅黑" panose="020B0503020204020204" pitchFamily="34" charset="-122"/>
                <a:ea typeface="微软雅黑" panose="020B0503020204020204" pitchFamily="34" charset="-122"/>
              </a:rPr>
              <a:t>】</a:t>
            </a:r>
            <a:r>
              <a:rPr lang="zh-CN" altLang="en-US" sz="2000" dirty="0">
                <a:solidFill>
                  <a:srgbClr val="0070C0"/>
                </a:solidFill>
                <a:effectLst>
                  <a:outerShdw blurRad="38100" dist="38100" dir="2700000" algn="tl">
                    <a:srgbClr val="C0C0C0"/>
                  </a:outerShdw>
                </a:effectLst>
                <a:latin typeface="微软雅黑" panose="020B0503020204020204" pitchFamily="34" charset="-122"/>
                <a:ea typeface="微软雅黑" panose="020B0503020204020204" pitchFamily="34" charset="-122"/>
              </a:rPr>
              <a:t>活血化瘀，益气止痛。适用于气虚血瘀所致的胸闷，胸痛，</a:t>
            </a:r>
            <a:endParaRPr lang="zh-CN" altLang="en-US" sz="2000" dirty="0">
              <a:solidFill>
                <a:srgbClr val="0070C0"/>
              </a:solidFill>
              <a:effectLst>
                <a:outerShdw blurRad="38100" dist="38100" dir="2700000" algn="tl">
                  <a:srgbClr val="C0C0C0"/>
                </a:outerShdw>
              </a:effectLst>
              <a:latin typeface="微软雅黑" panose="020B0503020204020204" pitchFamily="34" charset="-122"/>
              <a:ea typeface="微软雅黑" panose="020B0503020204020204" pitchFamily="34" charset="-122"/>
            </a:endParaRPr>
          </a:p>
          <a:p>
            <a:pPr>
              <a:lnSpc>
                <a:spcPct val="150000"/>
              </a:lnSpc>
              <a:spcBef>
                <a:spcPct val="0"/>
              </a:spcBef>
              <a:buFontTx/>
              <a:buNone/>
            </a:pPr>
            <a:r>
              <a:rPr lang="zh-CN" altLang="en-US" sz="2000" dirty="0">
                <a:solidFill>
                  <a:srgbClr val="0070C0"/>
                </a:solidFill>
                <a:effectLst>
                  <a:outerShdw blurRad="38100" dist="38100" dir="2700000" algn="tl">
                    <a:srgbClr val="C0C0C0"/>
                  </a:outerShdw>
                </a:effectLst>
                <a:latin typeface="微软雅黑" panose="020B0503020204020204" pitchFamily="34" charset="-122"/>
                <a:ea typeface="微软雅黑" panose="020B0503020204020204" pitchFamily="34" charset="-122"/>
              </a:rPr>
              <a:t>  心悸，气短等症 。   </a:t>
            </a:r>
            <a:endParaRPr lang="zh-CN" altLang="en-US" sz="2000" dirty="0">
              <a:solidFill>
                <a:srgbClr val="0070C0"/>
              </a:solidFill>
              <a:effectLst>
                <a:outerShdw blurRad="38100" dist="38100" dir="2700000" algn="tl">
                  <a:srgbClr val="C0C0C0"/>
                </a:outerShdw>
              </a:effectLst>
              <a:latin typeface="微软雅黑" panose="020B0503020204020204" pitchFamily="34" charset="-122"/>
              <a:ea typeface="微软雅黑" panose="020B0503020204020204" pitchFamily="34" charset="-122"/>
            </a:endParaRPr>
          </a:p>
          <a:p>
            <a:pPr>
              <a:lnSpc>
                <a:spcPct val="150000"/>
              </a:lnSpc>
              <a:spcBef>
                <a:spcPct val="0"/>
              </a:spcBef>
              <a:buFontTx/>
              <a:buNone/>
            </a:pPr>
            <a:r>
              <a:rPr lang="en-US" altLang="zh-CN" sz="2000" b="1" dirty="0">
                <a:solidFill>
                  <a:srgbClr val="0070C0"/>
                </a:solidFill>
                <a:effectLst>
                  <a:outerShdw blurRad="38100" dist="38100" dir="2700000" algn="tl">
                    <a:srgbClr val="C0C0C0"/>
                  </a:outerShdw>
                </a:effectLst>
                <a:latin typeface="微软雅黑" panose="020B0503020204020204" pitchFamily="34" charset="-122"/>
                <a:ea typeface="微软雅黑" panose="020B0503020204020204" pitchFamily="34" charset="-122"/>
              </a:rPr>
              <a:t>【</a:t>
            </a:r>
            <a:r>
              <a:rPr lang="zh-CN" altLang="en-US" sz="2000" b="1" dirty="0">
                <a:solidFill>
                  <a:srgbClr val="0070C0"/>
                </a:solidFill>
                <a:effectLst>
                  <a:outerShdw blurRad="38100" dist="38100" dir="2700000" algn="tl">
                    <a:srgbClr val="C0C0C0"/>
                  </a:outerShdw>
                </a:effectLst>
                <a:latin typeface="微软雅黑" panose="020B0503020204020204" pitchFamily="34" charset="-122"/>
                <a:ea typeface="微软雅黑" panose="020B0503020204020204" pitchFamily="34" charset="-122"/>
              </a:rPr>
              <a:t>用法用量</a:t>
            </a:r>
            <a:r>
              <a:rPr lang="en-US" altLang="zh-CN" sz="2000" b="1" dirty="0">
                <a:solidFill>
                  <a:srgbClr val="0070C0"/>
                </a:solidFill>
                <a:effectLst>
                  <a:outerShdw blurRad="38100" dist="38100" dir="2700000" algn="tl">
                    <a:srgbClr val="C0C0C0"/>
                  </a:outerShdw>
                </a:effectLst>
                <a:latin typeface="微软雅黑" panose="020B0503020204020204" pitchFamily="34" charset="-122"/>
                <a:ea typeface="微软雅黑" panose="020B0503020204020204" pitchFamily="34" charset="-122"/>
              </a:rPr>
              <a:t>】</a:t>
            </a:r>
            <a:r>
              <a:rPr lang="zh-CN" altLang="en-US" sz="2000" dirty="0">
                <a:solidFill>
                  <a:srgbClr val="0070C0"/>
                </a:solidFill>
                <a:effectLst>
                  <a:outerShdw blurRad="38100" dist="38100" dir="2700000" algn="tl">
                    <a:srgbClr val="C0C0C0"/>
                  </a:outerShdw>
                </a:effectLst>
                <a:latin typeface="微软雅黑" panose="020B0503020204020204" pitchFamily="34" charset="-122"/>
                <a:ea typeface="微软雅黑" panose="020B0503020204020204" pitchFamily="34" charset="-122"/>
              </a:rPr>
              <a:t>口服</a:t>
            </a:r>
            <a:r>
              <a:rPr lang="en-US" altLang="zh-CN" sz="2000" dirty="0">
                <a:solidFill>
                  <a:srgbClr val="0070C0"/>
                </a:solidFill>
                <a:effectLst>
                  <a:outerShdw blurRad="38100" dist="38100" dir="2700000" algn="tl">
                    <a:srgbClr val="C0C0C0"/>
                  </a:outerShdw>
                </a:effectLst>
                <a:latin typeface="微软雅黑" panose="020B0503020204020204" pitchFamily="34" charset="-122"/>
                <a:ea typeface="微软雅黑" panose="020B0503020204020204" pitchFamily="34" charset="-122"/>
              </a:rPr>
              <a:t>,</a:t>
            </a:r>
            <a:r>
              <a:rPr lang="zh-CN" altLang="en-US" sz="2000" dirty="0">
                <a:solidFill>
                  <a:srgbClr val="0070C0"/>
                </a:solidFill>
                <a:effectLst>
                  <a:outerShdw blurRad="38100" dist="38100" dir="2700000" algn="tl">
                    <a:srgbClr val="C0C0C0"/>
                  </a:outerShdw>
                </a:effectLst>
                <a:latin typeface="微软雅黑" panose="020B0503020204020204" pitchFamily="34" charset="-122"/>
                <a:ea typeface="微软雅黑" panose="020B0503020204020204" pitchFamily="34" charset="-122"/>
              </a:rPr>
              <a:t>一次</a:t>
            </a:r>
            <a:r>
              <a:rPr lang="en-US" altLang="zh-CN" sz="2000" dirty="0">
                <a:solidFill>
                  <a:srgbClr val="0070C0"/>
                </a:solidFill>
                <a:effectLst>
                  <a:outerShdw blurRad="38100" dist="38100" dir="2700000" algn="tl">
                    <a:srgbClr val="C0C0C0"/>
                  </a:outerShdw>
                </a:effectLst>
                <a:latin typeface="微软雅黑" panose="020B0503020204020204" pitchFamily="34" charset="-122"/>
                <a:ea typeface="微软雅黑" panose="020B0503020204020204" pitchFamily="34" charset="-122"/>
              </a:rPr>
              <a:t>4</a:t>
            </a:r>
            <a:r>
              <a:rPr lang="zh-CN" altLang="en-US" sz="2000" dirty="0">
                <a:solidFill>
                  <a:srgbClr val="0070C0"/>
                </a:solidFill>
                <a:effectLst>
                  <a:outerShdw blurRad="38100" dist="38100" dir="2700000" algn="tl">
                    <a:srgbClr val="C0C0C0"/>
                  </a:outerShdw>
                </a:effectLst>
                <a:latin typeface="微软雅黑" panose="020B0503020204020204" pitchFamily="34" charset="-122"/>
                <a:ea typeface="微软雅黑" panose="020B0503020204020204" pitchFamily="34" charset="-122"/>
              </a:rPr>
              <a:t>片，一日</a:t>
            </a:r>
            <a:r>
              <a:rPr lang="en-US" altLang="zh-CN" sz="2000" dirty="0">
                <a:solidFill>
                  <a:srgbClr val="0070C0"/>
                </a:solidFill>
                <a:effectLst>
                  <a:outerShdw blurRad="38100" dist="38100" dir="2700000" algn="tl">
                    <a:srgbClr val="C0C0C0"/>
                  </a:outerShdw>
                </a:effectLst>
                <a:latin typeface="微软雅黑" panose="020B0503020204020204" pitchFamily="34" charset="-122"/>
                <a:ea typeface="微软雅黑" panose="020B0503020204020204" pitchFamily="34" charset="-122"/>
              </a:rPr>
              <a:t>2</a:t>
            </a:r>
            <a:r>
              <a:rPr lang="zh-CN" altLang="en-US" sz="2000" dirty="0">
                <a:solidFill>
                  <a:srgbClr val="0070C0"/>
                </a:solidFill>
                <a:effectLst>
                  <a:outerShdw blurRad="38100" dist="38100" dir="2700000" algn="tl">
                    <a:srgbClr val="C0C0C0"/>
                  </a:outerShdw>
                </a:effectLst>
                <a:latin typeface="微软雅黑" panose="020B0503020204020204" pitchFamily="34" charset="-122"/>
                <a:ea typeface="微软雅黑" panose="020B0503020204020204" pitchFamily="34" charset="-122"/>
              </a:rPr>
              <a:t>次。</a:t>
            </a:r>
            <a:endParaRPr lang="zh-CN" altLang="en-US" sz="2000" dirty="0">
              <a:solidFill>
                <a:srgbClr val="0070C0"/>
              </a:solidFill>
              <a:effectLst>
                <a:outerShdw blurRad="38100" dist="38100" dir="2700000" algn="tl">
                  <a:srgbClr val="C0C0C0"/>
                </a:outerShdw>
              </a:effectLst>
              <a:latin typeface="微软雅黑" panose="020B0503020204020204" pitchFamily="34" charset="-122"/>
              <a:ea typeface="微软雅黑" panose="020B0503020204020204" pitchFamily="34" charset="-122"/>
            </a:endParaRPr>
          </a:p>
          <a:p>
            <a:pPr>
              <a:lnSpc>
                <a:spcPct val="150000"/>
              </a:lnSpc>
              <a:spcBef>
                <a:spcPct val="0"/>
              </a:spcBef>
              <a:buFontTx/>
              <a:buNone/>
            </a:pPr>
            <a:r>
              <a:rPr lang="en-US" altLang="zh-CN" sz="2000" b="1" dirty="0">
                <a:solidFill>
                  <a:srgbClr val="0070C0"/>
                </a:solidFill>
                <a:effectLst>
                  <a:outerShdw blurRad="38100" dist="38100" dir="2700000" algn="tl">
                    <a:srgbClr val="C0C0C0"/>
                  </a:outerShdw>
                </a:effectLst>
                <a:latin typeface="微软雅黑" panose="020B0503020204020204" pitchFamily="34" charset="-122"/>
                <a:ea typeface="微软雅黑" panose="020B0503020204020204" pitchFamily="34" charset="-122"/>
              </a:rPr>
              <a:t>【</a:t>
            </a:r>
            <a:r>
              <a:rPr lang="zh-CN" altLang="en-US" sz="2000" b="1" dirty="0">
                <a:solidFill>
                  <a:srgbClr val="0070C0"/>
                </a:solidFill>
                <a:effectLst>
                  <a:outerShdw blurRad="38100" dist="38100" dir="2700000" algn="tl">
                    <a:srgbClr val="C0C0C0"/>
                  </a:outerShdw>
                </a:effectLst>
                <a:latin typeface="微软雅黑" panose="020B0503020204020204" pitchFamily="34" charset="-122"/>
                <a:ea typeface="微软雅黑" panose="020B0503020204020204" pitchFamily="34" charset="-122"/>
              </a:rPr>
              <a:t>注意事项</a:t>
            </a:r>
            <a:r>
              <a:rPr lang="en-US" altLang="zh-CN" sz="2000" b="1" dirty="0">
                <a:solidFill>
                  <a:srgbClr val="0070C0"/>
                </a:solidFill>
                <a:effectLst>
                  <a:outerShdw blurRad="38100" dist="38100" dir="2700000" algn="tl">
                    <a:srgbClr val="C0C0C0"/>
                  </a:outerShdw>
                </a:effectLst>
                <a:latin typeface="微软雅黑" panose="020B0503020204020204" pitchFamily="34" charset="-122"/>
                <a:ea typeface="微软雅黑" panose="020B0503020204020204" pitchFamily="34" charset="-122"/>
              </a:rPr>
              <a:t>】</a:t>
            </a:r>
            <a:r>
              <a:rPr lang="zh-CN" altLang="en-US" sz="2000" dirty="0">
                <a:solidFill>
                  <a:srgbClr val="0070C0"/>
                </a:solidFill>
                <a:effectLst>
                  <a:outerShdw blurRad="38100" dist="38100" dir="2700000" algn="tl">
                    <a:srgbClr val="C0C0C0"/>
                  </a:outerShdw>
                </a:effectLst>
                <a:latin typeface="微软雅黑" panose="020B0503020204020204" pitchFamily="34" charset="-122"/>
                <a:ea typeface="微软雅黑" panose="020B0503020204020204" pitchFamily="34" charset="-122"/>
              </a:rPr>
              <a:t>妇女经期及孕妇禁用。</a:t>
            </a:r>
            <a:br>
              <a:rPr lang="zh-CN" altLang="en-US" sz="2000" dirty="0">
                <a:solidFill>
                  <a:srgbClr val="0070C0"/>
                </a:solidFill>
                <a:effectLst>
                  <a:outerShdw blurRad="38100" dist="38100" dir="2700000" algn="tl">
                    <a:srgbClr val="C0C0C0"/>
                  </a:outerShdw>
                </a:effectLst>
                <a:latin typeface="微软雅黑" panose="020B0503020204020204" pitchFamily="34" charset="-122"/>
                <a:ea typeface="微软雅黑" panose="020B0503020204020204" pitchFamily="34" charset="-122"/>
              </a:rPr>
            </a:br>
            <a:endParaRPr lang="zh-CN" altLang="en-US" sz="2000" dirty="0">
              <a:solidFill>
                <a:srgbClr val="0070C0"/>
              </a:solidFill>
              <a:effectLst>
                <a:outerShdw blurRad="38100" dist="38100" dir="2700000" algn="tl">
                  <a:srgbClr val="C0C0C0"/>
                </a:outerShdw>
              </a:effectLst>
              <a:latin typeface="微软雅黑" panose="020B0503020204020204" pitchFamily="34" charset="-122"/>
              <a:ea typeface="微软雅黑" panose="020B0503020204020204" pitchFamily="34" charset="-122"/>
            </a:endParaRPr>
          </a:p>
          <a:p>
            <a:pPr>
              <a:lnSpc>
                <a:spcPct val="120000"/>
              </a:lnSpc>
            </a:pPr>
            <a:endParaRPr lang="zh-CN" altLang="en-US" sz="2800" dirty="0">
              <a:solidFill>
                <a:srgbClr val="0070C0"/>
              </a:solidFill>
              <a:effectLst>
                <a:outerShdw blurRad="38100" dist="38100" dir="2700000" algn="tl">
                  <a:srgbClr val="C0C0C0"/>
                </a:outerShdw>
              </a:effectLst>
              <a:latin typeface="微软雅黑" panose="020B0503020204020204" pitchFamily="34" charset="-122"/>
              <a:ea typeface="微软雅黑" panose="020B0503020204020204" pitchFamily="34" charset="-122"/>
            </a:endParaRPr>
          </a:p>
        </p:txBody>
      </p:sp>
      <p:sp>
        <p:nvSpPr>
          <p:cNvPr id="2083" name="Rectangle 8"/>
          <p:cNvSpPr>
            <a:spLocks noChangeArrowheads="1"/>
          </p:cNvSpPr>
          <p:nvPr/>
        </p:nvSpPr>
        <p:spPr bwMode="auto">
          <a:xfrm>
            <a:off x="3773488" y="6434138"/>
            <a:ext cx="2376487" cy="366712"/>
          </a:xfrm>
          <a:prstGeom prst="rect">
            <a:avLst/>
          </a:prstGeom>
          <a:noFill/>
          <a:ln w="9525" cap="flat" algn="ctr">
            <a:noFill/>
            <a:prstDash val="solid"/>
            <a:miter lim="800000"/>
            <a:headEnd type="none" w="med" len="med"/>
            <a:tailEnd type="none" w="med" len="med"/>
          </a:ln>
          <a:effectLst/>
        </p:spPr>
        <p:txBody>
          <a:bodyPr/>
          <a:lstStyle/>
          <a:p>
            <a:r>
              <a:rPr lang="zh-CN" altLang="en-US" b="1">
                <a:solidFill>
                  <a:srgbClr val="FF0000"/>
                </a:solidFill>
                <a:effectLst>
                  <a:outerShdw blurRad="38100" dist="38100" dir="2700000" algn="tl">
                    <a:srgbClr val="C0C0C0"/>
                  </a:outerShdw>
                </a:effectLst>
              </a:rPr>
              <a:t>虚实夹杂</a:t>
            </a:r>
            <a:r>
              <a:rPr lang="en-US" altLang="zh-CN" b="1">
                <a:solidFill>
                  <a:srgbClr val="FF0000"/>
                </a:solidFill>
                <a:effectLst>
                  <a:outerShdw blurRad="38100" dist="38100" dir="2700000" algn="tl">
                    <a:srgbClr val="C0C0C0"/>
                  </a:outerShdw>
                </a:effectLst>
              </a:rPr>
              <a:t>—</a:t>
            </a:r>
            <a:r>
              <a:rPr lang="zh-CN" altLang="en-US" b="1">
                <a:solidFill>
                  <a:srgbClr val="FF0000"/>
                </a:solidFill>
                <a:effectLst>
                  <a:outerShdw blurRad="38100" dist="38100" dir="2700000" algn="tl">
                    <a:srgbClr val="C0C0C0"/>
                  </a:outerShdw>
                </a:effectLst>
              </a:rPr>
              <a:t>气虚血瘀</a:t>
            </a:r>
            <a:endParaRPr lang="zh-CN" altLang="en-US" b="1">
              <a:solidFill>
                <a:srgbClr val="FF0000"/>
              </a:solidFill>
              <a:effectLst>
                <a:outerShdw blurRad="38100" dist="38100" dir="2700000" algn="tl">
                  <a:srgbClr val="C0C0C0"/>
                </a:outerShdw>
              </a:effectLst>
            </a:endParaRPr>
          </a:p>
        </p:txBody>
      </p:sp>
      <p:pic>
        <p:nvPicPr>
          <p:cNvPr id="2084" name="Picture 6" descr="步长 参芍片"/>
          <p:cNvPicPr preferRelativeResize="0">
            <a:picLocks noChangeArrowheads="1"/>
          </p:cNvPicPr>
          <p:nvPr/>
        </p:nvPicPr>
        <p:blipFill>
          <a:blip r:embed="rId1" cstate="print"/>
          <a:srcRect t="22180" b="17564"/>
          <a:stretch>
            <a:fillRect/>
          </a:stretch>
        </p:blipFill>
        <p:spPr bwMode="auto">
          <a:xfrm>
            <a:off x="5292090" y="4004945"/>
            <a:ext cx="3403600" cy="2313940"/>
          </a:xfrm>
          <a:prstGeom prst="rect">
            <a:avLst/>
          </a:prstGeom>
          <a:noFill/>
          <a:ln w="9525" cap="flat" algn="ctr">
            <a:noFill/>
            <a:prstDash val="solid"/>
            <a:miter lim="800000"/>
            <a:headEnd type="none" w="med" len="med"/>
            <a:tailEnd type="none" w="med" len="med"/>
          </a:ln>
          <a:effectLst/>
        </p:spPr>
      </p:pic>
      <p:sp>
        <p:nvSpPr>
          <p:cNvPr id="2085" name="Rectangle 8"/>
          <p:cNvSpPr>
            <a:spLocks noChangeArrowheads="1"/>
          </p:cNvSpPr>
          <p:nvPr/>
        </p:nvSpPr>
        <p:spPr bwMode="auto">
          <a:xfrm>
            <a:off x="142875" y="6462713"/>
            <a:ext cx="736600" cy="366712"/>
          </a:xfrm>
          <a:prstGeom prst="rect">
            <a:avLst/>
          </a:prstGeom>
          <a:noFill/>
          <a:ln w="9525" cap="flat" algn="ctr">
            <a:noFill/>
            <a:prstDash val="solid"/>
            <a:miter lim="800000"/>
            <a:headEnd type="none" w="med" len="med"/>
            <a:tailEnd type="none" w="med" len="med"/>
          </a:ln>
          <a:effectLst/>
        </p:spPr>
        <p:txBody>
          <a:bodyPr/>
          <a:lstStyle/>
          <a:p>
            <a:r>
              <a:rPr lang="zh-CN" altLang="en-US" b="1">
                <a:solidFill>
                  <a:srgbClr val="FF0000"/>
                </a:solidFill>
                <a:effectLst>
                  <a:outerShdw blurRad="38100" dist="38100" dir="2700000" algn="tl">
                    <a:srgbClr val="C0C0C0"/>
                  </a:outerShdw>
                </a:effectLst>
              </a:rPr>
              <a:t>胸痹</a:t>
            </a:r>
            <a:endParaRPr lang="zh-CN" altLang="en-US" b="1">
              <a:solidFill>
                <a:srgbClr val="FF0000"/>
              </a:solidFill>
              <a:effectLst>
                <a:outerShdw blurRad="38100" dist="38100" dir="2700000" algn="tl">
                  <a:srgbClr val="C0C0C0"/>
                </a:outerShdw>
              </a:effectLst>
            </a:endParaRPr>
          </a:p>
        </p:txBody>
      </p:sp>
      <p:sp>
        <p:nvSpPr>
          <p:cNvPr id="2" name="文本框 1"/>
          <p:cNvSpPr txBox="1"/>
          <p:nvPr/>
        </p:nvSpPr>
        <p:spPr>
          <a:xfrm>
            <a:off x="1689735" y="476885"/>
            <a:ext cx="5916295" cy="706755"/>
          </a:xfrm>
          <a:prstGeom prst="rect">
            <a:avLst/>
          </a:prstGeom>
          <a:noFill/>
        </p:spPr>
        <p:txBody>
          <a:bodyPr wrap="none" rtlCol="0" anchor="t">
            <a:spAutoFit/>
          </a:bodyPr>
          <a:p>
            <a:pPr algn="ctr" fontAlgn="auto">
              <a:spcBef>
                <a:spcPts val="0"/>
              </a:spcBef>
              <a:spcAft>
                <a:spcPts val="0"/>
              </a:spcAft>
              <a:defRPr/>
            </a:pPr>
            <a:r>
              <a:rPr lang="zh-CN" altLang="en-US" sz="4000" b="1" dirty="0">
                <a:solidFill>
                  <a:srgbClr val="C00000"/>
                </a:solidFill>
                <a:effectLst>
                  <a:innerShdw blurRad="63500" dist="50800" dir="2700000">
                    <a:prstClr val="black">
                      <a:alpha val="50000"/>
                    </a:prstClr>
                  </a:innerShdw>
                </a:effectLst>
                <a:latin typeface="微软雅黑" panose="020B0503020204020204" pitchFamily="34" charset="-122"/>
                <a:ea typeface="微软雅黑" panose="020B0503020204020204" pitchFamily="34" charset="-122"/>
                <a:sym typeface="+mn-ea"/>
              </a:rPr>
              <a:t>四</a:t>
            </a:r>
            <a:r>
              <a:rPr lang="en-US" altLang="zh-CN" sz="4000" b="1" dirty="0">
                <a:solidFill>
                  <a:srgbClr val="C00000"/>
                </a:solidFill>
                <a:effectLst>
                  <a:innerShdw blurRad="63500" dist="50800" dir="2700000">
                    <a:prstClr val="black">
                      <a:alpha val="50000"/>
                    </a:prstClr>
                  </a:innerShdw>
                </a:effectLst>
                <a:latin typeface="微软雅黑" panose="020B0503020204020204" pitchFamily="34" charset="-122"/>
                <a:ea typeface="微软雅黑" panose="020B0503020204020204" pitchFamily="34" charset="-122"/>
                <a:sym typeface="+mn-ea"/>
              </a:rPr>
              <a:t>.</a:t>
            </a:r>
            <a:r>
              <a:rPr lang="zh-CN" altLang="en-US" sz="4000" b="1" dirty="0">
                <a:solidFill>
                  <a:srgbClr val="C00000"/>
                </a:solidFill>
                <a:effectLst>
                  <a:innerShdw blurRad="63500" dist="50800" dir="2700000">
                    <a:prstClr val="black">
                      <a:alpha val="50000"/>
                    </a:prstClr>
                  </a:innerShdw>
                </a:effectLst>
                <a:latin typeface="微软雅黑" panose="020B0503020204020204" pitchFamily="34" charset="-122"/>
                <a:ea typeface="微软雅黑" panose="020B0503020204020204" pitchFamily="34" charset="-122"/>
                <a:sym typeface="+mn-ea"/>
              </a:rPr>
              <a:t>常用防治冠心病中成药</a:t>
            </a:r>
            <a:endParaRPr lang="zh-CN" altLang="en-US" sz="4000" b="1" dirty="0">
              <a:solidFill>
                <a:srgbClr val="C00000"/>
              </a:solidFill>
              <a:effectLst>
                <a:innerShdw blurRad="63500" dist="50800" dir="2700000">
                  <a:prstClr val="black">
                    <a:alpha val="50000"/>
                  </a:prstClr>
                </a:innerShdw>
              </a:effectLst>
              <a:latin typeface="微软雅黑" panose="020B0503020204020204" pitchFamily="34" charset="-122"/>
              <a:ea typeface="微软雅黑" panose="020B0503020204020204" pitchFamily="34" charset="-122"/>
              <a:sym typeface="+mn-ea"/>
            </a:endParaRPr>
          </a:p>
        </p:txBody>
      </p:sp>
    </p:spTree>
  </p:cSld>
  <p:clrMapOvr>
    <a:masterClrMapping/>
  </p:clrMapOvr>
  <p:transition/>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88" name="Rectangle 3"/>
          <p:cNvSpPr>
            <a:spLocks noGrp="1" noChangeArrowheads="1"/>
          </p:cNvSpPr>
          <p:nvPr>
            <p:ph type="body" idx="4294967295"/>
          </p:nvPr>
        </p:nvSpPr>
        <p:spPr bwMode="auto">
          <a:xfrm>
            <a:off x="467360" y="332740"/>
            <a:ext cx="8229600" cy="4525963"/>
          </a:xfrm>
          <a:prstGeom prst="rect">
            <a:avLst/>
          </a:prstGeom>
          <a:noFill/>
          <a:ln cap="flat" algn="ctr">
            <a:miter lim="800000"/>
            <a:headEnd type="none" w="med" len="med"/>
            <a:tailEnd type="none" w="med" len="med"/>
          </a:ln>
        </p:spPr>
        <p:txBody>
          <a:bodyPr/>
          <a:lstStyle/>
          <a:p>
            <a:pPr algn="ctr">
              <a:lnSpc>
                <a:spcPct val="120000"/>
              </a:lnSpc>
              <a:buFont typeface="Wingdings" panose="05000000000000000000" pitchFamily="2" charset="2"/>
              <a:buChar char="u"/>
            </a:pPr>
            <a:r>
              <a:rPr lang="zh-CN" altLang="en-US" b="1">
                <a:solidFill>
                  <a:srgbClr val="0070C0"/>
                </a:solidFill>
                <a:effectLst>
                  <a:outerShdw blurRad="38100" dist="38100" dir="2700000" algn="tl">
                    <a:srgbClr val="C0C0C0"/>
                  </a:outerShdw>
                </a:effectLst>
                <a:latin typeface="微软雅黑" panose="020B0503020204020204" pitchFamily="34" charset="-122"/>
                <a:ea typeface="微软雅黑" panose="020B0503020204020204" pitchFamily="34" charset="-122"/>
              </a:rPr>
              <a:t>麝香保心丸</a:t>
            </a:r>
            <a:endParaRPr lang="zh-CN" altLang="en-US" b="1">
              <a:solidFill>
                <a:srgbClr val="0070C0"/>
              </a:solidFill>
              <a:effectLst>
                <a:outerShdw blurRad="38100" dist="38100" dir="2700000" algn="tl">
                  <a:srgbClr val="C0C0C0"/>
                </a:outerShdw>
              </a:effectLst>
              <a:latin typeface="微软雅黑" panose="020B0503020204020204" pitchFamily="34" charset="-122"/>
              <a:ea typeface="微软雅黑" panose="020B0503020204020204" pitchFamily="34" charset="-122"/>
            </a:endParaRPr>
          </a:p>
          <a:p>
            <a:pPr>
              <a:lnSpc>
                <a:spcPct val="120000"/>
              </a:lnSpc>
              <a:buFontTx/>
              <a:buNone/>
            </a:pPr>
            <a:r>
              <a:rPr lang="en-US" altLang="zh-CN" sz="1800" b="1">
                <a:solidFill>
                  <a:srgbClr val="0070C0"/>
                </a:solidFill>
                <a:effectLst>
                  <a:outerShdw blurRad="38100" dist="38100" dir="2700000" algn="tl">
                    <a:srgbClr val="C0C0C0"/>
                  </a:outerShdw>
                </a:effectLst>
                <a:latin typeface="微软雅黑" panose="020B0503020204020204" pitchFamily="34" charset="-122"/>
                <a:ea typeface="微软雅黑" panose="020B0503020204020204" pitchFamily="34" charset="-122"/>
              </a:rPr>
              <a:t>【</a:t>
            </a:r>
            <a:r>
              <a:rPr lang="zh-CN" altLang="en-US" sz="1800" b="1">
                <a:solidFill>
                  <a:srgbClr val="0070C0"/>
                </a:solidFill>
                <a:effectLst>
                  <a:outerShdw blurRad="38100" dist="38100" dir="2700000" algn="tl">
                    <a:srgbClr val="C0C0C0"/>
                  </a:outerShdw>
                </a:effectLst>
                <a:latin typeface="微软雅黑" panose="020B0503020204020204" pitchFamily="34" charset="-122"/>
                <a:ea typeface="微软雅黑" panose="020B0503020204020204" pitchFamily="34" charset="-122"/>
              </a:rPr>
              <a:t>主要成份</a:t>
            </a:r>
            <a:r>
              <a:rPr lang="en-US" altLang="zh-CN" sz="1800" b="1">
                <a:solidFill>
                  <a:srgbClr val="0070C0"/>
                </a:solidFill>
                <a:effectLst>
                  <a:outerShdw blurRad="38100" dist="38100" dir="2700000" algn="tl">
                    <a:srgbClr val="C0C0C0"/>
                  </a:outerShdw>
                </a:effectLst>
                <a:latin typeface="微软雅黑" panose="020B0503020204020204" pitchFamily="34" charset="-122"/>
                <a:ea typeface="微软雅黑" panose="020B0503020204020204" pitchFamily="34" charset="-122"/>
              </a:rPr>
              <a:t>】</a:t>
            </a:r>
            <a:r>
              <a:rPr lang="zh-CN" altLang="en-US" sz="1800">
                <a:solidFill>
                  <a:srgbClr val="0070C0"/>
                </a:solidFill>
                <a:effectLst>
                  <a:outerShdw blurRad="38100" dist="38100" dir="2700000" algn="tl">
                    <a:srgbClr val="C0C0C0"/>
                  </a:outerShdw>
                </a:effectLst>
                <a:latin typeface="微软雅黑" panose="020B0503020204020204" pitchFamily="34" charset="-122"/>
                <a:ea typeface="微软雅黑" panose="020B0503020204020204" pitchFamily="34" charset="-122"/>
              </a:rPr>
              <a:t>麝香、人参提取物、牛黄、肉桂、苏合香、蟾酥、冰片。 </a:t>
            </a:r>
            <a:endParaRPr lang="zh-CN" altLang="en-US" sz="1800">
              <a:solidFill>
                <a:srgbClr val="0070C0"/>
              </a:solidFill>
              <a:effectLst>
                <a:outerShdw blurRad="38100" dist="38100" dir="2700000" algn="tl">
                  <a:srgbClr val="C0C0C0"/>
                </a:outerShdw>
              </a:effectLst>
              <a:latin typeface="微软雅黑" panose="020B0503020204020204" pitchFamily="34" charset="-122"/>
              <a:ea typeface="微软雅黑" panose="020B0503020204020204" pitchFamily="34" charset="-122"/>
            </a:endParaRPr>
          </a:p>
          <a:p>
            <a:pPr>
              <a:lnSpc>
                <a:spcPct val="120000"/>
              </a:lnSpc>
              <a:buFontTx/>
              <a:buNone/>
            </a:pPr>
            <a:r>
              <a:rPr lang="en-US" altLang="zh-CN" sz="1800" b="1">
                <a:solidFill>
                  <a:srgbClr val="0070C0"/>
                </a:solidFill>
                <a:effectLst>
                  <a:outerShdw blurRad="38100" dist="38100" dir="2700000" algn="tl">
                    <a:srgbClr val="C0C0C0"/>
                  </a:outerShdw>
                </a:effectLst>
                <a:latin typeface="微软雅黑" panose="020B0503020204020204" pitchFamily="34" charset="-122"/>
                <a:ea typeface="微软雅黑" panose="020B0503020204020204" pitchFamily="34" charset="-122"/>
              </a:rPr>
              <a:t>【</a:t>
            </a:r>
            <a:r>
              <a:rPr lang="zh-CN" altLang="en-US" sz="1800" b="1">
                <a:solidFill>
                  <a:srgbClr val="0070C0"/>
                </a:solidFill>
                <a:effectLst>
                  <a:outerShdw blurRad="38100" dist="38100" dir="2700000" algn="tl">
                    <a:srgbClr val="C0C0C0"/>
                  </a:outerShdw>
                </a:effectLst>
                <a:latin typeface="微软雅黑" panose="020B0503020204020204" pitchFamily="34" charset="-122"/>
                <a:ea typeface="微软雅黑" panose="020B0503020204020204" pitchFamily="34" charset="-122"/>
              </a:rPr>
              <a:t>功能与主治</a:t>
            </a:r>
            <a:r>
              <a:rPr lang="en-US" altLang="zh-CN" sz="1800" b="1">
                <a:solidFill>
                  <a:srgbClr val="0070C0"/>
                </a:solidFill>
                <a:effectLst>
                  <a:outerShdw blurRad="38100" dist="38100" dir="2700000" algn="tl">
                    <a:srgbClr val="C0C0C0"/>
                  </a:outerShdw>
                </a:effectLst>
                <a:latin typeface="微软雅黑" panose="020B0503020204020204" pitchFamily="34" charset="-122"/>
                <a:ea typeface="微软雅黑" panose="020B0503020204020204" pitchFamily="34" charset="-122"/>
              </a:rPr>
              <a:t>】</a:t>
            </a:r>
            <a:r>
              <a:rPr lang="zh-CN" altLang="en-US" sz="1800">
                <a:solidFill>
                  <a:srgbClr val="0070C0"/>
                </a:solidFill>
                <a:effectLst>
                  <a:outerShdw blurRad="38100" dist="38100" dir="2700000" algn="tl">
                    <a:srgbClr val="C0C0C0"/>
                  </a:outerShdw>
                </a:effectLst>
                <a:latin typeface="微软雅黑" panose="020B0503020204020204" pitchFamily="34" charset="-122"/>
                <a:ea typeface="微软雅黑" panose="020B0503020204020204" pitchFamily="34" charset="-122"/>
              </a:rPr>
              <a:t>芳香温通，益气强心。用于气滞血瘀所致的胸痹，症见心前区疼</a:t>
            </a:r>
            <a:endParaRPr lang="zh-CN" altLang="en-US" sz="1800">
              <a:solidFill>
                <a:srgbClr val="0070C0"/>
              </a:solidFill>
              <a:effectLst>
                <a:outerShdw blurRad="38100" dist="38100" dir="2700000" algn="tl">
                  <a:srgbClr val="C0C0C0"/>
                </a:outerShdw>
              </a:effectLst>
              <a:latin typeface="微软雅黑" panose="020B0503020204020204" pitchFamily="34" charset="-122"/>
              <a:ea typeface="微软雅黑" panose="020B0503020204020204" pitchFamily="34" charset="-122"/>
            </a:endParaRPr>
          </a:p>
          <a:p>
            <a:pPr>
              <a:lnSpc>
                <a:spcPct val="120000"/>
              </a:lnSpc>
              <a:buFontTx/>
              <a:buNone/>
            </a:pPr>
            <a:r>
              <a:rPr lang="zh-CN" altLang="en-US" sz="1800">
                <a:solidFill>
                  <a:srgbClr val="0070C0"/>
                </a:solidFill>
                <a:effectLst>
                  <a:outerShdw blurRad="38100" dist="38100" dir="2700000" algn="tl">
                    <a:srgbClr val="C0C0C0"/>
                  </a:outerShdw>
                </a:effectLst>
                <a:latin typeface="微软雅黑" panose="020B0503020204020204" pitchFamily="34" charset="-122"/>
                <a:ea typeface="微软雅黑" panose="020B0503020204020204" pitchFamily="34" charset="-122"/>
              </a:rPr>
              <a:t>  痛、固定不移；心肌缺血所致的心绞痛、心肌梗死见上述证候者。</a:t>
            </a:r>
            <a:endParaRPr lang="zh-CN" altLang="en-US" sz="1800">
              <a:solidFill>
                <a:srgbClr val="0070C0"/>
              </a:solidFill>
              <a:effectLst>
                <a:outerShdw blurRad="38100" dist="38100" dir="2700000" algn="tl">
                  <a:srgbClr val="C0C0C0"/>
                </a:outerShdw>
              </a:effectLst>
              <a:latin typeface="微软雅黑" panose="020B0503020204020204" pitchFamily="34" charset="-122"/>
              <a:ea typeface="微软雅黑" panose="020B0503020204020204" pitchFamily="34" charset="-122"/>
            </a:endParaRPr>
          </a:p>
          <a:p>
            <a:pPr>
              <a:lnSpc>
                <a:spcPct val="120000"/>
              </a:lnSpc>
              <a:buFontTx/>
              <a:buNone/>
            </a:pPr>
            <a:r>
              <a:rPr lang="zh-CN" altLang="en-US" sz="1800">
                <a:solidFill>
                  <a:srgbClr val="0070C0"/>
                </a:solidFill>
                <a:effectLst>
                  <a:outerShdw blurRad="38100" dist="38100" dir="2700000" algn="tl">
                    <a:srgbClr val="C0C0C0"/>
                  </a:outerShdw>
                </a:effectLst>
                <a:latin typeface="微软雅黑" panose="020B0503020204020204" pitchFamily="34" charset="-122"/>
                <a:ea typeface="微软雅黑" panose="020B0503020204020204" pitchFamily="34" charset="-122"/>
              </a:rPr>
              <a:t>       </a:t>
            </a:r>
            <a:r>
              <a:rPr lang="zh-CN" altLang="en-US" sz="1800" u="sng">
                <a:solidFill>
                  <a:srgbClr val="FF0000"/>
                </a:solidFill>
                <a:effectLst>
                  <a:outerShdw blurRad="38100" dist="38100" dir="2700000" algn="tl">
                    <a:srgbClr val="C0C0C0"/>
                  </a:outerShdw>
                </a:effectLst>
                <a:latin typeface="微软雅黑" panose="020B0503020204020204" pitchFamily="34" charset="-122"/>
                <a:ea typeface="微软雅黑" panose="020B0503020204020204" pitchFamily="34" charset="-122"/>
              </a:rPr>
              <a:t>  是我国第一个以西医标准研发的治疗冠心病的中成药。</a:t>
            </a:r>
            <a:r>
              <a:rPr lang="zh-CN" altLang="en-US" sz="1800">
                <a:solidFill>
                  <a:schemeClr val="hlink"/>
                </a:solidFill>
                <a:effectLst>
                  <a:outerShdw blurRad="38100" dist="38100" dir="2700000" algn="tl">
                    <a:srgbClr val="C0C0C0"/>
                  </a:outerShdw>
                </a:effectLst>
                <a:latin typeface="微软雅黑" panose="020B0503020204020204" pitchFamily="34" charset="-122"/>
                <a:ea typeface="微软雅黑" panose="020B0503020204020204" pitchFamily="34" charset="-122"/>
              </a:rPr>
              <a:t>缓解冠心病心绞痛</a:t>
            </a:r>
            <a:endParaRPr lang="en-US" altLang="zh-CN" sz="1800">
              <a:solidFill>
                <a:schemeClr val="hlink"/>
              </a:solidFill>
              <a:effectLst>
                <a:outerShdw blurRad="38100" dist="38100" dir="2700000" algn="tl">
                  <a:srgbClr val="C0C0C0"/>
                </a:outerShdw>
              </a:effectLst>
              <a:latin typeface="微软雅黑" panose="020B0503020204020204" pitchFamily="34" charset="-122"/>
              <a:ea typeface="微软雅黑" panose="020B0503020204020204" pitchFamily="34" charset="-122"/>
            </a:endParaRPr>
          </a:p>
          <a:p>
            <a:pPr>
              <a:lnSpc>
                <a:spcPct val="120000"/>
              </a:lnSpc>
              <a:buFontTx/>
              <a:buNone/>
            </a:pPr>
            <a:r>
              <a:rPr lang="en-US" altLang="zh-CN" sz="1800">
                <a:solidFill>
                  <a:schemeClr val="hlink"/>
                </a:solidFill>
                <a:effectLst>
                  <a:outerShdw blurRad="38100" dist="38100" dir="2700000" algn="tl">
                    <a:srgbClr val="C0C0C0"/>
                  </a:outerShdw>
                </a:effectLst>
                <a:latin typeface="微软雅黑" panose="020B0503020204020204" pitchFamily="34" charset="-122"/>
                <a:ea typeface="微软雅黑" panose="020B0503020204020204" pitchFamily="34" charset="-122"/>
              </a:rPr>
              <a:t>  </a:t>
            </a:r>
            <a:r>
              <a:rPr lang="zh-CN" altLang="en-US" sz="1800">
                <a:solidFill>
                  <a:schemeClr val="hlink"/>
                </a:solidFill>
                <a:effectLst>
                  <a:outerShdw blurRad="38100" dist="38100" dir="2700000" algn="tl">
                    <a:srgbClr val="C0C0C0"/>
                  </a:outerShdw>
                </a:effectLst>
                <a:latin typeface="微软雅黑" panose="020B0503020204020204" pitchFamily="34" charset="-122"/>
                <a:ea typeface="微软雅黑" panose="020B0503020204020204" pitchFamily="34" charset="-122"/>
              </a:rPr>
              <a:t>的症状，改善心肌缺血的心。</a:t>
            </a:r>
            <a:r>
              <a:rPr lang="en-US" altLang="zh-CN" sz="1800">
                <a:solidFill>
                  <a:schemeClr val="hlink"/>
                </a:solidFill>
                <a:effectLst>
                  <a:outerShdw blurRad="38100" dist="38100" dir="2700000" algn="tl">
                    <a:srgbClr val="C0C0C0"/>
                  </a:outerShdw>
                </a:effectLst>
                <a:latin typeface="微软雅黑" panose="020B0503020204020204" pitchFamily="34" charset="-122"/>
                <a:ea typeface="微软雅黑" panose="020B0503020204020204" pitchFamily="34" charset="-122"/>
              </a:rPr>
              <a:t>(1)</a:t>
            </a:r>
            <a:r>
              <a:rPr lang="zh-CN" altLang="en-US" sz="1800">
                <a:solidFill>
                  <a:schemeClr val="hlink"/>
                </a:solidFill>
                <a:effectLst>
                  <a:outerShdw blurRad="38100" dist="38100" dir="2700000" algn="tl">
                    <a:srgbClr val="C0C0C0"/>
                  </a:outerShdw>
                </a:effectLst>
                <a:latin typeface="微软雅黑" panose="020B0503020204020204" pitchFamily="34" charset="-122"/>
                <a:ea typeface="微软雅黑" panose="020B0503020204020204" pitchFamily="34" charset="-122"/>
              </a:rPr>
              <a:t>促进治疗性血管新生</a:t>
            </a:r>
            <a:r>
              <a:rPr lang="en-US" altLang="zh-CN" sz="1800">
                <a:solidFill>
                  <a:schemeClr val="hlink"/>
                </a:solidFill>
                <a:effectLst>
                  <a:outerShdw blurRad="38100" dist="38100" dir="2700000" algn="tl">
                    <a:srgbClr val="C0C0C0"/>
                  </a:outerShdw>
                </a:effectLst>
                <a:latin typeface="微软雅黑" panose="020B0503020204020204" pitchFamily="34" charset="-122"/>
                <a:ea typeface="微软雅黑" panose="020B0503020204020204" pitchFamily="34" charset="-122"/>
              </a:rPr>
              <a:t>; (2)</a:t>
            </a:r>
            <a:r>
              <a:rPr lang="zh-CN" altLang="en-US" sz="1800">
                <a:solidFill>
                  <a:schemeClr val="hlink"/>
                </a:solidFill>
                <a:effectLst>
                  <a:outerShdw blurRad="38100" dist="38100" dir="2700000" algn="tl">
                    <a:srgbClr val="C0C0C0"/>
                  </a:outerShdw>
                </a:effectLst>
                <a:latin typeface="微软雅黑" panose="020B0503020204020204" pitchFamily="34" charset="-122"/>
                <a:ea typeface="微软雅黑" panose="020B0503020204020204" pitchFamily="34" charset="-122"/>
              </a:rPr>
              <a:t>保护血管内皮，阻遏</a:t>
            </a:r>
            <a:endParaRPr lang="en-US" altLang="zh-CN" sz="1800">
              <a:solidFill>
                <a:schemeClr val="hlink"/>
              </a:solidFill>
              <a:effectLst>
                <a:outerShdw blurRad="38100" dist="38100" dir="2700000" algn="tl">
                  <a:srgbClr val="C0C0C0"/>
                </a:outerShdw>
              </a:effectLst>
              <a:latin typeface="微软雅黑" panose="020B0503020204020204" pitchFamily="34" charset="-122"/>
              <a:ea typeface="微软雅黑" panose="020B0503020204020204" pitchFamily="34" charset="-122"/>
            </a:endParaRPr>
          </a:p>
          <a:p>
            <a:pPr>
              <a:lnSpc>
                <a:spcPct val="120000"/>
              </a:lnSpc>
              <a:buFontTx/>
              <a:buNone/>
            </a:pPr>
            <a:r>
              <a:rPr lang="en-US" altLang="zh-CN" sz="1800">
                <a:solidFill>
                  <a:schemeClr val="hlink"/>
                </a:solidFill>
                <a:effectLst>
                  <a:outerShdw blurRad="38100" dist="38100" dir="2700000" algn="tl">
                    <a:srgbClr val="C0C0C0"/>
                  </a:outerShdw>
                </a:effectLst>
                <a:latin typeface="微软雅黑" panose="020B0503020204020204" pitchFamily="34" charset="-122"/>
                <a:ea typeface="微软雅黑" panose="020B0503020204020204" pitchFamily="34" charset="-122"/>
              </a:rPr>
              <a:t>  </a:t>
            </a:r>
            <a:r>
              <a:rPr lang="zh-CN" altLang="en-US" sz="1800">
                <a:solidFill>
                  <a:schemeClr val="hlink"/>
                </a:solidFill>
                <a:effectLst>
                  <a:outerShdw blurRad="38100" dist="38100" dir="2700000" algn="tl">
                    <a:srgbClr val="C0C0C0"/>
                  </a:outerShdw>
                </a:effectLst>
                <a:latin typeface="微软雅黑" panose="020B0503020204020204" pitchFamily="34" charset="-122"/>
                <a:ea typeface="微软雅黑" panose="020B0503020204020204" pitchFamily="34" charset="-122"/>
              </a:rPr>
              <a:t>动脉</a:t>
            </a:r>
            <a:r>
              <a:rPr lang="en-US" altLang="zh-CN" sz="1800">
                <a:solidFill>
                  <a:schemeClr val="hlink"/>
                </a:solidFill>
                <a:effectLst>
                  <a:outerShdw blurRad="38100" dist="38100" dir="2700000" algn="tl">
                    <a:srgbClr val="C0C0C0"/>
                  </a:outerShdw>
                </a:effectLst>
                <a:latin typeface="微软雅黑" panose="020B0503020204020204" pitchFamily="34" charset="-122"/>
                <a:ea typeface="微软雅黑" panose="020B0503020204020204" pitchFamily="34" charset="-122"/>
              </a:rPr>
              <a:t> </a:t>
            </a:r>
            <a:r>
              <a:rPr lang="zh-CN" altLang="en-US" sz="1800">
                <a:solidFill>
                  <a:schemeClr val="hlink"/>
                </a:solidFill>
                <a:effectLst>
                  <a:outerShdw blurRad="38100" dist="38100" dir="2700000" algn="tl">
                    <a:srgbClr val="C0C0C0"/>
                  </a:outerShdw>
                </a:effectLst>
                <a:latin typeface="微软雅黑" panose="020B0503020204020204" pitchFamily="34" charset="-122"/>
                <a:ea typeface="微软雅黑" panose="020B0503020204020204" pitchFamily="34" charset="-122"/>
              </a:rPr>
              <a:t>粥样硬化</a:t>
            </a:r>
            <a:r>
              <a:rPr lang="en-US" altLang="zh-CN" sz="1800">
                <a:solidFill>
                  <a:schemeClr val="hlink"/>
                </a:solidFill>
                <a:effectLst>
                  <a:outerShdw blurRad="38100" dist="38100" dir="2700000" algn="tl">
                    <a:srgbClr val="C0C0C0"/>
                  </a:outerShdw>
                </a:effectLst>
                <a:latin typeface="微软雅黑" panose="020B0503020204020204" pitchFamily="34" charset="-122"/>
                <a:ea typeface="微软雅黑" panose="020B0503020204020204" pitchFamily="34" charset="-122"/>
              </a:rPr>
              <a:t>; (3)</a:t>
            </a:r>
            <a:r>
              <a:rPr lang="zh-CN" altLang="en-US" sz="1800">
                <a:solidFill>
                  <a:schemeClr val="hlink"/>
                </a:solidFill>
                <a:effectLst>
                  <a:outerShdw blurRad="38100" dist="38100" dir="2700000" algn="tl">
                    <a:srgbClr val="C0C0C0"/>
                  </a:outerShdw>
                </a:effectLst>
                <a:latin typeface="微软雅黑" panose="020B0503020204020204" pitchFamily="34" charset="-122"/>
                <a:ea typeface="微软雅黑" panose="020B0503020204020204" pitchFamily="34" charset="-122"/>
              </a:rPr>
              <a:t>抑制动脉壁炎症，稳定已经形成的粥样斑块</a:t>
            </a:r>
            <a:r>
              <a:rPr lang="en-US" altLang="zh-CN" sz="1800">
                <a:solidFill>
                  <a:schemeClr val="hlink"/>
                </a:solidFill>
                <a:effectLst>
                  <a:outerShdw blurRad="38100" dist="38100" dir="2700000" algn="tl">
                    <a:srgbClr val="C0C0C0"/>
                  </a:outerShdw>
                </a:effectLst>
                <a:latin typeface="微软雅黑" panose="020B0503020204020204" pitchFamily="34" charset="-122"/>
                <a:ea typeface="微软雅黑" panose="020B0503020204020204" pitchFamily="34" charset="-122"/>
              </a:rPr>
              <a:t>; (4)</a:t>
            </a:r>
            <a:r>
              <a:rPr lang="zh-CN" altLang="en-US" sz="1800">
                <a:solidFill>
                  <a:schemeClr val="hlink"/>
                </a:solidFill>
                <a:effectLst>
                  <a:outerShdw blurRad="38100" dist="38100" dir="2700000" algn="tl">
                    <a:srgbClr val="C0C0C0"/>
                  </a:outerShdw>
                </a:effectLst>
                <a:latin typeface="微软雅黑" panose="020B0503020204020204" pitchFamily="34" charset="-122"/>
                <a:ea typeface="微软雅黑" panose="020B0503020204020204" pitchFamily="34" charset="-122"/>
              </a:rPr>
              <a:t>优化的管新</a:t>
            </a:r>
            <a:endParaRPr lang="en-US" altLang="zh-CN" sz="1800">
              <a:solidFill>
                <a:schemeClr val="hlink"/>
              </a:solidFill>
              <a:effectLst>
                <a:outerShdw blurRad="38100" dist="38100" dir="2700000" algn="tl">
                  <a:srgbClr val="C0C0C0"/>
                </a:outerShdw>
              </a:effectLst>
              <a:latin typeface="微软雅黑" panose="020B0503020204020204" pitchFamily="34" charset="-122"/>
              <a:ea typeface="微软雅黑" panose="020B0503020204020204" pitchFamily="34" charset="-122"/>
            </a:endParaRPr>
          </a:p>
          <a:p>
            <a:pPr>
              <a:lnSpc>
                <a:spcPct val="120000"/>
              </a:lnSpc>
              <a:buFontTx/>
              <a:buNone/>
            </a:pPr>
            <a:r>
              <a:rPr lang="en-US" altLang="zh-CN" sz="1800">
                <a:solidFill>
                  <a:schemeClr val="hlink"/>
                </a:solidFill>
                <a:effectLst>
                  <a:outerShdw blurRad="38100" dist="38100" dir="2700000" algn="tl">
                    <a:srgbClr val="C0C0C0"/>
                  </a:outerShdw>
                </a:effectLst>
                <a:latin typeface="微软雅黑" panose="020B0503020204020204" pitchFamily="34" charset="-122"/>
                <a:ea typeface="微软雅黑" panose="020B0503020204020204" pitchFamily="34" charset="-122"/>
              </a:rPr>
              <a:t>  </a:t>
            </a:r>
            <a:r>
              <a:rPr lang="zh-CN" altLang="en-US" sz="1800">
                <a:solidFill>
                  <a:schemeClr val="hlink"/>
                </a:solidFill>
                <a:effectLst>
                  <a:outerShdw blurRad="38100" dist="38100" dir="2700000" algn="tl">
                    <a:srgbClr val="C0C0C0"/>
                  </a:outerShdw>
                </a:effectLst>
                <a:latin typeface="微软雅黑" panose="020B0503020204020204" pitchFamily="34" charset="-122"/>
                <a:ea typeface="微软雅黑" panose="020B0503020204020204" pitchFamily="34" charset="-122"/>
              </a:rPr>
              <a:t>生作用，不促进肿瘤等血管新生。</a:t>
            </a:r>
            <a:endParaRPr lang="zh-CN" altLang="en-US" sz="1800">
              <a:solidFill>
                <a:schemeClr val="hlink"/>
              </a:solidFill>
              <a:effectLst>
                <a:outerShdw blurRad="38100" dist="38100" dir="2700000" algn="tl">
                  <a:srgbClr val="C0C0C0"/>
                </a:outerShdw>
              </a:effectLst>
              <a:latin typeface="微软雅黑" panose="020B0503020204020204" pitchFamily="34" charset="-122"/>
              <a:ea typeface="微软雅黑" panose="020B0503020204020204" pitchFamily="34" charset="-122"/>
            </a:endParaRPr>
          </a:p>
          <a:p>
            <a:pPr>
              <a:lnSpc>
                <a:spcPct val="120000"/>
              </a:lnSpc>
              <a:buFontTx/>
              <a:buNone/>
            </a:pPr>
            <a:r>
              <a:rPr lang="en-US" altLang="zh-CN" sz="1800" b="1">
                <a:solidFill>
                  <a:srgbClr val="0070C0"/>
                </a:solidFill>
                <a:effectLst>
                  <a:outerShdw blurRad="38100" dist="38100" dir="2700000" algn="tl">
                    <a:srgbClr val="C0C0C0"/>
                  </a:outerShdw>
                </a:effectLst>
                <a:latin typeface="微软雅黑" panose="020B0503020204020204" pitchFamily="34" charset="-122"/>
                <a:ea typeface="微软雅黑" panose="020B0503020204020204" pitchFamily="34" charset="-122"/>
              </a:rPr>
              <a:t>【</a:t>
            </a:r>
            <a:r>
              <a:rPr lang="zh-CN" altLang="en-US" sz="1800" b="1">
                <a:solidFill>
                  <a:srgbClr val="0070C0"/>
                </a:solidFill>
                <a:effectLst>
                  <a:outerShdw blurRad="38100" dist="38100" dir="2700000" algn="tl">
                    <a:srgbClr val="C0C0C0"/>
                  </a:outerShdw>
                </a:effectLst>
                <a:latin typeface="微软雅黑" panose="020B0503020204020204" pitchFamily="34" charset="-122"/>
                <a:ea typeface="微软雅黑" panose="020B0503020204020204" pitchFamily="34" charset="-122"/>
              </a:rPr>
              <a:t>用法与用量</a:t>
            </a:r>
            <a:r>
              <a:rPr lang="en-US" altLang="zh-CN" sz="1800" b="1">
                <a:solidFill>
                  <a:srgbClr val="0070C0"/>
                </a:solidFill>
                <a:effectLst>
                  <a:outerShdw blurRad="38100" dist="38100" dir="2700000" algn="tl">
                    <a:srgbClr val="C0C0C0"/>
                  </a:outerShdw>
                </a:effectLst>
                <a:latin typeface="微软雅黑" panose="020B0503020204020204" pitchFamily="34" charset="-122"/>
                <a:ea typeface="微软雅黑" panose="020B0503020204020204" pitchFamily="34" charset="-122"/>
              </a:rPr>
              <a:t>】</a:t>
            </a:r>
            <a:r>
              <a:rPr lang="zh-CN" altLang="en-US" sz="1800">
                <a:solidFill>
                  <a:srgbClr val="0070C0"/>
                </a:solidFill>
                <a:effectLst>
                  <a:outerShdw blurRad="38100" dist="38100" dir="2700000" algn="tl">
                    <a:srgbClr val="C0C0C0"/>
                  </a:outerShdw>
                </a:effectLst>
                <a:latin typeface="微软雅黑" panose="020B0503020204020204" pitchFamily="34" charset="-122"/>
                <a:ea typeface="微软雅黑" panose="020B0503020204020204" pitchFamily="34" charset="-122"/>
              </a:rPr>
              <a:t>口服，一次</a:t>
            </a:r>
            <a:r>
              <a:rPr lang="en-US" altLang="zh-CN" sz="1800">
                <a:solidFill>
                  <a:srgbClr val="0070C0"/>
                </a:solidFill>
                <a:effectLst>
                  <a:outerShdw blurRad="38100" dist="38100" dir="2700000" algn="tl">
                    <a:srgbClr val="C0C0C0"/>
                  </a:outerShdw>
                </a:effectLst>
                <a:latin typeface="微软雅黑" panose="020B0503020204020204" pitchFamily="34" charset="-122"/>
                <a:ea typeface="微软雅黑" panose="020B0503020204020204" pitchFamily="34" charset="-122"/>
              </a:rPr>
              <a:t>1</a:t>
            </a:r>
            <a:r>
              <a:rPr lang="zh-CN" altLang="en-US" sz="1800">
                <a:solidFill>
                  <a:srgbClr val="0070C0"/>
                </a:solidFill>
                <a:effectLst>
                  <a:outerShdw blurRad="38100" dist="38100" dir="2700000" algn="tl">
                    <a:srgbClr val="C0C0C0"/>
                  </a:outerShdw>
                </a:effectLst>
                <a:latin typeface="微软雅黑" panose="020B0503020204020204" pitchFamily="34" charset="-122"/>
                <a:ea typeface="微软雅黑" panose="020B0503020204020204" pitchFamily="34" charset="-122"/>
              </a:rPr>
              <a:t>～</a:t>
            </a:r>
            <a:r>
              <a:rPr lang="en-US" altLang="zh-CN" sz="1800">
                <a:solidFill>
                  <a:srgbClr val="0070C0"/>
                </a:solidFill>
                <a:effectLst>
                  <a:outerShdw blurRad="38100" dist="38100" dir="2700000" algn="tl">
                    <a:srgbClr val="C0C0C0"/>
                  </a:outerShdw>
                </a:effectLst>
                <a:latin typeface="微软雅黑" panose="020B0503020204020204" pitchFamily="34" charset="-122"/>
                <a:ea typeface="微软雅黑" panose="020B0503020204020204" pitchFamily="34" charset="-122"/>
              </a:rPr>
              <a:t>2</a:t>
            </a:r>
            <a:r>
              <a:rPr lang="zh-CN" altLang="en-US" sz="1800">
                <a:solidFill>
                  <a:srgbClr val="0070C0"/>
                </a:solidFill>
                <a:effectLst>
                  <a:outerShdw blurRad="38100" dist="38100" dir="2700000" algn="tl">
                    <a:srgbClr val="C0C0C0"/>
                  </a:outerShdw>
                </a:effectLst>
                <a:latin typeface="微软雅黑" panose="020B0503020204020204" pitchFamily="34" charset="-122"/>
                <a:ea typeface="微软雅黑" panose="020B0503020204020204" pitchFamily="34" charset="-122"/>
              </a:rPr>
              <a:t>丸，一日</a:t>
            </a:r>
            <a:r>
              <a:rPr lang="en-US" altLang="zh-CN" sz="1800">
                <a:solidFill>
                  <a:srgbClr val="0070C0"/>
                </a:solidFill>
                <a:effectLst>
                  <a:outerShdw blurRad="38100" dist="38100" dir="2700000" algn="tl">
                    <a:srgbClr val="C0C0C0"/>
                  </a:outerShdw>
                </a:effectLst>
                <a:latin typeface="微软雅黑" panose="020B0503020204020204" pitchFamily="34" charset="-122"/>
                <a:ea typeface="微软雅黑" panose="020B0503020204020204" pitchFamily="34" charset="-122"/>
              </a:rPr>
              <a:t>3</a:t>
            </a:r>
            <a:r>
              <a:rPr lang="zh-CN" altLang="en-US" sz="1800">
                <a:solidFill>
                  <a:srgbClr val="0070C0"/>
                </a:solidFill>
                <a:effectLst>
                  <a:outerShdw blurRad="38100" dist="38100" dir="2700000" algn="tl">
                    <a:srgbClr val="C0C0C0"/>
                  </a:outerShdw>
                </a:effectLst>
                <a:latin typeface="微软雅黑" panose="020B0503020204020204" pitchFamily="34" charset="-122"/>
                <a:ea typeface="微软雅黑" panose="020B0503020204020204" pitchFamily="34" charset="-122"/>
              </a:rPr>
              <a:t>次；</a:t>
            </a:r>
            <a:endParaRPr lang="zh-CN" altLang="en-US" sz="1800">
              <a:solidFill>
                <a:srgbClr val="0070C0"/>
              </a:solidFill>
              <a:effectLst>
                <a:outerShdw blurRad="38100" dist="38100" dir="2700000" algn="tl">
                  <a:srgbClr val="C0C0C0"/>
                </a:outerShdw>
              </a:effectLst>
              <a:latin typeface="微软雅黑" panose="020B0503020204020204" pitchFamily="34" charset="-122"/>
              <a:ea typeface="微软雅黑" panose="020B0503020204020204" pitchFamily="34" charset="-122"/>
            </a:endParaRPr>
          </a:p>
          <a:p>
            <a:pPr>
              <a:lnSpc>
                <a:spcPct val="120000"/>
              </a:lnSpc>
              <a:buFontTx/>
              <a:buNone/>
            </a:pPr>
            <a:r>
              <a:rPr lang="zh-CN" altLang="en-US" sz="1800">
                <a:solidFill>
                  <a:srgbClr val="0070C0"/>
                </a:solidFill>
                <a:effectLst>
                  <a:outerShdw blurRad="38100" dist="38100" dir="2700000" algn="tl">
                    <a:srgbClr val="C0C0C0"/>
                  </a:outerShdw>
                </a:effectLst>
                <a:latin typeface="微软雅黑" panose="020B0503020204020204" pitchFamily="34" charset="-122"/>
                <a:ea typeface="微软雅黑" panose="020B0503020204020204" pitchFamily="34" charset="-122"/>
              </a:rPr>
              <a:t>症状发作时服用，舌下含化</a:t>
            </a:r>
            <a:r>
              <a:rPr lang="en-US" altLang="zh-CN" sz="1800">
                <a:solidFill>
                  <a:srgbClr val="0070C0"/>
                </a:solidFill>
                <a:effectLst>
                  <a:outerShdw blurRad="38100" dist="38100" dir="2700000" algn="tl">
                    <a:srgbClr val="C0C0C0"/>
                  </a:outerShdw>
                </a:effectLst>
                <a:latin typeface="微软雅黑" panose="020B0503020204020204" pitchFamily="34" charset="-122"/>
                <a:ea typeface="微软雅黑" panose="020B0503020204020204" pitchFamily="34" charset="-122"/>
              </a:rPr>
              <a:t>2-4</a:t>
            </a:r>
            <a:r>
              <a:rPr lang="zh-CN" altLang="en-US" sz="1800">
                <a:solidFill>
                  <a:srgbClr val="0070C0"/>
                </a:solidFill>
                <a:effectLst>
                  <a:outerShdw blurRad="38100" dist="38100" dir="2700000" algn="tl">
                    <a:srgbClr val="C0C0C0"/>
                  </a:outerShdw>
                </a:effectLst>
                <a:latin typeface="微软雅黑" panose="020B0503020204020204" pitchFamily="34" charset="-122"/>
                <a:ea typeface="微软雅黑" panose="020B0503020204020204" pitchFamily="34" charset="-122"/>
              </a:rPr>
              <a:t>粒。 </a:t>
            </a:r>
            <a:endParaRPr lang="zh-CN" altLang="en-US" sz="1800">
              <a:solidFill>
                <a:srgbClr val="0070C0"/>
              </a:solidFill>
              <a:effectLst>
                <a:outerShdw blurRad="38100" dist="38100" dir="2700000" algn="tl">
                  <a:srgbClr val="C0C0C0"/>
                </a:outerShdw>
              </a:effectLst>
              <a:latin typeface="微软雅黑" panose="020B0503020204020204" pitchFamily="34" charset="-122"/>
              <a:ea typeface="微软雅黑" panose="020B0503020204020204" pitchFamily="34" charset="-122"/>
            </a:endParaRPr>
          </a:p>
          <a:p>
            <a:pPr>
              <a:lnSpc>
                <a:spcPct val="120000"/>
              </a:lnSpc>
              <a:buFontTx/>
              <a:buNone/>
            </a:pPr>
            <a:r>
              <a:rPr lang="en-US" altLang="zh-CN" sz="1800" b="1">
                <a:solidFill>
                  <a:srgbClr val="0070C0"/>
                </a:solidFill>
                <a:effectLst>
                  <a:outerShdw blurRad="38100" dist="38100" dir="2700000" algn="tl">
                    <a:srgbClr val="C0C0C0"/>
                  </a:outerShdw>
                </a:effectLst>
                <a:latin typeface="微软雅黑" panose="020B0503020204020204" pitchFamily="34" charset="-122"/>
                <a:ea typeface="微软雅黑" panose="020B0503020204020204" pitchFamily="34" charset="-122"/>
              </a:rPr>
              <a:t>【</a:t>
            </a:r>
            <a:r>
              <a:rPr lang="zh-CN" altLang="en-US" sz="1800" b="1">
                <a:solidFill>
                  <a:srgbClr val="0070C0"/>
                </a:solidFill>
                <a:effectLst>
                  <a:outerShdw blurRad="38100" dist="38100" dir="2700000" algn="tl">
                    <a:srgbClr val="C0C0C0"/>
                  </a:outerShdw>
                </a:effectLst>
                <a:latin typeface="微软雅黑" panose="020B0503020204020204" pitchFamily="34" charset="-122"/>
                <a:ea typeface="微软雅黑" panose="020B0503020204020204" pitchFamily="34" charset="-122"/>
              </a:rPr>
              <a:t>注意事项</a:t>
            </a:r>
            <a:r>
              <a:rPr lang="en-US" altLang="zh-CN" sz="1800" b="1">
                <a:solidFill>
                  <a:srgbClr val="0070C0"/>
                </a:solidFill>
                <a:effectLst>
                  <a:outerShdw blurRad="38100" dist="38100" dir="2700000" algn="tl">
                    <a:srgbClr val="C0C0C0"/>
                  </a:outerShdw>
                </a:effectLst>
                <a:latin typeface="微软雅黑" panose="020B0503020204020204" pitchFamily="34" charset="-122"/>
                <a:ea typeface="微软雅黑" panose="020B0503020204020204" pitchFamily="34" charset="-122"/>
              </a:rPr>
              <a:t>】</a:t>
            </a:r>
            <a:r>
              <a:rPr lang="zh-CN" altLang="en-US" sz="1800">
                <a:solidFill>
                  <a:srgbClr val="0070C0"/>
                </a:solidFill>
                <a:effectLst>
                  <a:outerShdw blurRad="38100" dist="38100" dir="2700000" algn="tl">
                    <a:srgbClr val="C0C0C0"/>
                  </a:outerShdw>
                </a:effectLst>
                <a:latin typeface="微软雅黑" panose="020B0503020204020204" pitchFamily="34" charset="-122"/>
                <a:ea typeface="微软雅黑" panose="020B0503020204020204" pitchFamily="34" charset="-122"/>
              </a:rPr>
              <a:t>孕妇禁用。 </a:t>
            </a:r>
            <a:endParaRPr lang="zh-CN" altLang="en-US" sz="1800">
              <a:solidFill>
                <a:srgbClr val="0070C0"/>
              </a:solidFill>
              <a:effectLst>
                <a:outerShdw blurRad="38100" dist="38100" dir="2700000" algn="tl">
                  <a:srgbClr val="C0C0C0"/>
                </a:outerShdw>
              </a:effectLst>
              <a:latin typeface="微软雅黑" panose="020B0503020204020204" pitchFamily="34" charset="-122"/>
              <a:ea typeface="微软雅黑" panose="020B0503020204020204" pitchFamily="34" charset="-122"/>
            </a:endParaRPr>
          </a:p>
          <a:p>
            <a:pPr>
              <a:lnSpc>
                <a:spcPct val="120000"/>
              </a:lnSpc>
              <a:buFontTx/>
              <a:buNone/>
            </a:pPr>
            <a:endParaRPr lang="en-US" altLang="zh-CN" sz="1800">
              <a:solidFill>
                <a:srgbClr val="0070C0"/>
              </a:solidFill>
              <a:effectLst>
                <a:outerShdw blurRad="38100" dist="38100" dir="2700000" algn="tl">
                  <a:srgbClr val="C0C0C0"/>
                </a:outerShdw>
              </a:effectLst>
              <a:latin typeface="微软雅黑" panose="020B0503020204020204" pitchFamily="34" charset="-122"/>
              <a:ea typeface="微软雅黑" panose="020B0503020204020204" pitchFamily="34" charset="-122"/>
            </a:endParaRPr>
          </a:p>
        </p:txBody>
      </p:sp>
      <p:pic>
        <p:nvPicPr>
          <p:cNvPr id="2089" name="Picture 4" descr="2f9cbdcc83d9e80b01e92839"/>
          <p:cNvPicPr preferRelativeResize="0">
            <a:picLocks noChangeArrowheads="1"/>
          </p:cNvPicPr>
          <p:nvPr/>
        </p:nvPicPr>
        <p:blipFill>
          <a:blip r:embed="rId1" cstate="print">
            <a:clrChange>
              <a:clrFrom>
                <a:srgbClr val="FFFFFF"/>
              </a:clrFrom>
              <a:clrTo>
                <a:srgbClr val="FFFFFF">
                  <a:alpha val="0"/>
                </a:srgbClr>
              </a:clrTo>
            </a:clrChange>
          </a:blip>
          <a:srcRect t="19058" b="20447"/>
          <a:stretch>
            <a:fillRect/>
          </a:stretch>
        </p:blipFill>
        <p:spPr bwMode="auto">
          <a:xfrm>
            <a:off x="5579745" y="4652963"/>
            <a:ext cx="2635250" cy="1549400"/>
          </a:xfrm>
          <a:prstGeom prst="rect">
            <a:avLst/>
          </a:prstGeom>
          <a:noFill/>
          <a:ln w="9525" cap="flat" algn="ctr">
            <a:noFill/>
            <a:prstDash val="solid"/>
            <a:miter lim="800000"/>
            <a:headEnd type="none" w="med" len="med"/>
            <a:tailEnd type="none" w="med" len="med"/>
          </a:ln>
          <a:effectLst/>
        </p:spPr>
      </p:pic>
      <p:sp>
        <p:nvSpPr>
          <p:cNvPr id="2090" name="Rectangle 8"/>
          <p:cNvSpPr>
            <a:spLocks noChangeArrowheads="1"/>
          </p:cNvSpPr>
          <p:nvPr/>
        </p:nvSpPr>
        <p:spPr bwMode="auto">
          <a:xfrm>
            <a:off x="3773488" y="6434138"/>
            <a:ext cx="2376487" cy="366712"/>
          </a:xfrm>
          <a:prstGeom prst="rect">
            <a:avLst/>
          </a:prstGeom>
          <a:noFill/>
          <a:ln w="9525" cap="flat" algn="ctr">
            <a:noFill/>
            <a:prstDash val="solid"/>
            <a:miter lim="800000"/>
            <a:headEnd type="none" w="med" len="med"/>
            <a:tailEnd type="none" w="med" len="med"/>
          </a:ln>
          <a:effectLst/>
        </p:spPr>
        <p:txBody>
          <a:bodyPr/>
          <a:lstStyle/>
          <a:p>
            <a:r>
              <a:rPr lang="zh-CN" altLang="en-US" b="1">
                <a:solidFill>
                  <a:schemeClr val="bg1"/>
                </a:solidFill>
                <a:effectLst>
                  <a:outerShdw blurRad="38100" dist="38100" dir="2700000" algn="tl">
                    <a:srgbClr val="C0C0C0"/>
                  </a:outerShdw>
                </a:effectLst>
              </a:rPr>
              <a:t>虚实夹杂</a:t>
            </a:r>
            <a:r>
              <a:rPr lang="en-US" altLang="zh-CN" b="1">
                <a:solidFill>
                  <a:schemeClr val="bg1"/>
                </a:solidFill>
                <a:effectLst>
                  <a:outerShdw blurRad="38100" dist="38100" dir="2700000" algn="tl">
                    <a:srgbClr val="C0C0C0"/>
                  </a:outerShdw>
                </a:effectLst>
              </a:rPr>
              <a:t>—</a:t>
            </a:r>
            <a:r>
              <a:rPr lang="zh-CN" altLang="en-US" b="1">
                <a:solidFill>
                  <a:schemeClr val="bg1"/>
                </a:solidFill>
                <a:effectLst>
                  <a:outerShdw blurRad="38100" dist="38100" dir="2700000" algn="tl">
                    <a:srgbClr val="C0C0C0"/>
                  </a:outerShdw>
                </a:effectLst>
              </a:rPr>
              <a:t>气虚血瘀</a:t>
            </a:r>
            <a:endParaRPr lang="zh-CN" altLang="en-US" b="1">
              <a:solidFill>
                <a:schemeClr val="bg1"/>
              </a:solidFill>
              <a:effectLst>
                <a:outerShdw blurRad="38100" dist="38100" dir="2700000" algn="tl">
                  <a:srgbClr val="C0C0C0"/>
                </a:outerShdw>
              </a:effectLst>
            </a:endParaRPr>
          </a:p>
        </p:txBody>
      </p:sp>
      <p:sp>
        <p:nvSpPr>
          <p:cNvPr id="2091" name="Rectangle 8"/>
          <p:cNvSpPr>
            <a:spLocks noChangeArrowheads="1"/>
          </p:cNvSpPr>
          <p:nvPr/>
        </p:nvSpPr>
        <p:spPr bwMode="auto">
          <a:xfrm>
            <a:off x="142875" y="6462713"/>
            <a:ext cx="736600" cy="366712"/>
          </a:xfrm>
          <a:prstGeom prst="rect">
            <a:avLst/>
          </a:prstGeom>
          <a:noFill/>
          <a:ln w="9525" cap="flat" algn="ctr">
            <a:noFill/>
            <a:prstDash val="solid"/>
            <a:miter lim="800000"/>
            <a:headEnd type="none" w="med" len="med"/>
            <a:tailEnd type="none" w="med" len="med"/>
          </a:ln>
          <a:effectLst/>
        </p:spPr>
        <p:txBody>
          <a:bodyPr/>
          <a:lstStyle/>
          <a:p>
            <a:r>
              <a:rPr lang="zh-CN" altLang="en-US" b="1">
                <a:solidFill>
                  <a:schemeClr val="bg1"/>
                </a:solidFill>
                <a:effectLst>
                  <a:outerShdw blurRad="38100" dist="38100" dir="2700000" algn="tl">
                    <a:srgbClr val="C0C0C0"/>
                  </a:outerShdw>
                </a:effectLst>
              </a:rPr>
              <a:t>胸痹</a:t>
            </a:r>
            <a:endParaRPr lang="zh-CN" altLang="en-US" b="1">
              <a:solidFill>
                <a:schemeClr val="bg1"/>
              </a:solidFill>
              <a:effectLst>
                <a:outerShdw blurRad="38100" dist="38100" dir="2700000" algn="tl">
                  <a:srgbClr val="C0C0C0"/>
                </a:outerShdw>
              </a:effectLst>
            </a:endParaRPr>
          </a:p>
        </p:txBody>
      </p:sp>
    </p:spTree>
  </p:cSld>
  <p:clrMapOvr>
    <a:masterClrMapping/>
  </p:clrMapOvr>
  <p:transition/>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94" name="Rectangle 3"/>
          <p:cNvSpPr>
            <a:spLocks noGrp="1" noChangeArrowheads="1"/>
          </p:cNvSpPr>
          <p:nvPr>
            <p:ph type="body" sz="half" idx="4294967295"/>
          </p:nvPr>
        </p:nvSpPr>
        <p:spPr bwMode="auto">
          <a:xfrm>
            <a:off x="35560" y="836613"/>
            <a:ext cx="8610600" cy="4829175"/>
          </a:xfrm>
          <a:prstGeom prst="rect">
            <a:avLst/>
          </a:prstGeom>
          <a:noFill/>
          <a:ln cap="flat" algn="ctr">
            <a:miter lim="800000"/>
            <a:headEnd type="none" w="med" len="med"/>
            <a:tailEnd type="none" w="med" len="med"/>
          </a:ln>
        </p:spPr>
        <p:txBody>
          <a:bodyPr/>
          <a:lstStyle/>
          <a:p>
            <a:pPr algn="ctr" fontAlgn="ctr">
              <a:lnSpc>
                <a:spcPct val="80000"/>
              </a:lnSpc>
              <a:spcBef>
                <a:spcPct val="0"/>
              </a:spcBef>
              <a:buFont typeface="Wingdings" panose="05000000000000000000" pitchFamily="2" charset="2"/>
              <a:buChar char="u"/>
            </a:pPr>
            <a:r>
              <a:rPr lang="zh-CN" altLang="en-US" sz="3600" b="1">
                <a:solidFill>
                  <a:srgbClr val="0070C0"/>
                </a:solidFill>
                <a:effectLst>
                  <a:outerShdw blurRad="38100" dist="38100" dir="2700000" algn="tl">
                    <a:srgbClr val="C0C0C0"/>
                  </a:outerShdw>
                </a:effectLst>
                <a:latin typeface="微软雅黑" panose="020B0503020204020204" pitchFamily="34" charset="-122"/>
                <a:ea typeface="微软雅黑" panose="020B0503020204020204" pitchFamily="34" charset="-122"/>
              </a:rPr>
              <a:t>脑心通胶囊</a:t>
            </a:r>
            <a:endParaRPr lang="zh-CN" altLang="en-US" sz="3600" b="1">
              <a:solidFill>
                <a:srgbClr val="0070C0"/>
              </a:solidFill>
              <a:effectLst>
                <a:outerShdw blurRad="38100" dist="38100" dir="2700000" algn="tl">
                  <a:srgbClr val="C0C0C0"/>
                </a:outerShdw>
              </a:effectLst>
              <a:latin typeface="微软雅黑" panose="020B0503020204020204" pitchFamily="34" charset="-122"/>
              <a:ea typeface="微软雅黑" panose="020B0503020204020204" pitchFamily="34" charset="-122"/>
            </a:endParaRPr>
          </a:p>
          <a:p>
            <a:pPr fontAlgn="ctr">
              <a:lnSpc>
                <a:spcPct val="80000"/>
              </a:lnSpc>
              <a:spcBef>
                <a:spcPct val="0"/>
              </a:spcBef>
              <a:buFont typeface="Wingdings" panose="05000000000000000000" pitchFamily="2" charset="2"/>
              <a:buNone/>
            </a:pPr>
            <a:r>
              <a:rPr lang="en-US" altLang="zh-CN" sz="1800" b="1">
                <a:solidFill>
                  <a:srgbClr val="0070C0"/>
                </a:solidFill>
                <a:effectLst>
                  <a:outerShdw blurRad="38100" dist="38100" dir="2700000" algn="tl">
                    <a:srgbClr val="C0C0C0"/>
                  </a:outerShdw>
                </a:effectLst>
                <a:latin typeface="微软雅黑" panose="020B0503020204020204" pitchFamily="34" charset="-122"/>
                <a:ea typeface="微软雅黑" panose="020B0503020204020204" pitchFamily="34" charset="-122"/>
              </a:rPr>
              <a:t>      </a:t>
            </a:r>
            <a:endParaRPr lang="en-US" altLang="zh-CN" sz="1800" b="1">
              <a:solidFill>
                <a:srgbClr val="0070C0"/>
              </a:solidFill>
              <a:effectLst>
                <a:outerShdw blurRad="38100" dist="38100" dir="2700000" algn="tl">
                  <a:srgbClr val="C0C0C0"/>
                </a:outerShdw>
              </a:effectLst>
              <a:latin typeface="微软雅黑" panose="020B0503020204020204" pitchFamily="34" charset="-122"/>
              <a:ea typeface="微软雅黑" panose="020B0503020204020204" pitchFamily="34" charset="-122"/>
            </a:endParaRPr>
          </a:p>
          <a:p>
            <a:pPr fontAlgn="ctr">
              <a:lnSpc>
                <a:spcPct val="150000"/>
              </a:lnSpc>
              <a:spcBef>
                <a:spcPct val="0"/>
              </a:spcBef>
              <a:buFont typeface="Wingdings" panose="05000000000000000000" pitchFamily="2" charset="2"/>
              <a:buNone/>
            </a:pPr>
            <a:r>
              <a:rPr lang="en-US" altLang="zh-CN" sz="1800" b="1">
                <a:solidFill>
                  <a:srgbClr val="0070C0"/>
                </a:solidFill>
                <a:effectLst>
                  <a:outerShdw blurRad="38100" dist="38100" dir="2700000" algn="tl">
                    <a:srgbClr val="C0C0C0"/>
                  </a:outerShdw>
                </a:effectLst>
                <a:latin typeface="微软雅黑" panose="020B0503020204020204" pitchFamily="34" charset="-122"/>
                <a:ea typeface="微软雅黑" panose="020B0503020204020204" pitchFamily="34" charset="-122"/>
              </a:rPr>
              <a:t>    </a:t>
            </a:r>
            <a:r>
              <a:rPr lang="en-US" altLang="zh-CN" sz="2000" b="1">
                <a:solidFill>
                  <a:srgbClr val="0070C0"/>
                </a:solidFill>
                <a:effectLst>
                  <a:outerShdw blurRad="38100" dist="38100" dir="2700000" algn="tl">
                    <a:srgbClr val="C0C0C0"/>
                  </a:outerShdw>
                </a:effectLst>
                <a:latin typeface="微软雅黑" panose="020B0503020204020204" pitchFamily="34" charset="-122"/>
                <a:ea typeface="微软雅黑" panose="020B0503020204020204" pitchFamily="34" charset="-122"/>
              </a:rPr>
              <a:t>【</a:t>
            </a:r>
            <a:r>
              <a:rPr lang="zh-CN" altLang="en-US" sz="2000" b="1">
                <a:solidFill>
                  <a:srgbClr val="0070C0"/>
                </a:solidFill>
                <a:effectLst>
                  <a:outerShdw blurRad="38100" dist="38100" dir="2700000" algn="tl">
                    <a:srgbClr val="C0C0C0"/>
                  </a:outerShdw>
                </a:effectLst>
                <a:latin typeface="微软雅黑" panose="020B0503020204020204" pitchFamily="34" charset="-122"/>
                <a:ea typeface="微软雅黑" panose="020B0503020204020204" pitchFamily="34" charset="-122"/>
              </a:rPr>
              <a:t>主要成份</a:t>
            </a:r>
            <a:r>
              <a:rPr lang="en-US" altLang="zh-CN" sz="2000" b="1">
                <a:solidFill>
                  <a:srgbClr val="0070C0"/>
                </a:solidFill>
                <a:effectLst>
                  <a:outerShdw blurRad="38100" dist="38100" dir="2700000" algn="tl">
                    <a:srgbClr val="C0C0C0"/>
                  </a:outerShdw>
                </a:effectLst>
                <a:latin typeface="微软雅黑" panose="020B0503020204020204" pitchFamily="34" charset="-122"/>
                <a:ea typeface="微软雅黑" panose="020B0503020204020204" pitchFamily="34" charset="-122"/>
              </a:rPr>
              <a:t>】</a:t>
            </a:r>
            <a:r>
              <a:rPr lang="zh-CN" altLang="en-US" sz="2000" b="1">
                <a:solidFill>
                  <a:schemeClr val="tx1"/>
                </a:solidFill>
                <a:effectLst>
                  <a:outerShdw blurRad="38100" dist="38100" dir="2700000" algn="tl">
                    <a:srgbClr val="C0C0C0"/>
                  </a:outerShdw>
                </a:effectLst>
                <a:latin typeface="微软雅黑" panose="020B0503020204020204" pitchFamily="34" charset="-122"/>
                <a:ea typeface="微软雅黑" panose="020B0503020204020204" pitchFamily="34" charset="-122"/>
              </a:rPr>
              <a:t>黄芪</a:t>
            </a:r>
            <a:r>
              <a:rPr lang="zh-CN" altLang="en-US" sz="2000">
                <a:solidFill>
                  <a:srgbClr val="0070C0"/>
                </a:solidFill>
                <a:effectLst>
                  <a:outerShdw blurRad="38100" dist="38100" dir="2700000" algn="tl">
                    <a:srgbClr val="C0C0C0"/>
                  </a:outerShdw>
                </a:effectLst>
                <a:latin typeface="微软雅黑" panose="020B0503020204020204" pitchFamily="34" charset="-122"/>
                <a:ea typeface="微软雅黑" panose="020B0503020204020204" pitchFamily="34" charset="-122"/>
              </a:rPr>
              <a:t>、</a:t>
            </a:r>
            <a:r>
              <a:rPr lang="zh-CN" altLang="en-US" sz="2000">
                <a:solidFill>
                  <a:srgbClr val="FF0000"/>
                </a:solidFill>
                <a:effectLst>
                  <a:outerShdw blurRad="38100" dist="38100" dir="2700000" algn="tl">
                    <a:srgbClr val="C0C0C0"/>
                  </a:outerShdw>
                </a:effectLst>
                <a:latin typeface="微软雅黑" panose="020B0503020204020204" pitchFamily="34" charset="-122"/>
                <a:ea typeface="微软雅黑" panose="020B0503020204020204" pitchFamily="34" charset="-122"/>
              </a:rPr>
              <a:t>赤芍、丹参、当归、川芎、桃仁、红花、乳香（制）没药（制）、鸡血藤、</a:t>
            </a:r>
            <a:r>
              <a:rPr lang="zh-CN" altLang="en-US" sz="2000" b="1">
                <a:solidFill>
                  <a:schemeClr val="tx1"/>
                </a:solidFill>
                <a:effectLst>
                  <a:outerShdw blurRad="38100" dist="38100" dir="2700000" algn="tl">
                    <a:srgbClr val="C0C0C0"/>
                  </a:outerShdw>
                </a:effectLst>
                <a:latin typeface="微软雅黑" panose="020B0503020204020204" pitchFamily="34" charset="-122"/>
                <a:ea typeface="微软雅黑" panose="020B0503020204020204" pitchFamily="34" charset="-122"/>
              </a:rPr>
              <a:t>牛膝、桂枝、桑枝</a:t>
            </a:r>
            <a:r>
              <a:rPr lang="zh-CN" altLang="en-US" sz="2000">
                <a:solidFill>
                  <a:srgbClr val="0070C0"/>
                </a:solidFill>
                <a:effectLst>
                  <a:outerShdw blurRad="38100" dist="38100" dir="2700000" algn="tl">
                    <a:srgbClr val="C0C0C0"/>
                  </a:outerShdw>
                </a:effectLst>
                <a:latin typeface="微软雅黑" panose="020B0503020204020204" pitchFamily="34" charset="-122"/>
                <a:ea typeface="微软雅黑" panose="020B0503020204020204" pitchFamily="34" charset="-122"/>
              </a:rPr>
              <a:t>、</a:t>
            </a:r>
            <a:r>
              <a:rPr lang="zh-CN" altLang="en-US" sz="2000">
                <a:solidFill>
                  <a:srgbClr val="FF0000"/>
                </a:solidFill>
                <a:effectLst>
                  <a:outerShdw blurRad="38100" dist="38100" dir="2700000" algn="tl">
                    <a:srgbClr val="C0C0C0"/>
                  </a:outerShdw>
                </a:effectLst>
                <a:latin typeface="微软雅黑" panose="020B0503020204020204" pitchFamily="34" charset="-122"/>
                <a:ea typeface="微软雅黑" panose="020B0503020204020204" pitchFamily="34" charset="-122"/>
              </a:rPr>
              <a:t>地龙、全蝎、水蛭</a:t>
            </a:r>
            <a:r>
              <a:rPr lang="zh-CN" altLang="en-US" sz="2000">
                <a:solidFill>
                  <a:srgbClr val="0070C0"/>
                </a:solidFill>
                <a:effectLst>
                  <a:outerShdw blurRad="38100" dist="38100" dir="2700000" algn="tl">
                    <a:srgbClr val="C0C0C0"/>
                  </a:outerShdw>
                </a:effectLst>
                <a:latin typeface="微软雅黑" panose="020B0503020204020204" pitchFamily="34" charset="-122"/>
                <a:ea typeface="微软雅黑" panose="020B0503020204020204" pitchFamily="34" charset="-122"/>
              </a:rPr>
              <a:t>。</a:t>
            </a:r>
            <a:br>
              <a:rPr lang="zh-CN" altLang="en-US" sz="2000">
                <a:effectLst>
                  <a:outerShdw blurRad="38100" dist="38100" dir="2700000" algn="tl">
                    <a:srgbClr val="C0C0C0"/>
                  </a:outerShdw>
                </a:effectLst>
                <a:latin typeface="微软雅黑" panose="020B0503020204020204" pitchFamily="34" charset="-122"/>
                <a:ea typeface="微软雅黑" panose="020B0503020204020204" pitchFamily="34" charset="-122"/>
              </a:rPr>
            </a:br>
            <a:r>
              <a:rPr lang="en-US" altLang="zh-CN" sz="2000" b="1">
                <a:solidFill>
                  <a:srgbClr val="0070C0"/>
                </a:solidFill>
                <a:effectLst>
                  <a:outerShdw blurRad="38100" dist="38100" dir="2700000" algn="tl">
                    <a:srgbClr val="C0C0C0"/>
                  </a:outerShdw>
                </a:effectLst>
                <a:latin typeface="微软雅黑" panose="020B0503020204020204" pitchFamily="34" charset="-122"/>
                <a:ea typeface="微软雅黑" panose="020B0503020204020204" pitchFamily="34" charset="-122"/>
              </a:rPr>
              <a:t>【</a:t>
            </a:r>
            <a:r>
              <a:rPr lang="zh-CN" altLang="en-US" sz="2000" b="1">
                <a:solidFill>
                  <a:srgbClr val="0070C0"/>
                </a:solidFill>
                <a:effectLst>
                  <a:outerShdw blurRad="38100" dist="38100" dir="2700000" algn="tl">
                    <a:srgbClr val="C0C0C0"/>
                  </a:outerShdw>
                </a:effectLst>
                <a:latin typeface="微软雅黑" panose="020B0503020204020204" pitchFamily="34" charset="-122"/>
                <a:ea typeface="微软雅黑" panose="020B0503020204020204" pitchFamily="34" charset="-122"/>
              </a:rPr>
              <a:t>功能与主治</a:t>
            </a:r>
            <a:r>
              <a:rPr lang="en-US" altLang="zh-CN" sz="2000" b="1">
                <a:solidFill>
                  <a:srgbClr val="0070C0"/>
                </a:solidFill>
                <a:effectLst>
                  <a:outerShdw blurRad="38100" dist="38100" dir="2700000" algn="tl">
                    <a:srgbClr val="C0C0C0"/>
                  </a:outerShdw>
                </a:effectLst>
                <a:latin typeface="微软雅黑" panose="020B0503020204020204" pitchFamily="34" charset="-122"/>
                <a:ea typeface="微软雅黑" panose="020B0503020204020204" pitchFamily="34" charset="-122"/>
              </a:rPr>
              <a:t>】</a:t>
            </a:r>
            <a:r>
              <a:rPr lang="zh-CN" altLang="en-US" sz="2000">
                <a:solidFill>
                  <a:srgbClr val="0070C0"/>
                </a:solidFill>
                <a:effectLst>
                  <a:outerShdw blurRad="38100" dist="38100" dir="2700000" algn="tl">
                    <a:srgbClr val="C0C0C0"/>
                  </a:outerShdw>
                </a:effectLst>
                <a:latin typeface="微软雅黑" panose="020B0503020204020204" pitchFamily="34" charset="-122"/>
                <a:ea typeface="微软雅黑" panose="020B0503020204020204" pitchFamily="34" charset="-122"/>
              </a:rPr>
              <a:t>益气活血、化瘀通络。</a:t>
            </a:r>
            <a:br>
              <a:rPr lang="zh-CN" altLang="en-US" sz="2000">
                <a:solidFill>
                  <a:srgbClr val="0070C0"/>
                </a:solidFill>
                <a:effectLst>
                  <a:outerShdw blurRad="38100" dist="38100" dir="2700000" algn="tl">
                    <a:srgbClr val="C0C0C0"/>
                  </a:outerShdw>
                </a:effectLst>
                <a:latin typeface="微软雅黑" panose="020B0503020204020204" pitchFamily="34" charset="-122"/>
                <a:ea typeface="微软雅黑" panose="020B0503020204020204" pitchFamily="34" charset="-122"/>
              </a:rPr>
            </a:br>
            <a:r>
              <a:rPr lang="zh-CN" altLang="en-US" sz="2000">
                <a:solidFill>
                  <a:srgbClr val="0070C0"/>
                </a:solidFill>
                <a:effectLst>
                  <a:outerShdw blurRad="38100" dist="38100" dir="2700000" algn="tl">
                    <a:srgbClr val="C0C0C0"/>
                  </a:outerShdw>
                </a:effectLst>
                <a:latin typeface="微软雅黑" panose="020B0503020204020204" pitchFamily="34" charset="-122"/>
                <a:ea typeface="微软雅黑" panose="020B0503020204020204" pitchFamily="34" charset="-122"/>
              </a:rPr>
              <a:t>用于气虚血滞、脉络瘀阻所致中风中经络，半身不遂、肢体麻木、口眼歪斜、舌强语謇及胸痹心痛、胸闷、心悸、气短；脑梗塞、冠心病心绞痛属上述证候者。</a:t>
            </a:r>
            <a:endParaRPr lang="zh-CN" altLang="en-US" sz="2000">
              <a:solidFill>
                <a:srgbClr val="0070C0"/>
              </a:solidFill>
              <a:effectLst>
                <a:outerShdw blurRad="38100" dist="38100" dir="2700000" algn="tl">
                  <a:srgbClr val="C0C0C0"/>
                </a:outerShdw>
              </a:effectLst>
              <a:latin typeface="微软雅黑" panose="020B0503020204020204" pitchFamily="34" charset="-122"/>
              <a:ea typeface="微软雅黑" panose="020B0503020204020204" pitchFamily="34" charset="-122"/>
            </a:endParaRPr>
          </a:p>
          <a:p>
            <a:pPr fontAlgn="ctr">
              <a:lnSpc>
                <a:spcPct val="150000"/>
              </a:lnSpc>
              <a:spcBef>
                <a:spcPct val="0"/>
              </a:spcBef>
              <a:buFont typeface="Wingdings" panose="05000000000000000000" pitchFamily="2" charset="2"/>
              <a:buNone/>
            </a:pPr>
            <a:r>
              <a:rPr lang="en-US" altLang="zh-CN" sz="2000">
                <a:solidFill>
                  <a:srgbClr val="0070C0"/>
                </a:solidFill>
                <a:effectLst>
                  <a:outerShdw blurRad="38100" dist="38100" dir="2700000" algn="tl">
                    <a:srgbClr val="C0C0C0"/>
                  </a:outerShdw>
                </a:effectLst>
                <a:latin typeface="微软雅黑" panose="020B0503020204020204" pitchFamily="34" charset="-122"/>
                <a:ea typeface="微软雅黑" panose="020B0503020204020204" pitchFamily="34" charset="-122"/>
              </a:rPr>
              <a:t>   </a:t>
            </a:r>
            <a:r>
              <a:rPr lang="en-US" altLang="zh-CN" sz="2000" b="1">
                <a:solidFill>
                  <a:srgbClr val="0070C0"/>
                </a:solidFill>
                <a:effectLst>
                  <a:outerShdw blurRad="38100" dist="38100" dir="2700000" algn="tl">
                    <a:srgbClr val="C0C0C0"/>
                  </a:outerShdw>
                </a:effectLst>
                <a:latin typeface="微软雅黑" panose="020B0503020204020204" pitchFamily="34" charset="-122"/>
                <a:ea typeface="微软雅黑" panose="020B0503020204020204" pitchFamily="34" charset="-122"/>
              </a:rPr>
              <a:t>【</a:t>
            </a:r>
            <a:r>
              <a:rPr lang="zh-CN" altLang="en-US" sz="2000" b="1">
                <a:solidFill>
                  <a:srgbClr val="0070C0"/>
                </a:solidFill>
                <a:effectLst>
                  <a:outerShdw blurRad="38100" dist="38100" dir="2700000" algn="tl">
                    <a:srgbClr val="C0C0C0"/>
                  </a:outerShdw>
                </a:effectLst>
                <a:latin typeface="微软雅黑" panose="020B0503020204020204" pitchFamily="34" charset="-122"/>
                <a:ea typeface="微软雅黑" panose="020B0503020204020204" pitchFamily="34" charset="-122"/>
              </a:rPr>
              <a:t>用法用量</a:t>
            </a:r>
            <a:r>
              <a:rPr lang="en-US" altLang="zh-CN" sz="2000" b="1">
                <a:solidFill>
                  <a:srgbClr val="0070C0"/>
                </a:solidFill>
                <a:effectLst>
                  <a:outerShdw blurRad="38100" dist="38100" dir="2700000" algn="tl">
                    <a:srgbClr val="C0C0C0"/>
                  </a:outerShdw>
                </a:effectLst>
                <a:latin typeface="微软雅黑" panose="020B0503020204020204" pitchFamily="34" charset="-122"/>
                <a:ea typeface="微软雅黑" panose="020B0503020204020204" pitchFamily="34" charset="-122"/>
              </a:rPr>
              <a:t>】</a:t>
            </a:r>
            <a:r>
              <a:rPr lang="zh-CN" altLang="en-US" sz="2000">
                <a:solidFill>
                  <a:srgbClr val="0070C0"/>
                </a:solidFill>
                <a:effectLst>
                  <a:outerShdw blurRad="38100" dist="38100" dir="2700000" algn="tl">
                    <a:srgbClr val="C0C0C0"/>
                  </a:outerShdw>
                </a:effectLst>
                <a:latin typeface="微软雅黑" panose="020B0503020204020204" pitchFamily="34" charset="-122"/>
                <a:ea typeface="微软雅黑" panose="020B0503020204020204" pitchFamily="34" charset="-122"/>
              </a:rPr>
              <a:t>一次</a:t>
            </a:r>
            <a:r>
              <a:rPr lang="en-US" altLang="zh-CN" sz="2000">
                <a:solidFill>
                  <a:srgbClr val="0070C0"/>
                </a:solidFill>
                <a:effectLst>
                  <a:outerShdw blurRad="38100" dist="38100" dir="2700000" algn="tl">
                    <a:srgbClr val="C0C0C0"/>
                  </a:outerShdw>
                </a:effectLst>
                <a:latin typeface="微软雅黑" panose="020B0503020204020204" pitchFamily="34" charset="-122"/>
                <a:ea typeface="微软雅黑" panose="020B0503020204020204" pitchFamily="34" charset="-122"/>
              </a:rPr>
              <a:t>2-4</a:t>
            </a:r>
            <a:r>
              <a:rPr lang="zh-CN" altLang="en-US" sz="2000">
                <a:solidFill>
                  <a:srgbClr val="0070C0"/>
                </a:solidFill>
                <a:effectLst>
                  <a:outerShdw blurRad="38100" dist="38100" dir="2700000" algn="tl">
                    <a:srgbClr val="C0C0C0"/>
                  </a:outerShdw>
                </a:effectLst>
                <a:latin typeface="微软雅黑" panose="020B0503020204020204" pitchFamily="34" charset="-122"/>
                <a:ea typeface="微软雅黑" panose="020B0503020204020204" pitchFamily="34" charset="-122"/>
              </a:rPr>
              <a:t>粒，一日</a:t>
            </a:r>
            <a:r>
              <a:rPr lang="en-US" altLang="zh-CN" sz="2000">
                <a:solidFill>
                  <a:srgbClr val="0070C0"/>
                </a:solidFill>
                <a:effectLst>
                  <a:outerShdw blurRad="38100" dist="38100" dir="2700000" algn="tl">
                    <a:srgbClr val="C0C0C0"/>
                  </a:outerShdw>
                </a:effectLst>
                <a:latin typeface="微软雅黑" panose="020B0503020204020204" pitchFamily="34" charset="-122"/>
                <a:ea typeface="微软雅黑" panose="020B0503020204020204" pitchFamily="34" charset="-122"/>
              </a:rPr>
              <a:t>3</a:t>
            </a:r>
            <a:r>
              <a:rPr lang="zh-CN" altLang="en-US" sz="2000">
                <a:solidFill>
                  <a:srgbClr val="0070C0"/>
                </a:solidFill>
                <a:effectLst>
                  <a:outerShdw blurRad="38100" dist="38100" dir="2700000" algn="tl">
                    <a:srgbClr val="C0C0C0"/>
                  </a:outerShdw>
                </a:effectLst>
                <a:latin typeface="微软雅黑" panose="020B0503020204020204" pitchFamily="34" charset="-122"/>
                <a:ea typeface="微软雅黑" panose="020B0503020204020204" pitchFamily="34" charset="-122"/>
              </a:rPr>
              <a:t>次。</a:t>
            </a:r>
            <a:endParaRPr lang="zh-CN" altLang="en-US" sz="2000">
              <a:solidFill>
                <a:srgbClr val="0070C0"/>
              </a:solidFill>
              <a:effectLst>
                <a:outerShdw blurRad="38100" dist="38100" dir="2700000" algn="tl">
                  <a:srgbClr val="C0C0C0"/>
                </a:outerShdw>
              </a:effectLst>
              <a:latin typeface="微软雅黑" panose="020B0503020204020204" pitchFamily="34" charset="-122"/>
              <a:ea typeface="微软雅黑" panose="020B0503020204020204" pitchFamily="34" charset="-122"/>
            </a:endParaRPr>
          </a:p>
          <a:p>
            <a:pPr fontAlgn="ctr">
              <a:lnSpc>
                <a:spcPct val="150000"/>
              </a:lnSpc>
              <a:spcBef>
                <a:spcPct val="0"/>
              </a:spcBef>
              <a:buFont typeface="Wingdings" panose="05000000000000000000" pitchFamily="2" charset="2"/>
              <a:buNone/>
            </a:pPr>
            <a:r>
              <a:rPr lang="en-US" altLang="zh-CN" sz="2000">
                <a:solidFill>
                  <a:srgbClr val="0070C0"/>
                </a:solidFill>
                <a:effectLst>
                  <a:outerShdw blurRad="38100" dist="38100" dir="2700000" algn="tl">
                    <a:srgbClr val="C0C0C0"/>
                  </a:outerShdw>
                </a:effectLst>
                <a:latin typeface="微软雅黑" panose="020B0503020204020204" pitchFamily="34" charset="-122"/>
                <a:ea typeface="微软雅黑" panose="020B0503020204020204" pitchFamily="34" charset="-122"/>
              </a:rPr>
              <a:t>   </a:t>
            </a:r>
            <a:r>
              <a:rPr lang="en-US" altLang="zh-CN" sz="2000" b="1">
                <a:solidFill>
                  <a:srgbClr val="0070C0"/>
                </a:solidFill>
                <a:effectLst>
                  <a:outerShdw blurRad="38100" dist="38100" dir="2700000" algn="tl">
                    <a:srgbClr val="C0C0C0"/>
                  </a:outerShdw>
                </a:effectLst>
                <a:latin typeface="微软雅黑" panose="020B0503020204020204" pitchFamily="34" charset="-122"/>
                <a:ea typeface="微软雅黑" panose="020B0503020204020204" pitchFamily="34" charset="-122"/>
              </a:rPr>
              <a:t>【</a:t>
            </a:r>
            <a:r>
              <a:rPr lang="zh-CN" altLang="en-US" sz="2000" b="1">
                <a:solidFill>
                  <a:srgbClr val="0070C0"/>
                </a:solidFill>
                <a:effectLst>
                  <a:outerShdw blurRad="38100" dist="38100" dir="2700000" algn="tl">
                    <a:srgbClr val="C0C0C0"/>
                  </a:outerShdw>
                </a:effectLst>
                <a:latin typeface="微软雅黑" panose="020B0503020204020204" pitchFamily="34" charset="-122"/>
                <a:ea typeface="微软雅黑" panose="020B0503020204020204" pitchFamily="34" charset="-122"/>
              </a:rPr>
              <a:t>注意事项</a:t>
            </a:r>
            <a:r>
              <a:rPr lang="en-US" altLang="zh-CN" sz="2000" b="1">
                <a:solidFill>
                  <a:srgbClr val="0070C0"/>
                </a:solidFill>
                <a:effectLst>
                  <a:outerShdw blurRad="38100" dist="38100" dir="2700000" algn="tl">
                    <a:srgbClr val="C0C0C0"/>
                  </a:outerShdw>
                </a:effectLst>
                <a:latin typeface="微软雅黑" panose="020B0503020204020204" pitchFamily="34" charset="-122"/>
                <a:ea typeface="微软雅黑" panose="020B0503020204020204" pitchFamily="34" charset="-122"/>
              </a:rPr>
              <a:t>】</a:t>
            </a:r>
            <a:r>
              <a:rPr lang="zh-CN" altLang="en-US" sz="2000">
                <a:solidFill>
                  <a:srgbClr val="0070C0"/>
                </a:solidFill>
                <a:effectLst>
                  <a:outerShdw blurRad="38100" dist="38100" dir="2700000" algn="tl">
                    <a:srgbClr val="C0C0C0"/>
                  </a:outerShdw>
                </a:effectLst>
                <a:latin typeface="微软雅黑" panose="020B0503020204020204" pitchFamily="34" charset="-122"/>
                <a:ea typeface="微软雅黑" panose="020B0503020204020204" pitchFamily="34" charset="-122"/>
              </a:rPr>
              <a:t>胃病患者饭后服用。</a:t>
            </a:r>
            <a:br>
              <a:rPr lang="zh-CN" altLang="en-US" sz="2000">
                <a:solidFill>
                  <a:srgbClr val="0070C0"/>
                </a:solidFill>
                <a:effectLst>
                  <a:outerShdw blurRad="38100" dist="38100" dir="2700000" algn="tl">
                    <a:srgbClr val="C0C0C0"/>
                  </a:outerShdw>
                </a:effectLst>
                <a:latin typeface="微软雅黑" panose="020B0503020204020204" pitchFamily="34" charset="-122"/>
                <a:ea typeface="微软雅黑" panose="020B0503020204020204" pitchFamily="34" charset="-122"/>
              </a:rPr>
            </a:br>
            <a:r>
              <a:rPr lang="zh-CN" altLang="en-US" sz="2000">
                <a:solidFill>
                  <a:srgbClr val="0070C0"/>
                </a:solidFill>
                <a:effectLst>
                  <a:outerShdw blurRad="38100" dist="38100" dir="2700000" algn="tl">
                    <a:srgbClr val="C0C0C0"/>
                  </a:outerShdw>
                </a:effectLst>
                <a:latin typeface="微软雅黑" panose="020B0503020204020204" pitchFamily="34" charset="-122"/>
                <a:ea typeface="微软雅黑" panose="020B0503020204020204" pitchFamily="34" charset="-122"/>
              </a:rPr>
              <a:t>孕妇禁用。</a:t>
            </a:r>
            <a:endParaRPr lang="zh-CN" altLang="en-US" sz="1600">
              <a:solidFill>
                <a:srgbClr val="0070C0"/>
              </a:solidFill>
              <a:effectLst>
                <a:outerShdw blurRad="38100" dist="38100" dir="2700000" algn="tl">
                  <a:srgbClr val="C0C0C0"/>
                </a:outerShdw>
              </a:effectLst>
              <a:latin typeface="微软雅黑" panose="020B0503020204020204" pitchFamily="34" charset="-122"/>
              <a:ea typeface="微软雅黑" panose="020B0503020204020204" pitchFamily="34" charset="-122"/>
            </a:endParaRPr>
          </a:p>
        </p:txBody>
      </p:sp>
      <p:pic>
        <p:nvPicPr>
          <p:cNvPr id="2095" name="Picture 5" descr="u=3768022772,2393202350&amp;fm=58"/>
          <p:cNvPicPr preferRelativeResize="0">
            <a:picLocks noChangeArrowheads="1"/>
          </p:cNvPicPr>
          <p:nvPr/>
        </p:nvPicPr>
        <p:blipFill>
          <a:blip r:embed="rId1" cstate="print">
            <a:clrChange>
              <a:clrFrom>
                <a:srgbClr val="FFFFFF"/>
              </a:clrFrom>
              <a:clrTo>
                <a:srgbClr val="FFFFFF">
                  <a:alpha val="0"/>
                </a:srgbClr>
              </a:clrTo>
            </a:clrChange>
          </a:blip>
          <a:srcRect t="14439" b="14691"/>
          <a:stretch>
            <a:fillRect/>
          </a:stretch>
        </p:blipFill>
        <p:spPr bwMode="auto">
          <a:xfrm>
            <a:off x="5895975" y="4587875"/>
            <a:ext cx="2517775" cy="1784350"/>
          </a:xfrm>
          <a:prstGeom prst="rect">
            <a:avLst/>
          </a:prstGeom>
          <a:noFill/>
          <a:ln w="9525" cap="flat" algn="ctr">
            <a:noFill/>
            <a:prstDash val="solid"/>
            <a:miter lim="800000"/>
            <a:headEnd type="none" w="med" len="med"/>
            <a:tailEnd type="none" w="med" len="med"/>
          </a:ln>
          <a:effectLst/>
        </p:spPr>
      </p:pic>
      <p:sp>
        <p:nvSpPr>
          <p:cNvPr id="2096" name="Rectangle 8"/>
          <p:cNvSpPr>
            <a:spLocks noChangeArrowheads="1"/>
          </p:cNvSpPr>
          <p:nvPr/>
        </p:nvSpPr>
        <p:spPr bwMode="auto">
          <a:xfrm>
            <a:off x="3773488" y="6434138"/>
            <a:ext cx="2376487" cy="366712"/>
          </a:xfrm>
          <a:prstGeom prst="rect">
            <a:avLst/>
          </a:prstGeom>
          <a:noFill/>
          <a:ln w="9525" cap="flat" algn="ctr">
            <a:noFill/>
            <a:prstDash val="solid"/>
            <a:miter lim="800000"/>
            <a:headEnd type="none" w="med" len="med"/>
            <a:tailEnd type="none" w="med" len="med"/>
          </a:ln>
          <a:effectLst/>
        </p:spPr>
        <p:txBody>
          <a:bodyPr/>
          <a:lstStyle/>
          <a:p>
            <a:r>
              <a:rPr lang="zh-CN" altLang="en-US" b="1">
                <a:solidFill>
                  <a:schemeClr val="bg1"/>
                </a:solidFill>
                <a:effectLst>
                  <a:outerShdw blurRad="38100" dist="38100" dir="2700000" algn="tl">
                    <a:srgbClr val="C0C0C0"/>
                  </a:outerShdw>
                </a:effectLst>
              </a:rPr>
              <a:t>虚实夹杂</a:t>
            </a:r>
            <a:r>
              <a:rPr lang="en-US" altLang="zh-CN" b="1">
                <a:solidFill>
                  <a:schemeClr val="bg1"/>
                </a:solidFill>
                <a:effectLst>
                  <a:outerShdw blurRad="38100" dist="38100" dir="2700000" algn="tl">
                    <a:srgbClr val="C0C0C0"/>
                  </a:outerShdw>
                </a:effectLst>
              </a:rPr>
              <a:t>—</a:t>
            </a:r>
            <a:r>
              <a:rPr lang="zh-CN" altLang="en-US" b="1">
                <a:solidFill>
                  <a:schemeClr val="bg1"/>
                </a:solidFill>
                <a:effectLst>
                  <a:outerShdw blurRad="38100" dist="38100" dir="2700000" algn="tl">
                    <a:srgbClr val="C0C0C0"/>
                  </a:outerShdw>
                </a:effectLst>
              </a:rPr>
              <a:t>气虚血瘀</a:t>
            </a:r>
            <a:endParaRPr lang="zh-CN" altLang="en-US" b="1">
              <a:solidFill>
                <a:schemeClr val="bg1"/>
              </a:solidFill>
              <a:effectLst>
                <a:outerShdw blurRad="38100" dist="38100" dir="2700000" algn="tl">
                  <a:srgbClr val="C0C0C0"/>
                </a:outerShdw>
              </a:effectLst>
            </a:endParaRPr>
          </a:p>
        </p:txBody>
      </p:sp>
      <p:sp>
        <p:nvSpPr>
          <p:cNvPr id="2097" name="Rectangle 8"/>
          <p:cNvSpPr>
            <a:spLocks noChangeArrowheads="1"/>
          </p:cNvSpPr>
          <p:nvPr/>
        </p:nvSpPr>
        <p:spPr bwMode="auto">
          <a:xfrm>
            <a:off x="142875" y="6462713"/>
            <a:ext cx="736600" cy="366712"/>
          </a:xfrm>
          <a:prstGeom prst="rect">
            <a:avLst/>
          </a:prstGeom>
          <a:noFill/>
          <a:ln w="9525" cap="flat" algn="ctr">
            <a:noFill/>
            <a:prstDash val="solid"/>
            <a:miter lim="800000"/>
            <a:headEnd type="none" w="med" len="med"/>
            <a:tailEnd type="none" w="med" len="med"/>
          </a:ln>
          <a:effectLst/>
        </p:spPr>
        <p:txBody>
          <a:bodyPr/>
          <a:lstStyle/>
          <a:p>
            <a:r>
              <a:rPr lang="zh-CN" altLang="en-US" b="1">
                <a:solidFill>
                  <a:schemeClr val="bg1"/>
                </a:solidFill>
                <a:effectLst>
                  <a:outerShdw blurRad="38100" dist="38100" dir="2700000" algn="tl">
                    <a:srgbClr val="C0C0C0"/>
                  </a:outerShdw>
                </a:effectLst>
              </a:rPr>
              <a:t>胸痹</a:t>
            </a:r>
            <a:endParaRPr lang="zh-CN" altLang="en-US" b="1">
              <a:solidFill>
                <a:schemeClr val="bg1"/>
              </a:solidFill>
              <a:effectLst>
                <a:outerShdw blurRad="38100" dist="38100" dir="2700000" algn="tl">
                  <a:srgbClr val="C0C0C0"/>
                </a:outerShdw>
              </a:effectLst>
            </a:endParaRPr>
          </a:p>
        </p:txBody>
      </p:sp>
    </p:spTree>
  </p:cSld>
  <p:clrMapOvr>
    <a:masterClrMapping/>
  </p:clrMapOvr>
  <p:transition/>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00" name="Rectangle 3"/>
          <p:cNvSpPr>
            <a:spLocks noGrp="1" noChangeArrowheads="1"/>
          </p:cNvSpPr>
          <p:nvPr>
            <p:ph type="body" sz="half" idx="4294967295"/>
          </p:nvPr>
        </p:nvSpPr>
        <p:spPr bwMode="auto">
          <a:xfrm>
            <a:off x="107315" y="692468"/>
            <a:ext cx="8610600" cy="4699000"/>
          </a:xfrm>
          <a:prstGeom prst="rect">
            <a:avLst/>
          </a:prstGeom>
          <a:noFill/>
          <a:ln cap="flat" algn="ctr">
            <a:miter lim="800000"/>
            <a:headEnd type="none" w="med" len="med"/>
            <a:tailEnd type="none" w="med" len="med"/>
          </a:ln>
        </p:spPr>
        <p:txBody>
          <a:bodyPr/>
          <a:lstStyle/>
          <a:p>
            <a:pPr algn="ctr" fontAlgn="ctr">
              <a:lnSpc>
                <a:spcPct val="80000"/>
              </a:lnSpc>
              <a:spcBef>
                <a:spcPct val="0"/>
              </a:spcBef>
              <a:buFont typeface="Wingdings" panose="05000000000000000000" pitchFamily="2" charset="2"/>
              <a:buChar char="u"/>
            </a:pPr>
            <a:r>
              <a:rPr lang="zh-CN" altLang="en-US" sz="3600" b="1">
                <a:solidFill>
                  <a:srgbClr val="0070C0"/>
                </a:solidFill>
                <a:effectLst>
                  <a:outerShdw blurRad="38100" dist="38100" dir="2700000" algn="tl">
                    <a:srgbClr val="C0C0C0"/>
                  </a:outerShdw>
                </a:effectLst>
                <a:latin typeface="微软雅黑" panose="020B0503020204020204" pitchFamily="34" charset="-122"/>
                <a:ea typeface="微软雅黑" panose="020B0503020204020204" pitchFamily="34" charset="-122"/>
              </a:rPr>
              <a:t>通心络胶囊</a:t>
            </a:r>
            <a:endParaRPr lang="zh-CN" altLang="en-US" sz="3600" b="1">
              <a:solidFill>
                <a:srgbClr val="0070C0"/>
              </a:solidFill>
              <a:effectLst>
                <a:outerShdw blurRad="38100" dist="38100" dir="2700000" algn="tl">
                  <a:srgbClr val="C0C0C0"/>
                </a:outerShdw>
              </a:effectLst>
              <a:latin typeface="微软雅黑" panose="020B0503020204020204" pitchFamily="34" charset="-122"/>
              <a:ea typeface="微软雅黑" panose="020B0503020204020204" pitchFamily="34" charset="-122"/>
            </a:endParaRPr>
          </a:p>
          <a:p>
            <a:pPr fontAlgn="ctr">
              <a:lnSpc>
                <a:spcPct val="80000"/>
              </a:lnSpc>
              <a:spcBef>
                <a:spcPct val="0"/>
              </a:spcBef>
              <a:buFont typeface="Wingdings" panose="05000000000000000000" pitchFamily="2" charset="2"/>
              <a:buNone/>
            </a:pPr>
            <a:r>
              <a:rPr lang="en-US" altLang="zh-CN" sz="2000">
                <a:solidFill>
                  <a:srgbClr val="0070C0"/>
                </a:solidFill>
                <a:effectLst>
                  <a:outerShdw blurRad="38100" dist="38100" dir="2700000" algn="tl">
                    <a:srgbClr val="C0C0C0"/>
                  </a:outerShdw>
                </a:effectLst>
                <a:latin typeface="微软雅黑" panose="020B0503020204020204" pitchFamily="34" charset="-122"/>
                <a:ea typeface="微软雅黑" panose="020B0503020204020204" pitchFamily="34" charset="-122"/>
              </a:rPr>
              <a:t>      </a:t>
            </a:r>
            <a:endParaRPr lang="en-US" altLang="zh-CN" sz="2000">
              <a:solidFill>
                <a:srgbClr val="0070C0"/>
              </a:solidFill>
              <a:effectLst>
                <a:outerShdw blurRad="38100" dist="38100" dir="2700000" algn="tl">
                  <a:srgbClr val="C0C0C0"/>
                </a:outerShdw>
              </a:effectLst>
              <a:latin typeface="微软雅黑" panose="020B0503020204020204" pitchFamily="34" charset="-122"/>
              <a:ea typeface="微软雅黑" panose="020B0503020204020204" pitchFamily="34" charset="-122"/>
            </a:endParaRPr>
          </a:p>
          <a:p>
            <a:pPr fontAlgn="ctr">
              <a:lnSpc>
                <a:spcPct val="150000"/>
              </a:lnSpc>
              <a:spcBef>
                <a:spcPct val="0"/>
              </a:spcBef>
              <a:buFont typeface="Wingdings" panose="05000000000000000000" pitchFamily="2" charset="2"/>
              <a:buNone/>
            </a:pPr>
            <a:r>
              <a:rPr lang="en-US" altLang="zh-CN" sz="2000">
                <a:solidFill>
                  <a:srgbClr val="0070C0"/>
                </a:solidFill>
                <a:effectLst>
                  <a:outerShdw blurRad="38100" dist="38100" dir="2700000" algn="tl">
                    <a:srgbClr val="C0C0C0"/>
                  </a:outerShdw>
                </a:effectLst>
                <a:latin typeface="微软雅黑" panose="020B0503020204020204" pitchFamily="34" charset="-122"/>
                <a:ea typeface="微软雅黑" panose="020B0503020204020204" pitchFamily="34" charset="-122"/>
              </a:rPr>
              <a:t>    </a:t>
            </a:r>
            <a:r>
              <a:rPr lang="en-US" altLang="zh-CN" sz="2000" b="1">
                <a:solidFill>
                  <a:srgbClr val="0070C0"/>
                </a:solidFill>
                <a:effectLst>
                  <a:outerShdw blurRad="38100" dist="38100" dir="2700000" algn="tl">
                    <a:srgbClr val="C0C0C0"/>
                  </a:outerShdw>
                </a:effectLst>
                <a:latin typeface="微软雅黑" panose="020B0503020204020204" pitchFamily="34" charset="-122"/>
                <a:ea typeface="微软雅黑" panose="020B0503020204020204" pitchFamily="34" charset="-122"/>
              </a:rPr>
              <a:t>【</a:t>
            </a:r>
            <a:r>
              <a:rPr lang="zh-CN" altLang="en-US" sz="2000" b="1">
                <a:solidFill>
                  <a:srgbClr val="0070C0"/>
                </a:solidFill>
                <a:effectLst>
                  <a:outerShdw blurRad="38100" dist="38100" dir="2700000" algn="tl">
                    <a:srgbClr val="C0C0C0"/>
                  </a:outerShdw>
                </a:effectLst>
                <a:latin typeface="微软雅黑" panose="020B0503020204020204" pitchFamily="34" charset="-122"/>
                <a:ea typeface="微软雅黑" panose="020B0503020204020204" pitchFamily="34" charset="-122"/>
              </a:rPr>
              <a:t>主要成份</a:t>
            </a:r>
            <a:r>
              <a:rPr lang="en-US" altLang="zh-CN" sz="2000" b="1">
                <a:solidFill>
                  <a:srgbClr val="0070C0"/>
                </a:solidFill>
                <a:effectLst>
                  <a:outerShdw blurRad="38100" dist="38100" dir="2700000" algn="tl">
                    <a:srgbClr val="C0C0C0"/>
                  </a:outerShdw>
                </a:effectLst>
                <a:latin typeface="微软雅黑" panose="020B0503020204020204" pitchFamily="34" charset="-122"/>
                <a:ea typeface="微软雅黑" panose="020B0503020204020204" pitchFamily="34" charset="-122"/>
              </a:rPr>
              <a:t>】</a:t>
            </a:r>
            <a:r>
              <a:rPr lang="zh-CN" altLang="en-US" sz="2000">
                <a:solidFill>
                  <a:srgbClr val="0070C0"/>
                </a:solidFill>
                <a:effectLst>
                  <a:outerShdw blurRad="38100" dist="38100" dir="2700000" algn="tl">
                    <a:srgbClr val="C0C0C0"/>
                  </a:outerShdw>
                </a:effectLst>
                <a:latin typeface="微软雅黑" panose="020B0503020204020204" pitchFamily="34" charset="-122"/>
                <a:ea typeface="微软雅黑" panose="020B0503020204020204" pitchFamily="34" charset="-122"/>
              </a:rPr>
              <a:t>人参 、</a:t>
            </a:r>
            <a:r>
              <a:rPr lang="zh-CN" altLang="en-US" sz="2000" b="1">
                <a:solidFill>
                  <a:srgbClr val="FF0000"/>
                </a:solidFill>
                <a:effectLst>
                  <a:outerShdw blurRad="38100" dist="38100" dir="2700000" algn="tl">
                    <a:srgbClr val="C0C0C0"/>
                  </a:outerShdw>
                </a:effectLst>
                <a:latin typeface="微软雅黑" panose="020B0503020204020204" pitchFamily="34" charset="-122"/>
                <a:ea typeface="微软雅黑" panose="020B0503020204020204" pitchFamily="34" charset="-122"/>
              </a:rPr>
              <a:t>水蛭、 全蝎 、赤芍 、蝉蜕 、土鳖虫 、蜈蚣 、檀香 、降香 乳香（制）、</a:t>
            </a:r>
            <a:r>
              <a:rPr lang="zh-CN" altLang="en-US" sz="2000">
                <a:solidFill>
                  <a:srgbClr val="0070C0"/>
                </a:solidFill>
                <a:effectLst>
                  <a:outerShdw blurRad="38100" dist="38100" dir="2700000" algn="tl">
                    <a:srgbClr val="C0C0C0"/>
                  </a:outerShdw>
                </a:effectLst>
                <a:latin typeface="微软雅黑" panose="020B0503020204020204" pitchFamily="34" charset="-122"/>
                <a:ea typeface="微软雅黑" panose="020B0503020204020204" pitchFamily="34" charset="-122"/>
              </a:rPr>
              <a:t> 酸枣仁（炒）、 </a:t>
            </a:r>
            <a:r>
              <a:rPr lang="zh-CN" altLang="en-US" sz="2000" b="1">
                <a:solidFill>
                  <a:srgbClr val="FF0000"/>
                </a:solidFill>
                <a:effectLst>
                  <a:outerShdw blurRad="38100" dist="38100" dir="2700000" algn="tl">
                    <a:srgbClr val="C0C0C0"/>
                  </a:outerShdw>
                </a:effectLst>
                <a:latin typeface="微软雅黑" panose="020B0503020204020204" pitchFamily="34" charset="-122"/>
                <a:ea typeface="微软雅黑" panose="020B0503020204020204" pitchFamily="34" charset="-122"/>
              </a:rPr>
              <a:t>冰片 。</a:t>
            </a:r>
            <a:endParaRPr lang="zh-CN" altLang="en-US" sz="2000">
              <a:solidFill>
                <a:srgbClr val="0070C0"/>
              </a:solidFill>
              <a:effectLst>
                <a:outerShdw blurRad="38100" dist="38100" dir="2700000" algn="tl">
                  <a:srgbClr val="C0C0C0"/>
                </a:outerShdw>
              </a:effectLst>
              <a:latin typeface="微软雅黑" panose="020B0503020204020204" pitchFamily="34" charset="-122"/>
              <a:ea typeface="微软雅黑" panose="020B0503020204020204" pitchFamily="34" charset="-122"/>
            </a:endParaRPr>
          </a:p>
          <a:p>
            <a:pPr fontAlgn="ctr">
              <a:lnSpc>
                <a:spcPct val="150000"/>
              </a:lnSpc>
              <a:spcBef>
                <a:spcPct val="0"/>
              </a:spcBef>
              <a:buFont typeface="Wingdings" panose="05000000000000000000" pitchFamily="2" charset="2"/>
              <a:buNone/>
            </a:pPr>
            <a:r>
              <a:rPr lang="en-US" altLang="zh-CN" sz="2000">
                <a:solidFill>
                  <a:srgbClr val="0070C0"/>
                </a:solidFill>
                <a:effectLst>
                  <a:outerShdw blurRad="38100" dist="38100" dir="2700000" algn="tl">
                    <a:srgbClr val="C0C0C0"/>
                  </a:outerShdw>
                </a:effectLst>
                <a:latin typeface="微软雅黑" panose="020B0503020204020204" pitchFamily="34" charset="-122"/>
                <a:ea typeface="微软雅黑" panose="020B0503020204020204" pitchFamily="34" charset="-122"/>
              </a:rPr>
              <a:t>   </a:t>
            </a:r>
            <a:r>
              <a:rPr lang="en-US" altLang="zh-CN" sz="2000" b="1">
                <a:solidFill>
                  <a:srgbClr val="0070C0"/>
                </a:solidFill>
                <a:effectLst>
                  <a:outerShdw blurRad="38100" dist="38100" dir="2700000" algn="tl">
                    <a:srgbClr val="C0C0C0"/>
                  </a:outerShdw>
                </a:effectLst>
                <a:latin typeface="微软雅黑" panose="020B0503020204020204" pitchFamily="34" charset="-122"/>
                <a:ea typeface="微软雅黑" panose="020B0503020204020204" pitchFamily="34" charset="-122"/>
              </a:rPr>
              <a:t>【</a:t>
            </a:r>
            <a:r>
              <a:rPr lang="zh-CN" altLang="en-US" sz="2000" b="1">
                <a:solidFill>
                  <a:srgbClr val="0070C0"/>
                </a:solidFill>
                <a:effectLst>
                  <a:outerShdw blurRad="38100" dist="38100" dir="2700000" algn="tl">
                    <a:srgbClr val="C0C0C0"/>
                  </a:outerShdw>
                </a:effectLst>
                <a:latin typeface="微软雅黑" panose="020B0503020204020204" pitchFamily="34" charset="-122"/>
                <a:ea typeface="微软雅黑" panose="020B0503020204020204" pitchFamily="34" charset="-122"/>
              </a:rPr>
              <a:t>功能与主治</a:t>
            </a:r>
            <a:r>
              <a:rPr lang="en-US" altLang="zh-CN" sz="2000" b="1">
                <a:solidFill>
                  <a:srgbClr val="0070C0"/>
                </a:solidFill>
                <a:effectLst>
                  <a:outerShdw blurRad="38100" dist="38100" dir="2700000" algn="tl">
                    <a:srgbClr val="C0C0C0"/>
                  </a:outerShdw>
                </a:effectLst>
                <a:latin typeface="微软雅黑" panose="020B0503020204020204" pitchFamily="34" charset="-122"/>
                <a:ea typeface="微软雅黑" panose="020B0503020204020204" pitchFamily="34" charset="-122"/>
              </a:rPr>
              <a:t>】</a:t>
            </a:r>
            <a:r>
              <a:rPr lang="zh-CN" altLang="en-US" sz="2000">
                <a:solidFill>
                  <a:srgbClr val="0070C0"/>
                </a:solidFill>
                <a:effectLst>
                  <a:outerShdw blurRad="38100" dist="38100" dir="2700000" algn="tl">
                    <a:srgbClr val="C0C0C0"/>
                  </a:outerShdw>
                </a:effectLst>
                <a:latin typeface="微软雅黑" panose="020B0503020204020204" pitchFamily="34" charset="-122"/>
                <a:ea typeface="微软雅黑" panose="020B0503020204020204" pitchFamily="34" charset="-122"/>
              </a:rPr>
              <a:t>益气活血，通络止痛 。本品用于冠心病、心绞痛属心气虚乏力、血瘀络阻证， 症见胸部憋闷 、刺痛、 绞痛、固定不移， 心悸自汗 ，气短乏力， 舌质紫暗或有瘀斑， 脉细涩或结代 ，亦用于气虚血瘀络阻型中风病 ，症见半身不遂或偏身麻木， 口舌歪斜 ，言语不利 。</a:t>
            </a:r>
            <a:endParaRPr lang="zh-CN" altLang="en-US" sz="2000">
              <a:solidFill>
                <a:srgbClr val="0070C0"/>
              </a:solidFill>
              <a:effectLst>
                <a:outerShdw blurRad="38100" dist="38100" dir="2700000" algn="tl">
                  <a:srgbClr val="C0C0C0"/>
                </a:outerShdw>
              </a:effectLst>
              <a:latin typeface="微软雅黑" panose="020B0503020204020204" pitchFamily="34" charset="-122"/>
              <a:ea typeface="微软雅黑" panose="020B0503020204020204" pitchFamily="34" charset="-122"/>
            </a:endParaRPr>
          </a:p>
          <a:p>
            <a:pPr fontAlgn="ctr">
              <a:lnSpc>
                <a:spcPct val="150000"/>
              </a:lnSpc>
              <a:spcBef>
                <a:spcPct val="0"/>
              </a:spcBef>
              <a:buFont typeface="Wingdings" panose="05000000000000000000" pitchFamily="2" charset="2"/>
              <a:buNone/>
            </a:pPr>
            <a:r>
              <a:rPr lang="en-US" altLang="zh-CN" sz="2000">
                <a:solidFill>
                  <a:srgbClr val="0070C0"/>
                </a:solidFill>
                <a:effectLst>
                  <a:outerShdw blurRad="38100" dist="38100" dir="2700000" algn="tl">
                    <a:srgbClr val="C0C0C0"/>
                  </a:outerShdw>
                </a:effectLst>
                <a:latin typeface="微软雅黑" panose="020B0503020204020204" pitchFamily="34" charset="-122"/>
                <a:ea typeface="微软雅黑" panose="020B0503020204020204" pitchFamily="34" charset="-122"/>
              </a:rPr>
              <a:t>   </a:t>
            </a:r>
            <a:r>
              <a:rPr lang="en-US" altLang="zh-CN" sz="2000" b="1">
                <a:solidFill>
                  <a:srgbClr val="0070C0"/>
                </a:solidFill>
                <a:effectLst>
                  <a:outerShdw blurRad="38100" dist="38100" dir="2700000" algn="tl">
                    <a:srgbClr val="C0C0C0"/>
                  </a:outerShdw>
                </a:effectLst>
                <a:latin typeface="微软雅黑" panose="020B0503020204020204" pitchFamily="34" charset="-122"/>
                <a:ea typeface="微软雅黑" panose="020B0503020204020204" pitchFamily="34" charset="-122"/>
              </a:rPr>
              <a:t>【</a:t>
            </a:r>
            <a:r>
              <a:rPr lang="zh-CN" altLang="en-US" sz="2000" b="1">
                <a:solidFill>
                  <a:srgbClr val="0070C0"/>
                </a:solidFill>
                <a:effectLst>
                  <a:outerShdw blurRad="38100" dist="38100" dir="2700000" algn="tl">
                    <a:srgbClr val="C0C0C0"/>
                  </a:outerShdw>
                </a:effectLst>
                <a:latin typeface="微软雅黑" panose="020B0503020204020204" pitchFamily="34" charset="-122"/>
                <a:ea typeface="微软雅黑" panose="020B0503020204020204" pitchFamily="34" charset="-122"/>
              </a:rPr>
              <a:t>用法用量</a:t>
            </a:r>
            <a:r>
              <a:rPr lang="en-US" altLang="zh-CN" sz="2000" b="1">
                <a:solidFill>
                  <a:srgbClr val="0070C0"/>
                </a:solidFill>
                <a:effectLst>
                  <a:outerShdw blurRad="38100" dist="38100" dir="2700000" algn="tl">
                    <a:srgbClr val="C0C0C0"/>
                  </a:outerShdw>
                </a:effectLst>
                <a:latin typeface="微软雅黑" panose="020B0503020204020204" pitchFamily="34" charset="-122"/>
                <a:ea typeface="微软雅黑" panose="020B0503020204020204" pitchFamily="34" charset="-122"/>
              </a:rPr>
              <a:t>】</a:t>
            </a:r>
            <a:r>
              <a:rPr lang="zh-CN" altLang="en-US" sz="2000">
                <a:solidFill>
                  <a:srgbClr val="0070C0"/>
                </a:solidFill>
                <a:effectLst>
                  <a:outerShdw blurRad="38100" dist="38100" dir="2700000" algn="tl">
                    <a:srgbClr val="C0C0C0"/>
                  </a:outerShdw>
                </a:effectLst>
                <a:latin typeface="微软雅黑" panose="020B0503020204020204" pitchFamily="34" charset="-122"/>
                <a:ea typeface="微软雅黑" panose="020B0503020204020204" pitchFamily="34" charset="-122"/>
              </a:rPr>
              <a:t>一次</a:t>
            </a:r>
            <a:r>
              <a:rPr lang="en-US" altLang="zh-CN" sz="2000">
                <a:solidFill>
                  <a:srgbClr val="0070C0"/>
                </a:solidFill>
                <a:effectLst>
                  <a:outerShdw blurRad="38100" dist="38100" dir="2700000" algn="tl">
                    <a:srgbClr val="C0C0C0"/>
                  </a:outerShdw>
                </a:effectLst>
                <a:latin typeface="微软雅黑" panose="020B0503020204020204" pitchFamily="34" charset="-122"/>
                <a:ea typeface="微软雅黑" panose="020B0503020204020204" pitchFamily="34" charset="-122"/>
              </a:rPr>
              <a:t>2 -4 </a:t>
            </a:r>
            <a:r>
              <a:rPr lang="zh-CN" altLang="en-US" sz="2000">
                <a:solidFill>
                  <a:srgbClr val="0070C0"/>
                </a:solidFill>
                <a:effectLst>
                  <a:outerShdw blurRad="38100" dist="38100" dir="2700000" algn="tl">
                    <a:srgbClr val="C0C0C0"/>
                  </a:outerShdw>
                </a:effectLst>
                <a:latin typeface="微软雅黑" panose="020B0503020204020204" pitchFamily="34" charset="-122"/>
                <a:ea typeface="微软雅黑" panose="020B0503020204020204" pitchFamily="34" charset="-122"/>
              </a:rPr>
              <a:t>粒，一日 </a:t>
            </a:r>
            <a:r>
              <a:rPr lang="en-US" altLang="zh-CN" sz="2000">
                <a:solidFill>
                  <a:srgbClr val="0070C0"/>
                </a:solidFill>
                <a:effectLst>
                  <a:outerShdw blurRad="38100" dist="38100" dir="2700000" algn="tl">
                    <a:srgbClr val="C0C0C0"/>
                  </a:outerShdw>
                </a:effectLst>
                <a:latin typeface="微软雅黑" panose="020B0503020204020204" pitchFamily="34" charset="-122"/>
                <a:ea typeface="微软雅黑" panose="020B0503020204020204" pitchFamily="34" charset="-122"/>
              </a:rPr>
              <a:t>3</a:t>
            </a:r>
            <a:r>
              <a:rPr lang="zh-CN" altLang="en-US" sz="2000">
                <a:solidFill>
                  <a:srgbClr val="0070C0"/>
                </a:solidFill>
                <a:effectLst>
                  <a:outerShdw blurRad="38100" dist="38100" dir="2700000" algn="tl">
                    <a:srgbClr val="C0C0C0"/>
                  </a:outerShdw>
                </a:effectLst>
                <a:latin typeface="微软雅黑" panose="020B0503020204020204" pitchFamily="34" charset="-122"/>
                <a:ea typeface="微软雅黑" panose="020B0503020204020204" pitchFamily="34" charset="-122"/>
              </a:rPr>
              <a:t>次 。</a:t>
            </a:r>
            <a:endParaRPr lang="zh-CN" altLang="en-US" sz="2000">
              <a:solidFill>
                <a:srgbClr val="0070C0"/>
              </a:solidFill>
              <a:effectLst>
                <a:outerShdw blurRad="38100" dist="38100" dir="2700000" algn="tl">
                  <a:srgbClr val="C0C0C0"/>
                </a:outerShdw>
              </a:effectLst>
              <a:latin typeface="微软雅黑" panose="020B0503020204020204" pitchFamily="34" charset="-122"/>
              <a:ea typeface="微软雅黑" panose="020B0503020204020204" pitchFamily="34" charset="-122"/>
            </a:endParaRPr>
          </a:p>
          <a:p>
            <a:pPr fontAlgn="ctr">
              <a:lnSpc>
                <a:spcPct val="150000"/>
              </a:lnSpc>
              <a:spcBef>
                <a:spcPct val="0"/>
              </a:spcBef>
              <a:buFont typeface="Wingdings" panose="05000000000000000000" pitchFamily="2" charset="2"/>
              <a:buNone/>
            </a:pPr>
            <a:r>
              <a:rPr lang="en-US" altLang="zh-CN" sz="2000">
                <a:solidFill>
                  <a:srgbClr val="0070C0"/>
                </a:solidFill>
                <a:effectLst>
                  <a:outerShdw blurRad="38100" dist="38100" dir="2700000" algn="tl">
                    <a:srgbClr val="C0C0C0"/>
                  </a:outerShdw>
                </a:effectLst>
                <a:latin typeface="微软雅黑" panose="020B0503020204020204" pitchFamily="34" charset="-122"/>
                <a:ea typeface="微软雅黑" panose="020B0503020204020204" pitchFamily="34" charset="-122"/>
              </a:rPr>
              <a:t>   </a:t>
            </a:r>
            <a:r>
              <a:rPr lang="en-US" altLang="zh-CN" sz="2000" b="1">
                <a:solidFill>
                  <a:srgbClr val="0070C0"/>
                </a:solidFill>
                <a:effectLst>
                  <a:outerShdw blurRad="38100" dist="38100" dir="2700000" algn="tl">
                    <a:srgbClr val="C0C0C0"/>
                  </a:outerShdw>
                </a:effectLst>
                <a:latin typeface="微软雅黑" panose="020B0503020204020204" pitchFamily="34" charset="-122"/>
                <a:ea typeface="微软雅黑" panose="020B0503020204020204" pitchFamily="34" charset="-122"/>
              </a:rPr>
              <a:t>【</a:t>
            </a:r>
            <a:r>
              <a:rPr lang="zh-CN" altLang="en-US" sz="2000" b="1">
                <a:solidFill>
                  <a:srgbClr val="0070C0"/>
                </a:solidFill>
                <a:effectLst>
                  <a:outerShdw blurRad="38100" dist="38100" dir="2700000" algn="tl">
                    <a:srgbClr val="C0C0C0"/>
                  </a:outerShdw>
                </a:effectLst>
                <a:latin typeface="微软雅黑" panose="020B0503020204020204" pitchFamily="34" charset="-122"/>
                <a:ea typeface="微软雅黑" panose="020B0503020204020204" pitchFamily="34" charset="-122"/>
              </a:rPr>
              <a:t>注意事项</a:t>
            </a:r>
            <a:r>
              <a:rPr lang="en-US" altLang="zh-CN" sz="2000" b="1">
                <a:solidFill>
                  <a:srgbClr val="0070C0"/>
                </a:solidFill>
                <a:effectLst>
                  <a:outerShdw blurRad="38100" dist="38100" dir="2700000" algn="tl">
                    <a:srgbClr val="C0C0C0"/>
                  </a:outerShdw>
                </a:effectLst>
                <a:latin typeface="微软雅黑" panose="020B0503020204020204" pitchFamily="34" charset="-122"/>
                <a:ea typeface="微软雅黑" panose="020B0503020204020204" pitchFamily="34" charset="-122"/>
              </a:rPr>
              <a:t>】</a:t>
            </a:r>
            <a:r>
              <a:rPr lang="zh-CN" altLang="en-US" sz="2000">
                <a:solidFill>
                  <a:srgbClr val="0070C0"/>
                </a:solidFill>
                <a:effectLst>
                  <a:outerShdw blurRad="38100" dist="38100" dir="2700000" algn="tl">
                    <a:srgbClr val="C0C0C0"/>
                  </a:outerShdw>
                </a:effectLst>
                <a:latin typeface="微软雅黑" panose="020B0503020204020204" pitchFamily="34" charset="-122"/>
                <a:ea typeface="微软雅黑" panose="020B0503020204020204" pitchFamily="34" charset="-122"/>
              </a:rPr>
              <a:t>服药后胃部不适者宜改为饭后服用 ；</a:t>
            </a:r>
            <a:endParaRPr lang="zh-CN" altLang="en-US" sz="2000">
              <a:solidFill>
                <a:srgbClr val="0070C0"/>
              </a:solidFill>
              <a:effectLst>
                <a:outerShdw blurRad="38100" dist="38100" dir="2700000" algn="tl">
                  <a:srgbClr val="C0C0C0"/>
                </a:outerShdw>
              </a:effectLst>
              <a:latin typeface="微软雅黑" panose="020B0503020204020204" pitchFamily="34" charset="-122"/>
              <a:ea typeface="微软雅黑" panose="020B0503020204020204" pitchFamily="34" charset="-122"/>
            </a:endParaRPr>
          </a:p>
          <a:p>
            <a:pPr fontAlgn="ctr">
              <a:lnSpc>
                <a:spcPct val="150000"/>
              </a:lnSpc>
              <a:spcBef>
                <a:spcPct val="0"/>
              </a:spcBef>
              <a:buFont typeface="Wingdings" panose="05000000000000000000" pitchFamily="2" charset="2"/>
              <a:buNone/>
            </a:pPr>
            <a:r>
              <a:rPr lang="zh-CN" altLang="en-US" sz="2000">
                <a:solidFill>
                  <a:srgbClr val="0070C0"/>
                </a:solidFill>
                <a:effectLst>
                  <a:outerShdw blurRad="38100" dist="38100" dir="2700000" algn="tl">
                    <a:srgbClr val="C0C0C0"/>
                  </a:outerShdw>
                </a:effectLst>
                <a:latin typeface="微软雅黑" panose="020B0503020204020204" pitchFamily="34" charset="-122"/>
                <a:ea typeface="微软雅黑" panose="020B0503020204020204" pitchFamily="34" charset="-122"/>
              </a:rPr>
              <a:t>    出血性疾患 孕妇及妇女经期及阴虚火旺型中风禁用 。</a:t>
            </a:r>
            <a:endParaRPr lang="zh-CN" altLang="en-US" sz="2000">
              <a:solidFill>
                <a:srgbClr val="0070C0"/>
              </a:solidFill>
              <a:effectLst>
                <a:outerShdw blurRad="38100" dist="38100" dir="2700000" algn="tl">
                  <a:srgbClr val="C0C0C0"/>
                </a:outerShdw>
              </a:effectLst>
              <a:latin typeface="微软雅黑" panose="020B0503020204020204" pitchFamily="34" charset="-122"/>
              <a:ea typeface="微软雅黑" panose="020B0503020204020204" pitchFamily="34" charset="-122"/>
            </a:endParaRPr>
          </a:p>
        </p:txBody>
      </p:sp>
      <p:pic>
        <p:nvPicPr>
          <p:cNvPr id="2101" name="Picture 5" descr="以岭药业 通心络胶囊"/>
          <p:cNvPicPr preferRelativeResize="0">
            <a:picLocks noChangeArrowheads="1"/>
          </p:cNvPicPr>
          <p:nvPr/>
        </p:nvPicPr>
        <p:blipFill>
          <a:blip r:embed="rId1" cstate="print"/>
          <a:srcRect t="17564" b="21025"/>
          <a:stretch>
            <a:fillRect/>
          </a:stretch>
        </p:blipFill>
        <p:spPr bwMode="auto">
          <a:xfrm>
            <a:off x="6137275" y="4802188"/>
            <a:ext cx="2443163" cy="1501775"/>
          </a:xfrm>
          <a:prstGeom prst="rect">
            <a:avLst/>
          </a:prstGeom>
          <a:noFill/>
          <a:ln w="9525" cap="flat" algn="ctr">
            <a:noFill/>
            <a:prstDash val="solid"/>
            <a:miter lim="800000"/>
            <a:headEnd type="none" w="med" len="med"/>
            <a:tailEnd type="none" w="med" len="med"/>
          </a:ln>
          <a:effectLst/>
        </p:spPr>
      </p:pic>
      <p:sp>
        <p:nvSpPr>
          <p:cNvPr id="2102" name="Rectangle 8"/>
          <p:cNvSpPr>
            <a:spLocks noChangeArrowheads="1"/>
          </p:cNvSpPr>
          <p:nvPr/>
        </p:nvSpPr>
        <p:spPr bwMode="auto">
          <a:xfrm>
            <a:off x="3773488" y="6434138"/>
            <a:ext cx="2376487" cy="366712"/>
          </a:xfrm>
          <a:prstGeom prst="rect">
            <a:avLst/>
          </a:prstGeom>
          <a:noFill/>
          <a:ln w="9525" cap="flat" algn="ctr">
            <a:noFill/>
            <a:prstDash val="solid"/>
            <a:miter lim="800000"/>
            <a:headEnd type="none" w="med" len="med"/>
            <a:tailEnd type="none" w="med" len="med"/>
          </a:ln>
          <a:effectLst/>
        </p:spPr>
        <p:txBody>
          <a:bodyPr/>
          <a:lstStyle/>
          <a:p>
            <a:r>
              <a:rPr lang="zh-CN" altLang="en-US" b="1">
                <a:solidFill>
                  <a:schemeClr val="bg1"/>
                </a:solidFill>
                <a:effectLst>
                  <a:outerShdw blurRad="38100" dist="38100" dir="2700000" algn="tl">
                    <a:srgbClr val="C0C0C0"/>
                  </a:outerShdw>
                </a:effectLst>
              </a:rPr>
              <a:t>虚实夹杂</a:t>
            </a:r>
            <a:r>
              <a:rPr lang="en-US" altLang="zh-CN" b="1">
                <a:solidFill>
                  <a:schemeClr val="bg1"/>
                </a:solidFill>
                <a:effectLst>
                  <a:outerShdw blurRad="38100" dist="38100" dir="2700000" algn="tl">
                    <a:srgbClr val="C0C0C0"/>
                  </a:outerShdw>
                </a:effectLst>
              </a:rPr>
              <a:t>—</a:t>
            </a:r>
            <a:r>
              <a:rPr lang="zh-CN" altLang="en-US" b="1">
                <a:solidFill>
                  <a:schemeClr val="bg1"/>
                </a:solidFill>
                <a:effectLst>
                  <a:outerShdw blurRad="38100" dist="38100" dir="2700000" algn="tl">
                    <a:srgbClr val="C0C0C0"/>
                  </a:outerShdw>
                </a:effectLst>
              </a:rPr>
              <a:t>气虚血瘀</a:t>
            </a:r>
            <a:endParaRPr lang="zh-CN" altLang="en-US" b="1">
              <a:solidFill>
                <a:schemeClr val="bg1"/>
              </a:solidFill>
              <a:effectLst>
                <a:outerShdw blurRad="38100" dist="38100" dir="2700000" algn="tl">
                  <a:srgbClr val="C0C0C0"/>
                </a:outerShdw>
              </a:effectLst>
            </a:endParaRPr>
          </a:p>
        </p:txBody>
      </p:sp>
      <p:sp>
        <p:nvSpPr>
          <p:cNvPr id="2103" name="Rectangle 8"/>
          <p:cNvSpPr>
            <a:spLocks noChangeArrowheads="1"/>
          </p:cNvSpPr>
          <p:nvPr/>
        </p:nvSpPr>
        <p:spPr bwMode="auto">
          <a:xfrm>
            <a:off x="142875" y="6462713"/>
            <a:ext cx="736600" cy="366712"/>
          </a:xfrm>
          <a:prstGeom prst="rect">
            <a:avLst/>
          </a:prstGeom>
          <a:noFill/>
          <a:ln w="9525" cap="flat" algn="ctr">
            <a:noFill/>
            <a:prstDash val="solid"/>
            <a:miter lim="800000"/>
            <a:headEnd type="none" w="med" len="med"/>
            <a:tailEnd type="none" w="med" len="med"/>
          </a:ln>
          <a:effectLst/>
        </p:spPr>
        <p:txBody>
          <a:bodyPr/>
          <a:lstStyle/>
          <a:p>
            <a:r>
              <a:rPr lang="zh-CN" altLang="en-US" b="1">
                <a:solidFill>
                  <a:schemeClr val="bg1"/>
                </a:solidFill>
                <a:effectLst>
                  <a:outerShdw blurRad="38100" dist="38100" dir="2700000" algn="tl">
                    <a:srgbClr val="C0C0C0"/>
                  </a:outerShdw>
                </a:effectLst>
              </a:rPr>
              <a:t>胸痹</a:t>
            </a:r>
            <a:endParaRPr lang="zh-CN" altLang="en-US" b="1">
              <a:solidFill>
                <a:schemeClr val="bg1"/>
              </a:solidFill>
              <a:effectLst>
                <a:outerShdw blurRad="38100" dist="38100" dir="2700000" algn="tl">
                  <a:srgbClr val="C0C0C0"/>
                </a:outerShdw>
              </a:effectLst>
            </a:endParaRPr>
          </a:p>
        </p:txBody>
      </p:sp>
    </p:spTree>
  </p:cSld>
  <p:clrMapOvr>
    <a:masterClrMapping/>
  </p:clrMapOvr>
  <p:transition/>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06" name="Rectangle 3"/>
          <p:cNvSpPr>
            <a:spLocks noGrp="1" noChangeArrowheads="1"/>
          </p:cNvSpPr>
          <p:nvPr>
            <p:ph type="body" idx="4294967295"/>
          </p:nvPr>
        </p:nvSpPr>
        <p:spPr bwMode="auto">
          <a:xfrm>
            <a:off x="395605" y="692785"/>
            <a:ext cx="8229600" cy="4525963"/>
          </a:xfrm>
          <a:prstGeom prst="rect">
            <a:avLst/>
          </a:prstGeom>
          <a:noFill/>
          <a:ln cap="flat" algn="ctr">
            <a:miter lim="800000"/>
            <a:headEnd type="none" w="med" len="med"/>
            <a:tailEnd type="none" w="med" len="med"/>
          </a:ln>
        </p:spPr>
        <p:txBody>
          <a:bodyPr/>
          <a:lstStyle/>
          <a:p>
            <a:pPr algn="ctr" fontAlgn="ctr">
              <a:lnSpc>
                <a:spcPct val="150000"/>
              </a:lnSpc>
              <a:spcBef>
                <a:spcPct val="0"/>
              </a:spcBef>
              <a:buFont typeface="Wingdings" panose="05000000000000000000" pitchFamily="2" charset="2"/>
              <a:buChar char="u"/>
            </a:pPr>
            <a:r>
              <a:rPr lang="zh-CN" altLang="en-US" sz="3600" b="1">
                <a:solidFill>
                  <a:srgbClr val="0070C0"/>
                </a:solidFill>
                <a:effectLst>
                  <a:outerShdw blurRad="38100" dist="38100" dir="2700000" algn="tl">
                    <a:srgbClr val="C0C0C0"/>
                  </a:outerShdw>
                </a:effectLst>
                <a:latin typeface="微软雅黑" panose="020B0503020204020204" pitchFamily="34" charset="-122"/>
                <a:ea typeface="微软雅黑" panose="020B0503020204020204" pitchFamily="34" charset="-122"/>
              </a:rPr>
              <a:t>速效救心丸 </a:t>
            </a:r>
            <a:endParaRPr lang="zh-CN" altLang="en-US" sz="3600" b="1">
              <a:solidFill>
                <a:srgbClr val="0070C0"/>
              </a:solidFill>
              <a:effectLst>
                <a:outerShdw blurRad="38100" dist="38100" dir="2700000" algn="tl">
                  <a:srgbClr val="C0C0C0"/>
                </a:outerShdw>
              </a:effectLst>
              <a:latin typeface="微软雅黑" panose="020B0503020204020204" pitchFamily="34" charset="-122"/>
              <a:ea typeface="微软雅黑" panose="020B0503020204020204" pitchFamily="34" charset="-122"/>
            </a:endParaRPr>
          </a:p>
          <a:p>
            <a:pPr fontAlgn="ctr">
              <a:lnSpc>
                <a:spcPct val="150000"/>
              </a:lnSpc>
              <a:spcBef>
                <a:spcPct val="0"/>
              </a:spcBef>
              <a:buFont typeface="Wingdings" panose="05000000000000000000" pitchFamily="2" charset="2"/>
              <a:buNone/>
            </a:pPr>
            <a:endParaRPr lang="zh-CN" altLang="en-US" sz="2000" b="1">
              <a:solidFill>
                <a:srgbClr val="0070C0"/>
              </a:solidFill>
              <a:effectLst>
                <a:outerShdw blurRad="38100" dist="38100" dir="2700000" algn="tl">
                  <a:srgbClr val="C0C0C0"/>
                </a:outerShdw>
              </a:effectLst>
              <a:latin typeface="微软雅黑" panose="020B0503020204020204" pitchFamily="34" charset="-122"/>
              <a:ea typeface="微软雅黑" panose="020B0503020204020204" pitchFamily="34" charset="-122"/>
            </a:endParaRPr>
          </a:p>
          <a:p>
            <a:pPr fontAlgn="ctr">
              <a:lnSpc>
                <a:spcPct val="150000"/>
              </a:lnSpc>
              <a:spcBef>
                <a:spcPct val="0"/>
              </a:spcBef>
              <a:buFont typeface="Wingdings" panose="05000000000000000000" pitchFamily="2" charset="2"/>
              <a:buNone/>
            </a:pPr>
            <a:r>
              <a:rPr lang="en-US" altLang="zh-CN" sz="2000">
                <a:solidFill>
                  <a:srgbClr val="0070C0"/>
                </a:solidFill>
                <a:effectLst>
                  <a:outerShdw blurRad="38100" dist="38100" dir="2700000" algn="tl">
                    <a:srgbClr val="C0C0C0"/>
                  </a:outerShdw>
                </a:effectLst>
                <a:latin typeface="微软雅黑" panose="020B0503020204020204" pitchFamily="34" charset="-122"/>
                <a:ea typeface="微软雅黑" panose="020B0503020204020204" pitchFamily="34" charset="-122"/>
              </a:rPr>
              <a:t>  </a:t>
            </a:r>
            <a:r>
              <a:rPr lang="en-US" altLang="zh-CN" sz="2000" b="1">
                <a:solidFill>
                  <a:srgbClr val="0070C0"/>
                </a:solidFill>
                <a:effectLst>
                  <a:outerShdw blurRad="38100" dist="38100" dir="2700000" algn="tl">
                    <a:srgbClr val="C0C0C0"/>
                  </a:outerShdw>
                </a:effectLst>
                <a:latin typeface="微软雅黑" panose="020B0503020204020204" pitchFamily="34" charset="-122"/>
                <a:ea typeface="微软雅黑" panose="020B0503020204020204" pitchFamily="34" charset="-122"/>
              </a:rPr>
              <a:t>【</a:t>
            </a:r>
            <a:r>
              <a:rPr lang="zh-CN" altLang="en-US" sz="2000" b="1">
                <a:solidFill>
                  <a:srgbClr val="0070C0"/>
                </a:solidFill>
                <a:effectLst>
                  <a:outerShdw blurRad="38100" dist="38100" dir="2700000" algn="tl">
                    <a:srgbClr val="C0C0C0"/>
                  </a:outerShdw>
                </a:effectLst>
                <a:latin typeface="微软雅黑" panose="020B0503020204020204" pitchFamily="34" charset="-122"/>
                <a:ea typeface="微软雅黑" panose="020B0503020204020204" pitchFamily="34" charset="-122"/>
              </a:rPr>
              <a:t>主要成份</a:t>
            </a:r>
            <a:r>
              <a:rPr lang="en-US" altLang="zh-CN" sz="2000" b="1">
                <a:solidFill>
                  <a:srgbClr val="0070C0"/>
                </a:solidFill>
                <a:effectLst>
                  <a:outerShdw blurRad="38100" dist="38100" dir="2700000" algn="tl">
                    <a:srgbClr val="C0C0C0"/>
                  </a:outerShdw>
                </a:effectLst>
                <a:latin typeface="微软雅黑" panose="020B0503020204020204" pitchFamily="34" charset="-122"/>
                <a:ea typeface="微软雅黑" panose="020B0503020204020204" pitchFamily="34" charset="-122"/>
              </a:rPr>
              <a:t>】</a:t>
            </a:r>
            <a:r>
              <a:rPr lang="zh-CN" altLang="en-US" sz="2000">
                <a:solidFill>
                  <a:srgbClr val="0070C0"/>
                </a:solidFill>
                <a:effectLst>
                  <a:outerShdw blurRad="38100" dist="38100" dir="2700000" algn="tl">
                    <a:srgbClr val="C0C0C0"/>
                  </a:outerShdw>
                </a:effectLst>
                <a:latin typeface="微软雅黑" panose="020B0503020204020204" pitchFamily="34" charset="-122"/>
                <a:ea typeface="微软雅黑" panose="020B0503020204020204" pitchFamily="34" charset="-122"/>
              </a:rPr>
              <a:t>由川芎、冰片、麝香，蟾酥等名贵中药组方。</a:t>
            </a:r>
            <a:endParaRPr lang="zh-CN" altLang="en-US" sz="2000">
              <a:solidFill>
                <a:srgbClr val="0070C0"/>
              </a:solidFill>
              <a:effectLst>
                <a:outerShdw blurRad="38100" dist="38100" dir="2700000" algn="tl">
                  <a:srgbClr val="C0C0C0"/>
                </a:outerShdw>
              </a:effectLst>
              <a:latin typeface="微软雅黑" panose="020B0503020204020204" pitchFamily="34" charset="-122"/>
              <a:ea typeface="微软雅黑" panose="020B0503020204020204" pitchFamily="34" charset="-122"/>
            </a:endParaRPr>
          </a:p>
          <a:p>
            <a:pPr fontAlgn="ctr">
              <a:lnSpc>
                <a:spcPct val="150000"/>
              </a:lnSpc>
              <a:spcBef>
                <a:spcPct val="0"/>
              </a:spcBef>
              <a:buFont typeface="Wingdings" panose="05000000000000000000" pitchFamily="2" charset="2"/>
              <a:buNone/>
            </a:pPr>
            <a:r>
              <a:rPr lang="en-US" altLang="zh-CN" sz="2000">
                <a:solidFill>
                  <a:srgbClr val="0070C0"/>
                </a:solidFill>
                <a:effectLst>
                  <a:outerShdw blurRad="38100" dist="38100" dir="2700000" algn="tl">
                    <a:srgbClr val="C0C0C0"/>
                  </a:outerShdw>
                </a:effectLst>
                <a:latin typeface="微软雅黑" panose="020B0503020204020204" pitchFamily="34" charset="-122"/>
                <a:ea typeface="微软雅黑" panose="020B0503020204020204" pitchFamily="34" charset="-122"/>
              </a:rPr>
              <a:t>   </a:t>
            </a:r>
            <a:r>
              <a:rPr lang="en-US" altLang="zh-CN" sz="2000" b="1">
                <a:solidFill>
                  <a:srgbClr val="0070C0"/>
                </a:solidFill>
                <a:effectLst>
                  <a:outerShdw blurRad="38100" dist="38100" dir="2700000" algn="tl">
                    <a:srgbClr val="C0C0C0"/>
                  </a:outerShdw>
                </a:effectLst>
                <a:latin typeface="微软雅黑" panose="020B0503020204020204" pitchFamily="34" charset="-122"/>
                <a:ea typeface="微软雅黑" panose="020B0503020204020204" pitchFamily="34" charset="-122"/>
              </a:rPr>
              <a:t>【</a:t>
            </a:r>
            <a:r>
              <a:rPr lang="zh-CN" altLang="en-US" sz="2000" b="1">
                <a:solidFill>
                  <a:srgbClr val="0070C0"/>
                </a:solidFill>
                <a:effectLst>
                  <a:outerShdw blurRad="38100" dist="38100" dir="2700000" algn="tl">
                    <a:srgbClr val="C0C0C0"/>
                  </a:outerShdw>
                </a:effectLst>
                <a:latin typeface="微软雅黑" panose="020B0503020204020204" pitchFamily="34" charset="-122"/>
                <a:ea typeface="微软雅黑" panose="020B0503020204020204" pitchFamily="34" charset="-122"/>
              </a:rPr>
              <a:t>功能与主治</a:t>
            </a:r>
            <a:r>
              <a:rPr lang="en-US" altLang="zh-CN" sz="2000" b="1">
                <a:solidFill>
                  <a:srgbClr val="0070C0"/>
                </a:solidFill>
                <a:effectLst>
                  <a:outerShdw blurRad="38100" dist="38100" dir="2700000" algn="tl">
                    <a:srgbClr val="C0C0C0"/>
                  </a:outerShdw>
                </a:effectLst>
                <a:latin typeface="微软雅黑" panose="020B0503020204020204" pitchFamily="34" charset="-122"/>
                <a:ea typeface="微软雅黑" panose="020B0503020204020204" pitchFamily="34" charset="-122"/>
              </a:rPr>
              <a:t>】</a:t>
            </a:r>
            <a:r>
              <a:rPr lang="zh-CN" altLang="en-US" sz="2000">
                <a:solidFill>
                  <a:srgbClr val="0070C0"/>
                </a:solidFill>
                <a:effectLst>
                  <a:outerShdw blurRad="38100" dist="38100" dir="2700000" algn="tl">
                    <a:srgbClr val="C0C0C0"/>
                  </a:outerShdw>
                </a:effectLst>
                <a:latin typeface="微软雅黑" panose="020B0503020204020204" pitchFamily="34" charset="-122"/>
                <a:ea typeface="微软雅黑" panose="020B0503020204020204" pitchFamily="34" charset="-122"/>
              </a:rPr>
              <a:t>行气活血，祛瘀止痛，增加冠脉血流量，缓解心绞痛  </a:t>
            </a:r>
            <a:endParaRPr lang="zh-CN" altLang="en-US" sz="2000">
              <a:solidFill>
                <a:srgbClr val="0070C0"/>
              </a:solidFill>
              <a:effectLst>
                <a:outerShdw blurRad="38100" dist="38100" dir="2700000" algn="tl">
                  <a:srgbClr val="C0C0C0"/>
                </a:outerShdw>
              </a:effectLst>
              <a:latin typeface="微软雅黑" panose="020B0503020204020204" pitchFamily="34" charset="-122"/>
              <a:ea typeface="微软雅黑" panose="020B0503020204020204" pitchFamily="34" charset="-122"/>
            </a:endParaRPr>
          </a:p>
          <a:p>
            <a:pPr fontAlgn="ctr">
              <a:lnSpc>
                <a:spcPct val="150000"/>
              </a:lnSpc>
              <a:spcBef>
                <a:spcPct val="0"/>
              </a:spcBef>
              <a:buFont typeface="Wingdings" panose="05000000000000000000" pitchFamily="2" charset="2"/>
              <a:buNone/>
            </a:pPr>
            <a:r>
              <a:rPr lang="zh-CN" altLang="en-US" sz="2000">
                <a:solidFill>
                  <a:srgbClr val="0070C0"/>
                </a:solidFill>
                <a:effectLst>
                  <a:outerShdw blurRad="38100" dist="38100" dir="2700000" algn="tl">
                    <a:srgbClr val="C0C0C0"/>
                  </a:outerShdw>
                </a:effectLst>
                <a:latin typeface="微软雅黑" panose="020B0503020204020204" pitchFamily="34" charset="-122"/>
                <a:ea typeface="微软雅黑" panose="020B0503020204020204" pitchFamily="34" charset="-122"/>
              </a:rPr>
              <a:t>     适用于气滞血瘀型冠心病，心绞痛。</a:t>
            </a:r>
            <a:endParaRPr lang="zh-CN" altLang="en-US" sz="2000">
              <a:solidFill>
                <a:srgbClr val="0070C0"/>
              </a:solidFill>
              <a:effectLst>
                <a:outerShdw blurRad="38100" dist="38100" dir="2700000" algn="tl">
                  <a:srgbClr val="C0C0C0"/>
                </a:outerShdw>
              </a:effectLst>
              <a:latin typeface="微软雅黑" panose="020B0503020204020204" pitchFamily="34" charset="-122"/>
              <a:ea typeface="微软雅黑" panose="020B0503020204020204" pitchFamily="34" charset="-122"/>
            </a:endParaRPr>
          </a:p>
          <a:p>
            <a:pPr fontAlgn="ctr">
              <a:lnSpc>
                <a:spcPct val="150000"/>
              </a:lnSpc>
              <a:spcBef>
                <a:spcPct val="0"/>
              </a:spcBef>
              <a:buFont typeface="Wingdings" panose="05000000000000000000" pitchFamily="2" charset="2"/>
              <a:buNone/>
            </a:pPr>
            <a:r>
              <a:rPr lang="zh-CN" altLang="en-US" sz="2000">
                <a:solidFill>
                  <a:srgbClr val="0070C0"/>
                </a:solidFill>
                <a:effectLst>
                  <a:outerShdw blurRad="38100" dist="38100" dir="2700000" algn="tl">
                    <a:srgbClr val="C0C0C0"/>
                  </a:outerShdw>
                </a:effectLst>
                <a:latin typeface="微软雅黑" panose="020B0503020204020204" pitchFamily="34" charset="-122"/>
                <a:ea typeface="微软雅黑" panose="020B0503020204020204" pitchFamily="34" charset="-122"/>
              </a:rPr>
              <a:t>    </a:t>
            </a:r>
            <a:r>
              <a:rPr lang="en-US" altLang="zh-CN" sz="2000" b="1">
                <a:solidFill>
                  <a:srgbClr val="0070C0"/>
                </a:solidFill>
                <a:effectLst>
                  <a:outerShdw blurRad="38100" dist="38100" dir="2700000" algn="tl">
                    <a:srgbClr val="C0C0C0"/>
                  </a:outerShdw>
                </a:effectLst>
                <a:latin typeface="微软雅黑" panose="020B0503020204020204" pitchFamily="34" charset="-122"/>
                <a:ea typeface="微软雅黑" panose="020B0503020204020204" pitchFamily="34" charset="-122"/>
              </a:rPr>
              <a:t>【</a:t>
            </a:r>
            <a:r>
              <a:rPr lang="zh-CN" altLang="en-US" sz="2000" b="1">
                <a:solidFill>
                  <a:srgbClr val="0070C0"/>
                </a:solidFill>
                <a:effectLst>
                  <a:outerShdw blurRad="38100" dist="38100" dir="2700000" algn="tl">
                    <a:srgbClr val="C0C0C0"/>
                  </a:outerShdw>
                </a:effectLst>
                <a:latin typeface="微软雅黑" panose="020B0503020204020204" pitchFamily="34" charset="-122"/>
                <a:ea typeface="微软雅黑" panose="020B0503020204020204" pitchFamily="34" charset="-122"/>
              </a:rPr>
              <a:t>用法用量</a:t>
            </a:r>
            <a:r>
              <a:rPr lang="en-US" altLang="zh-CN" sz="2000" b="1">
                <a:solidFill>
                  <a:srgbClr val="0070C0"/>
                </a:solidFill>
                <a:effectLst>
                  <a:outerShdw blurRad="38100" dist="38100" dir="2700000" algn="tl">
                    <a:srgbClr val="C0C0C0"/>
                  </a:outerShdw>
                </a:effectLst>
                <a:latin typeface="微软雅黑" panose="020B0503020204020204" pitchFamily="34" charset="-122"/>
                <a:ea typeface="微软雅黑" panose="020B0503020204020204" pitchFamily="34" charset="-122"/>
              </a:rPr>
              <a:t>】</a:t>
            </a:r>
            <a:r>
              <a:rPr lang="zh-CN" altLang="en-US" sz="2000">
                <a:solidFill>
                  <a:srgbClr val="0070C0"/>
                </a:solidFill>
                <a:effectLst>
                  <a:outerShdw blurRad="38100" dist="38100" dir="2700000" algn="tl">
                    <a:srgbClr val="C0C0C0"/>
                  </a:outerShdw>
                </a:effectLst>
                <a:latin typeface="微软雅黑" panose="020B0503020204020204" pitchFamily="34" charset="-122"/>
                <a:ea typeface="微软雅黑" panose="020B0503020204020204" pitchFamily="34" charset="-122"/>
              </a:rPr>
              <a:t>含服，一次</a:t>
            </a:r>
            <a:r>
              <a:rPr lang="en-US" altLang="zh-CN" sz="2000">
                <a:solidFill>
                  <a:srgbClr val="0070C0"/>
                </a:solidFill>
                <a:effectLst>
                  <a:outerShdw blurRad="38100" dist="38100" dir="2700000" algn="tl">
                    <a:srgbClr val="C0C0C0"/>
                  </a:outerShdw>
                </a:effectLst>
                <a:latin typeface="微软雅黑" panose="020B0503020204020204" pitchFamily="34" charset="-122"/>
                <a:ea typeface="微软雅黑" panose="020B0503020204020204" pitchFamily="34" charset="-122"/>
              </a:rPr>
              <a:t>4-6</a:t>
            </a:r>
            <a:r>
              <a:rPr lang="zh-CN" altLang="en-US" sz="2000">
                <a:solidFill>
                  <a:srgbClr val="0070C0"/>
                </a:solidFill>
                <a:effectLst>
                  <a:outerShdw blurRad="38100" dist="38100" dir="2700000" algn="tl">
                    <a:srgbClr val="C0C0C0"/>
                  </a:outerShdw>
                </a:effectLst>
                <a:latin typeface="微软雅黑" panose="020B0503020204020204" pitchFamily="34" charset="-122"/>
                <a:ea typeface="微软雅黑" panose="020B0503020204020204" pitchFamily="34" charset="-122"/>
              </a:rPr>
              <a:t>粒，一日</a:t>
            </a:r>
            <a:r>
              <a:rPr lang="en-US" altLang="zh-CN" sz="2000">
                <a:solidFill>
                  <a:srgbClr val="0070C0"/>
                </a:solidFill>
                <a:effectLst>
                  <a:outerShdw blurRad="38100" dist="38100" dir="2700000" algn="tl">
                    <a:srgbClr val="C0C0C0"/>
                  </a:outerShdw>
                </a:effectLst>
                <a:latin typeface="微软雅黑" panose="020B0503020204020204" pitchFamily="34" charset="-122"/>
                <a:ea typeface="微软雅黑" panose="020B0503020204020204" pitchFamily="34" charset="-122"/>
              </a:rPr>
              <a:t>3</a:t>
            </a:r>
            <a:r>
              <a:rPr lang="zh-CN" altLang="en-US" sz="2000">
                <a:solidFill>
                  <a:srgbClr val="0070C0"/>
                </a:solidFill>
                <a:effectLst>
                  <a:outerShdw blurRad="38100" dist="38100" dir="2700000" algn="tl">
                    <a:srgbClr val="C0C0C0"/>
                  </a:outerShdw>
                </a:effectLst>
                <a:latin typeface="微软雅黑" panose="020B0503020204020204" pitchFamily="34" charset="-122"/>
                <a:ea typeface="微软雅黑" panose="020B0503020204020204" pitchFamily="34" charset="-122"/>
              </a:rPr>
              <a:t>次；急性发作时，</a:t>
            </a:r>
            <a:endParaRPr lang="zh-CN" altLang="en-US" sz="2000">
              <a:solidFill>
                <a:srgbClr val="0070C0"/>
              </a:solidFill>
              <a:effectLst>
                <a:outerShdw blurRad="38100" dist="38100" dir="2700000" algn="tl">
                  <a:srgbClr val="C0C0C0"/>
                </a:outerShdw>
              </a:effectLst>
              <a:latin typeface="微软雅黑" panose="020B0503020204020204" pitchFamily="34" charset="-122"/>
              <a:ea typeface="微软雅黑" panose="020B0503020204020204" pitchFamily="34" charset="-122"/>
            </a:endParaRPr>
          </a:p>
          <a:p>
            <a:pPr fontAlgn="ctr">
              <a:lnSpc>
                <a:spcPct val="150000"/>
              </a:lnSpc>
              <a:spcBef>
                <a:spcPct val="0"/>
              </a:spcBef>
              <a:buFont typeface="Wingdings" panose="05000000000000000000" pitchFamily="2" charset="2"/>
              <a:buNone/>
            </a:pPr>
            <a:r>
              <a:rPr lang="zh-CN" altLang="en-US" sz="2000">
                <a:solidFill>
                  <a:srgbClr val="0070C0"/>
                </a:solidFill>
                <a:effectLst>
                  <a:outerShdw blurRad="38100" dist="38100" dir="2700000" algn="tl">
                    <a:srgbClr val="C0C0C0"/>
                  </a:outerShdw>
                </a:effectLst>
                <a:latin typeface="微软雅黑" panose="020B0503020204020204" pitchFamily="34" charset="-122"/>
                <a:ea typeface="微软雅黑" panose="020B0503020204020204" pitchFamily="34" charset="-122"/>
              </a:rPr>
              <a:t>      一次</a:t>
            </a:r>
            <a:r>
              <a:rPr lang="en-US" altLang="zh-CN" sz="2000">
                <a:solidFill>
                  <a:srgbClr val="0070C0"/>
                </a:solidFill>
                <a:effectLst>
                  <a:outerShdw blurRad="38100" dist="38100" dir="2700000" algn="tl">
                    <a:srgbClr val="C0C0C0"/>
                  </a:outerShdw>
                </a:effectLst>
                <a:latin typeface="微软雅黑" panose="020B0503020204020204" pitchFamily="34" charset="-122"/>
                <a:ea typeface="微软雅黑" panose="020B0503020204020204" pitchFamily="34" charset="-122"/>
              </a:rPr>
              <a:t>10-15</a:t>
            </a:r>
            <a:r>
              <a:rPr lang="zh-CN" altLang="en-US" sz="2000">
                <a:solidFill>
                  <a:srgbClr val="0070C0"/>
                </a:solidFill>
                <a:effectLst>
                  <a:outerShdw blurRad="38100" dist="38100" dir="2700000" algn="tl">
                    <a:srgbClr val="C0C0C0"/>
                  </a:outerShdw>
                </a:effectLst>
                <a:latin typeface="微软雅黑" panose="020B0503020204020204" pitchFamily="34" charset="-122"/>
                <a:ea typeface="微软雅黑" panose="020B0503020204020204" pitchFamily="34" charset="-122"/>
              </a:rPr>
              <a:t>粒。  </a:t>
            </a:r>
            <a:endParaRPr lang="zh-CN" altLang="en-US" sz="2000">
              <a:solidFill>
                <a:srgbClr val="0070C0"/>
              </a:solidFill>
              <a:effectLst>
                <a:outerShdw blurRad="38100" dist="38100" dir="2700000" algn="tl">
                  <a:srgbClr val="C0C0C0"/>
                </a:outerShdw>
              </a:effectLst>
              <a:latin typeface="微软雅黑" panose="020B0503020204020204" pitchFamily="34" charset="-122"/>
              <a:ea typeface="微软雅黑" panose="020B0503020204020204" pitchFamily="34" charset="-122"/>
            </a:endParaRPr>
          </a:p>
        </p:txBody>
      </p:sp>
      <p:pic>
        <p:nvPicPr>
          <p:cNvPr id="2107" name="Picture 4" descr="c87c6ecf25ab1204f8dc6182"/>
          <p:cNvPicPr preferRelativeResize="0">
            <a:picLocks noChangeArrowheads="1"/>
          </p:cNvPicPr>
          <p:nvPr/>
        </p:nvPicPr>
        <p:blipFill>
          <a:blip r:embed="rId1" cstate="print">
            <a:clrChange>
              <a:clrFrom>
                <a:srgbClr val="F9E6EC"/>
              </a:clrFrom>
              <a:clrTo>
                <a:srgbClr val="F9E6EC">
                  <a:alpha val="0"/>
                </a:srgbClr>
              </a:clrTo>
            </a:clrChange>
          </a:blip>
          <a:srcRect t="18930" b="14340"/>
          <a:stretch>
            <a:fillRect/>
          </a:stretch>
        </p:blipFill>
        <p:spPr bwMode="auto">
          <a:xfrm>
            <a:off x="4740275" y="4651375"/>
            <a:ext cx="3081338" cy="1816100"/>
          </a:xfrm>
          <a:prstGeom prst="rect">
            <a:avLst/>
          </a:prstGeom>
          <a:noFill/>
          <a:ln w="9525" cap="flat" algn="ctr">
            <a:noFill/>
            <a:prstDash val="solid"/>
            <a:miter lim="800000"/>
            <a:headEnd type="none" w="med" len="med"/>
            <a:tailEnd type="none" w="med" len="med"/>
          </a:ln>
          <a:effectLst/>
        </p:spPr>
      </p:pic>
      <p:sp>
        <p:nvSpPr>
          <p:cNvPr id="2108" name="Rectangle 8"/>
          <p:cNvSpPr>
            <a:spLocks noChangeArrowheads="1"/>
          </p:cNvSpPr>
          <p:nvPr/>
        </p:nvSpPr>
        <p:spPr bwMode="auto">
          <a:xfrm>
            <a:off x="3773488" y="6434138"/>
            <a:ext cx="2376487" cy="366712"/>
          </a:xfrm>
          <a:prstGeom prst="rect">
            <a:avLst/>
          </a:prstGeom>
          <a:noFill/>
          <a:ln w="9525" cap="flat" algn="ctr">
            <a:noFill/>
            <a:prstDash val="solid"/>
            <a:miter lim="800000"/>
            <a:headEnd type="none" w="med" len="med"/>
            <a:tailEnd type="none" w="med" len="med"/>
          </a:ln>
          <a:effectLst/>
        </p:spPr>
        <p:txBody>
          <a:bodyPr/>
          <a:lstStyle/>
          <a:p>
            <a:r>
              <a:rPr lang="zh-CN" altLang="en-US" b="1">
                <a:solidFill>
                  <a:schemeClr val="bg1"/>
                </a:solidFill>
                <a:effectLst>
                  <a:outerShdw blurRad="38100" dist="38100" dir="2700000" algn="tl">
                    <a:srgbClr val="C0C0C0"/>
                  </a:outerShdw>
                </a:effectLst>
              </a:rPr>
              <a:t>虚实夹杂</a:t>
            </a:r>
            <a:r>
              <a:rPr lang="en-US" altLang="zh-CN" b="1">
                <a:solidFill>
                  <a:schemeClr val="bg1"/>
                </a:solidFill>
                <a:effectLst>
                  <a:outerShdw blurRad="38100" dist="38100" dir="2700000" algn="tl">
                    <a:srgbClr val="C0C0C0"/>
                  </a:outerShdw>
                </a:effectLst>
              </a:rPr>
              <a:t>—</a:t>
            </a:r>
            <a:r>
              <a:rPr lang="zh-CN" altLang="en-US" b="1">
                <a:solidFill>
                  <a:schemeClr val="bg1"/>
                </a:solidFill>
                <a:effectLst>
                  <a:outerShdw blurRad="38100" dist="38100" dir="2700000" algn="tl">
                    <a:srgbClr val="C0C0C0"/>
                  </a:outerShdw>
                </a:effectLst>
              </a:rPr>
              <a:t>气虚血瘀</a:t>
            </a:r>
            <a:endParaRPr lang="zh-CN" altLang="en-US" b="1">
              <a:solidFill>
                <a:schemeClr val="bg1"/>
              </a:solidFill>
              <a:effectLst>
                <a:outerShdw blurRad="38100" dist="38100" dir="2700000" algn="tl">
                  <a:srgbClr val="C0C0C0"/>
                </a:outerShdw>
              </a:effectLst>
            </a:endParaRPr>
          </a:p>
        </p:txBody>
      </p:sp>
      <p:sp>
        <p:nvSpPr>
          <p:cNvPr id="2109" name="Rectangle 8"/>
          <p:cNvSpPr>
            <a:spLocks noChangeArrowheads="1"/>
          </p:cNvSpPr>
          <p:nvPr/>
        </p:nvSpPr>
        <p:spPr bwMode="auto">
          <a:xfrm>
            <a:off x="142875" y="6462713"/>
            <a:ext cx="736600" cy="366712"/>
          </a:xfrm>
          <a:prstGeom prst="rect">
            <a:avLst/>
          </a:prstGeom>
          <a:noFill/>
          <a:ln w="9525" cap="flat" algn="ctr">
            <a:noFill/>
            <a:prstDash val="solid"/>
            <a:miter lim="800000"/>
            <a:headEnd type="none" w="med" len="med"/>
            <a:tailEnd type="none" w="med" len="med"/>
          </a:ln>
          <a:effectLst/>
        </p:spPr>
        <p:txBody>
          <a:bodyPr/>
          <a:lstStyle/>
          <a:p>
            <a:r>
              <a:rPr lang="zh-CN" altLang="en-US" b="1">
                <a:solidFill>
                  <a:schemeClr val="bg1"/>
                </a:solidFill>
                <a:effectLst>
                  <a:outerShdw blurRad="38100" dist="38100" dir="2700000" algn="tl">
                    <a:srgbClr val="C0C0C0"/>
                  </a:outerShdw>
                </a:effectLst>
              </a:rPr>
              <a:t>胸痹</a:t>
            </a:r>
            <a:endParaRPr lang="zh-CN" altLang="en-US" b="1">
              <a:solidFill>
                <a:schemeClr val="bg1"/>
              </a:solidFill>
              <a:effectLst>
                <a:outerShdw blurRad="38100" dist="38100" dir="2700000" algn="tl">
                  <a:srgbClr val="C0C0C0"/>
                </a:outerShdw>
              </a:effectLst>
            </a:endParaRPr>
          </a:p>
        </p:txBody>
      </p:sp>
    </p:spTree>
  </p:cSld>
  <p:clrMapOvr>
    <a:masterClrMapping/>
  </p:clrMapOvr>
  <p:transition/>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18" name="Rectangle 3"/>
          <p:cNvSpPr>
            <a:spLocks noGrp="1" noChangeArrowheads="1"/>
          </p:cNvSpPr>
          <p:nvPr>
            <p:ph type="body" sz="half" idx="4294967295"/>
          </p:nvPr>
        </p:nvSpPr>
        <p:spPr bwMode="auto">
          <a:xfrm>
            <a:off x="266700" y="548323"/>
            <a:ext cx="8610600" cy="4525962"/>
          </a:xfrm>
          <a:prstGeom prst="rect">
            <a:avLst/>
          </a:prstGeom>
          <a:noFill/>
          <a:ln cap="flat" algn="ctr">
            <a:miter lim="800000"/>
            <a:headEnd type="none" w="med" len="med"/>
            <a:tailEnd type="none" w="med" len="med"/>
          </a:ln>
        </p:spPr>
        <p:txBody>
          <a:bodyPr/>
          <a:lstStyle/>
          <a:p>
            <a:pPr lvl="1" algn="ctr">
              <a:lnSpc>
                <a:spcPct val="120000"/>
              </a:lnSpc>
              <a:buFont typeface="Wingdings" panose="05000000000000000000" pitchFamily="2" charset="2"/>
              <a:buChar char="u"/>
            </a:pPr>
            <a:r>
              <a:rPr lang="zh-CN" altLang="en-US" sz="3600" b="1">
                <a:solidFill>
                  <a:srgbClr val="0070C0"/>
                </a:solidFill>
                <a:effectLst>
                  <a:outerShdw blurRad="38100" dist="38100" dir="2700000" algn="tl">
                    <a:srgbClr val="C0C0C0"/>
                  </a:outerShdw>
                </a:effectLst>
                <a:latin typeface="微软雅黑" panose="020B0503020204020204" pitchFamily="34" charset="-122"/>
                <a:ea typeface="微软雅黑" panose="020B0503020204020204" pitchFamily="34" charset="-122"/>
              </a:rPr>
              <a:t>参松养心胶囊</a:t>
            </a:r>
            <a:endParaRPr lang="zh-CN" altLang="en-US" sz="3600" b="1">
              <a:solidFill>
                <a:srgbClr val="0070C0"/>
              </a:solidFill>
              <a:effectLst>
                <a:outerShdw blurRad="38100" dist="38100" dir="2700000" algn="tl">
                  <a:srgbClr val="C0C0C0"/>
                </a:outerShdw>
              </a:effectLst>
              <a:latin typeface="微软雅黑" panose="020B0503020204020204" pitchFamily="34" charset="-122"/>
              <a:ea typeface="微软雅黑" panose="020B0503020204020204" pitchFamily="34" charset="-122"/>
            </a:endParaRPr>
          </a:p>
          <a:p>
            <a:pPr>
              <a:lnSpc>
                <a:spcPct val="120000"/>
              </a:lnSpc>
              <a:buFont typeface="Wingdings" panose="05000000000000000000" pitchFamily="2" charset="2"/>
              <a:buNone/>
            </a:pPr>
            <a:r>
              <a:rPr lang="en-US" altLang="zh-CN" sz="2000" b="1">
                <a:solidFill>
                  <a:srgbClr val="0070C0"/>
                </a:solidFill>
                <a:effectLst>
                  <a:outerShdw blurRad="38100" dist="38100" dir="2700000" algn="tl">
                    <a:srgbClr val="C0C0C0"/>
                  </a:outerShdw>
                </a:effectLst>
                <a:latin typeface="微软雅黑" panose="020B0503020204020204" pitchFamily="34" charset="-122"/>
                <a:ea typeface="微软雅黑" panose="020B0503020204020204" pitchFamily="34" charset="-122"/>
              </a:rPr>
              <a:t>【</a:t>
            </a:r>
            <a:r>
              <a:rPr lang="zh-CN" altLang="en-US" sz="2000" b="1">
                <a:solidFill>
                  <a:srgbClr val="0070C0"/>
                </a:solidFill>
                <a:effectLst>
                  <a:outerShdw blurRad="38100" dist="38100" dir="2700000" algn="tl">
                    <a:srgbClr val="C0C0C0"/>
                  </a:outerShdw>
                </a:effectLst>
                <a:latin typeface="微软雅黑" panose="020B0503020204020204" pitchFamily="34" charset="-122"/>
                <a:ea typeface="微软雅黑" panose="020B0503020204020204" pitchFamily="34" charset="-122"/>
              </a:rPr>
              <a:t>主要成份</a:t>
            </a:r>
            <a:r>
              <a:rPr lang="en-US" altLang="zh-CN" sz="2000" b="1">
                <a:solidFill>
                  <a:srgbClr val="0070C0"/>
                </a:solidFill>
                <a:effectLst>
                  <a:outerShdw blurRad="38100" dist="38100" dir="2700000" algn="tl">
                    <a:srgbClr val="C0C0C0"/>
                  </a:outerShdw>
                </a:effectLst>
                <a:latin typeface="微软雅黑" panose="020B0503020204020204" pitchFamily="34" charset="-122"/>
                <a:ea typeface="微软雅黑" panose="020B0503020204020204" pitchFamily="34" charset="-122"/>
              </a:rPr>
              <a:t>】</a:t>
            </a:r>
            <a:r>
              <a:rPr lang="zh-CN" altLang="en-US" sz="2000">
                <a:solidFill>
                  <a:srgbClr val="0070C0"/>
                </a:solidFill>
                <a:effectLst>
                  <a:outerShdw blurRad="38100" dist="38100" dir="2700000" algn="tl">
                    <a:srgbClr val="C0C0C0"/>
                  </a:outerShdw>
                </a:effectLst>
                <a:latin typeface="微软雅黑" panose="020B0503020204020204" pitchFamily="34" charset="-122"/>
                <a:ea typeface="微软雅黑" panose="020B0503020204020204" pitchFamily="34" charset="-122"/>
              </a:rPr>
              <a:t>人参、麦冬、山茱萸、丹参、炒酸枣仁 、桑寄生、赤芍、土</a:t>
            </a:r>
            <a:endParaRPr lang="zh-CN" altLang="en-US" sz="2000">
              <a:solidFill>
                <a:srgbClr val="0070C0"/>
              </a:solidFill>
              <a:effectLst>
                <a:outerShdw blurRad="38100" dist="38100" dir="2700000" algn="tl">
                  <a:srgbClr val="C0C0C0"/>
                </a:outerShdw>
              </a:effectLst>
              <a:latin typeface="微软雅黑" panose="020B0503020204020204" pitchFamily="34" charset="-122"/>
              <a:ea typeface="微软雅黑" panose="020B0503020204020204" pitchFamily="34" charset="-122"/>
            </a:endParaRPr>
          </a:p>
          <a:p>
            <a:pPr>
              <a:lnSpc>
                <a:spcPct val="120000"/>
              </a:lnSpc>
              <a:buFont typeface="Wingdings" panose="05000000000000000000" pitchFamily="2" charset="2"/>
              <a:buNone/>
            </a:pPr>
            <a:r>
              <a:rPr lang="zh-CN" altLang="en-US" sz="2000">
                <a:solidFill>
                  <a:srgbClr val="0070C0"/>
                </a:solidFill>
                <a:effectLst>
                  <a:outerShdw blurRad="38100" dist="38100" dir="2700000" algn="tl">
                    <a:srgbClr val="C0C0C0"/>
                  </a:outerShdw>
                </a:effectLst>
                <a:latin typeface="微软雅黑" panose="020B0503020204020204" pitchFamily="34" charset="-122"/>
                <a:ea typeface="微软雅黑" panose="020B0503020204020204" pitchFamily="34" charset="-122"/>
              </a:rPr>
              <a:t>  鳖虫、甘松、黄连、南五味子、龙骨。 </a:t>
            </a:r>
            <a:endParaRPr lang="zh-CN" altLang="en-US" sz="2000">
              <a:solidFill>
                <a:srgbClr val="0070C0"/>
              </a:solidFill>
              <a:effectLst>
                <a:outerShdw blurRad="38100" dist="38100" dir="2700000" algn="tl">
                  <a:srgbClr val="C0C0C0"/>
                </a:outerShdw>
              </a:effectLst>
              <a:latin typeface="微软雅黑" panose="020B0503020204020204" pitchFamily="34" charset="-122"/>
              <a:ea typeface="微软雅黑" panose="020B0503020204020204" pitchFamily="34" charset="-122"/>
            </a:endParaRPr>
          </a:p>
          <a:p>
            <a:pPr>
              <a:lnSpc>
                <a:spcPct val="120000"/>
              </a:lnSpc>
              <a:buFontTx/>
              <a:buNone/>
            </a:pPr>
            <a:r>
              <a:rPr lang="en-US" altLang="zh-CN" sz="2000" b="1">
                <a:solidFill>
                  <a:srgbClr val="0070C0"/>
                </a:solidFill>
                <a:effectLst>
                  <a:outerShdw blurRad="38100" dist="38100" dir="2700000" algn="tl">
                    <a:srgbClr val="C0C0C0"/>
                  </a:outerShdw>
                </a:effectLst>
                <a:latin typeface="微软雅黑" panose="020B0503020204020204" pitchFamily="34" charset="-122"/>
                <a:ea typeface="微软雅黑" panose="020B0503020204020204" pitchFamily="34" charset="-122"/>
              </a:rPr>
              <a:t>【</a:t>
            </a:r>
            <a:r>
              <a:rPr lang="zh-CN" altLang="en-US" sz="2000" b="1">
                <a:solidFill>
                  <a:srgbClr val="0070C0"/>
                </a:solidFill>
                <a:effectLst>
                  <a:outerShdw blurRad="38100" dist="38100" dir="2700000" algn="tl">
                    <a:srgbClr val="C0C0C0"/>
                  </a:outerShdw>
                </a:effectLst>
                <a:latin typeface="微软雅黑" panose="020B0503020204020204" pitchFamily="34" charset="-122"/>
                <a:ea typeface="微软雅黑" panose="020B0503020204020204" pitchFamily="34" charset="-122"/>
              </a:rPr>
              <a:t>功能与主治</a:t>
            </a:r>
            <a:r>
              <a:rPr lang="en-US" altLang="zh-CN" sz="2000" b="1">
                <a:solidFill>
                  <a:srgbClr val="0070C0"/>
                </a:solidFill>
                <a:effectLst>
                  <a:outerShdw blurRad="38100" dist="38100" dir="2700000" algn="tl">
                    <a:srgbClr val="C0C0C0"/>
                  </a:outerShdw>
                </a:effectLst>
                <a:latin typeface="微软雅黑" panose="020B0503020204020204" pitchFamily="34" charset="-122"/>
                <a:ea typeface="微软雅黑" panose="020B0503020204020204" pitchFamily="34" charset="-122"/>
              </a:rPr>
              <a:t>】</a:t>
            </a:r>
            <a:r>
              <a:rPr lang="zh-CN" altLang="en-US" sz="2000">
                <a:solidFill>
                  <a:srgbClr val="0070C0"/>
                </a:solidFill>
                <a:effectLst>
                  <a:outerShdw blurRad="38100" dist="38100" dir="2700000" algn="tl">
                    <a:srgbClr val="C0C0C0"/>
                  </a:outerShdw>
                </a:effectLst>
                <a:latin typeface="微软雅黑" panose="020B0503020204020204" pitchFamily="34" charset="-122"/>
                <a:ea typeface="微软雅黑" panose="020B0503020204020204" pitchFamily="34" charset="-122"/>
              </a:rPr>
              <a:t>益气养阴，活血通络、清心安神。本品用于治疗气阴两虚，</a:t>
            </a:r>
            <a:endParaRPr lang="zh-CN" altLang="en-US" sz="2000">
              <a:solidFill>
                <a:srgbClr val="0070C0"/>
              </a:solidFill>
              <a:effectLst>
                <a:outerShdw blurRad="38100" dist="38100" dir="2700000" algn="tl">
                  <a:srgbClr val="C0C0C0"/>
                </a:outerShdw>
              </a:effectLst>
              <a:latin typeface="微软雅黑" panose="020B0503020204020204" pitchFamily="34" charset="-122"/>
              <a:ea typeface="微软雅黑" panose="020B0503020204020204" pitchFamily="34" charset="-122"/>
            </a:endParaRPr>
          </a:p>
          <a:p>
            <a:pPr>
              <a:lnSpc>
                <a:spcPct val="120000"/>
              </a:lnSpc>
              <a:buFontTx/>
              <a:buNone/>
            </a:pPr>
            <a:r>
              <a:rPr lang="zh-CN" altLang="en-US" sz="2000">
                <a:solidFill>
                  <a:srgbClr val="0070C0"/>
                </a:solidFill>
                <a:effectLst>
                  <a:outerShdw blurRad="38100" dist="38100" dir="2700000" algn="tl">
                    <a:srgbClr val="C0C0C0"/>
                  </a:outerShdw>
                </a:effectLst>
                <a:latin typeface="微软雅黑" panose="020B0503020204020204" pitchFamily="34" charset="-122"/>
                <a:ea typeface="微软雅黑" panose="020B0503020204020204" pitchFamily="34" charset="-122"/>
              </a:rPr>
              <a:t>  心络瘀阻引起的冠心病、室性早搏。症见心悸不安、气短乏力、动则加剧</a:t>
            </a:r>
            <a:endParaRPr lang="zh-CN" altLang="en-US" sz="2000">
              <a:solidFill>
                <a:srgbClr val="0070C0"/>
              </a:solidFill>
              <a:effectLst>
                <a:outerShdw blurRad="38100" dist="38100" dir="2700000" algn="tl">
                  <a:srgbClr val="C0C0C0"/>
                </a:outerShdw>
              </a:effectLst>
              <a:latin typeface="微软雅黑" panose="020B0503020204020204" pitchFamily="34" charset="-122"/>
              <a:ea typeface="微软雅黑" panose="020B0503020204020204" pitchFamily="34" charset="-122"/>
            </a:endParaRPr>
          </a:p>
          <a:p>
            <a:pPr>
              <a:lnSpc>
                <a:spcPct val="120000"/>
              </a:lnSpc>
              <a:buFontTx/>
              <a:buNone/>
            </a:pPr>
            <a:r>
              <a:rPr lang="zh-CN" altLang="en-US" sz="2000">
                <a:solidFill>
                  <a:srgbClr val="0070C0"/>
                </a:solidFill>
                <a:effectLst>
                  <a:outerShdw blurRad="38100" dist="38100" dir="2700000" algn="tl">
                    <a:srgbClr val="C0C0C0"/>
                  </a:outerShdw>
                </a:effectLst>
                <a:latin typeface="微软雅黑" panose="020B0503020204020204" pitchFamily="34" charset="-122"/>
                <a:ea typeface="微软雅黑" panose="020B0503020204020204" pitchFamily="34" charset="-122"/>
              </a:rPr>
              <a:t>   胸部闷痛、失眠多梦、盗汗神倦、懒言等。</a:t>
            </a:r>
            <a:endParaRPr lang="zh-CN" altLang="en-US" sz="2000">
              <a:solidFill>
                <a:srgbClr val="0070C0"/>
              </a:solidFill>
              <a:effectLst>
                <a:outerShdw blurRad="38100" dist="38100" dir="2700000" algn="tl">
                  <a:srgbClr val="C0C0C0"/>
                </a:outerShdw>
              </a:effectLst>
              <a:latin typeface="微软雅黑" panose="020B0503020204020204" pitchFamily="34" charset="-122"/>
              <a:ea typeface="微软雅黑" panose="020B0503020204020204" pitchFamily="34" charset="-122"/>
            </a:endParaRPr>
          </a:p>
          <a:p>
            <a:pPr>
              <a:lnSpc>
                <a:spcPct val="120000"/>
              </a:lnSpc>
              <a:buFontTx/>
              <a:buNone/>
            </a:pPr>
            <a:r>
              <a:rPr lang="en-US" altLang="zh-CN" sz="2000" b="1">
                <a:solidFill>
                  <a:srgbClr val="0070C0"/>
                </a:solidFill>
                <a:effectLst>
                  <a:outerShdw blurRad="38100" dist="38100" dir="2700000" algn="tl">
                    <a:srgbClr val="C0C0C0"/>
                  </a:outerShdw>
                </a:effectLst>
                <a:latin typeface="微软雅黑" panose="020B0503020204020204" pitchFamily="34" charset="-122"/>
                <a:ea typeface="微软雅黑" panose="020B0503020204020204" pitchFamily="34" charset="-122"/>
              </a:rPr>
              <a:t>【</a:t>
            </a:r>
            <a:r>
              <a:rPr lang="zh-CN" altLang="en-US" sz="2000" b="1">
                <a:solidFill>
                  <a:srgbClr val="0070C0"/>
                </a:solidFill>
                <a:effectLst>
                  <a:outerShdw blurRad="38100" dist="38100" dir="2700000" algn="tl">
                    <a:srgbClr val="C0C0C0"/>
                  </a:outerShdw>
                </a:effectLst>
                <a:latin typeface="微软雅黑" panose="020B0503020204020204" pitchFamily="34" charset="-122"/>
                <a:ea typeface="微软雅黑" panose="020B0503020204020204" pitchFamily="34" charset="-122"/>
              </a:rPr>
              <a:t>用法用量</a:t>
            </a:r>
            <a:r>
              <a:rPr lang="en-US" altLang="zh-CN" sz="2000" b="1">
                <a:solidFill>
                  <a:srgbClr val="0070C0"/>
                </a:solidFill>
                <a:effectLst>
                  <a:outerShdw blurRad="38100" dist="38100" dir="2700000" algn="tl">
                    <a:srgbClr val="C0C0C0"/>
                  </a:outerShdw>
                </a:effectLst>
                <a:latin typeface="微软雅黑" panose="020B0503020204020204" pitchFamily="34" charset="-122"/>
                <a:ea typeface="微软雅黑" panose="020B0503020204020204" pitchFamily="34" charset="-122"/>
              </a:rPr>
              <a:t>】</a:t>
            </a:r>
            <a:r>
              <a:rPr lang="zh-CN" altLang="en-US" sz="2000">
                <a:solidFill>
                  <a:srgbClr val="0070C0"/>
                </a:solidFill>
                <a:effectLst>
                  <a:outerShdw blurRad="38100" dist="38100" dir="2700000" algn="tl">
                    <a:srgbClr val="C0C0C0"/>
                  </a:outerShdw>
                </a:effectLst>
                <a:latin typeface="微软雅黑" panose="020B0503020204020204" pitchFamily="34" charset="-122"/>
                <a:ea typeface="微软雅黑" panose="020B0503020204020204" pitchFamily="34" charset="-122"/>
              </a:rPr>
              <a:t>口服</a:t>
            </a:r>
            <a:r>
              <a:rPr lang="en-US" altLang="zh-CN" sz="2000">
                <a:solidFill>
                  <a:srgbClr val="0070C0"/>
                </a:solidFill>
                <a:effectLst>
                  <a:outerShdw blurRad="38100" dist="38100" dir="2700000" algn="tl">
                    <a:srgbClr val="C0C0C0"/>
                  </a:outerShdw>
                </a:effectLst>
                <a:latin typeface="微软雅黑" panose="020B0503020204020204" pitchFamily="34" charset="-122"/>
                <a:ea typeface="微软雅黑" panose="020B0503020204020204" pitchFamily="34" charset="-122"/>
              </a:rPr>
              <a:t>,</a:t>
            </a:r>
            <a:r>
              <a:rPr lang="zh-CN" altLang="en-US" sz="2000">
                <a:solidFill>
                  <a:srgbClr val="0070C0"/>
                </a:solidFill>
                <a:effectLst>
                  <a:outerShdw blurRad="38100" dist="38100" dir="2700000" algn="tl">
                    <a:srgbClr val="C0C0C0"/>
                  </a:outerShdw>
                </a:effectLst>
                <a:latin typeface="微软雅黑" panose="020B0503020204020204" pitchFamily="34" charset="-122"/>
                <a:ea typeface="微软雅黑" panose="020B0503020204020204" pitchFamily="34" charset="-122"/>
              </a:rPr>
              <a:t>一次</a:t>
            </a:r>
            <a:r>
              <a:rPr lang="en-US" altLang="zh-CN" sz="2000">
                <a:solidFill>
                  <a:srgbClr val="0070C0"/>
                </a:solidFill>
                <a:effectLst>
                  <a:outerShdw blurRad="38100" dist="38100" dir="2700000" algn="tl">
                    <a:srgbClr val="C0C0C0"/>
                  </a:outerShdw>
                </a:effectLst>
                <a:latin typeface="微软雅黑" panose="020B0503020204020204" pitchFamily="34" charset="-122"/>
                <a:ea typeface="微软雅黑" panose="020B0503020204020204" pitchFamily="34" charset="-122"/>
              </a:rPr>
              <a:t>4</a:t>
            </a:r>
            <a:r>
              <a:rPr lang="zh-CN" altLang="en-US" sz="2000">
                <a:solidFill>
                  <a:srgbClr val="0070C0"/>
                </a:solidFill>
                <a:effectLst>
                  <a:outerShdw blurRad="38100" dist="38100" dir="2700000" algn="tl">
                    <a:srgbClr val="C0C0C0"/>
                  </a:outerShdw>
                </a:effectLst>
                <a:latin typeface="微软雅黑" panose="020B0503020204020204" pitchFamily="34" charset="-122"/>
                <a:ea typeface="微软雅黑" panose="020B0503020204020204" pitchFamily="34" charset="-122"/>
              </a:rPr>
              <a:t>粒，一日</a:t>
            </a:r>
            <a:r>
              <a:rPr lang="en-US" altLang="zh-CN" sz="2000">
                <a:solidFill>
                  <a:srgbClr val="0070C0"/>
                </a:solidFill>
                <a:effectLst>
                  <a:outerShdw blurRad="38100" dist="38100" dir="2700000" algn="tl">
                    <a:srgbClr val="C0C0C0"/>
                  </a:outerShdw>
                </a:effectLst>
                <a:latin typeface="微软雅黑" panose="020B0503020204020204" pitchFamily="34" charset="-122"/>
                <a:ea typeface="微软雅黑" panose="020B0503020204020204" pitchFamily="34" charset="-122"/>
              </a:rPr>
              <a:t>3</a:t>
            </a:r>
            <a:r>
              <a:rPr lang="zh-CN" altLang="en-US" sz="2000">
                <a:solidFill>
                  <a:srgbClr val="0070C0"/>
                </a:solidFill>
                <a:effectLst>
                  <a:outerShdw blurRad="38100" dist="38100" dir="2700000" algn="tl">
                    <a:srgbClr val="C0C0C0"/>
                  </a:outerShdw>
                </a:effectLst>
                <a:latin typeface="微软雅黑" panose="020B0503020204020204" pitchFamily="34" charset="-122"/>
                <a:ea typeface="微软雅黑" panose="020B0503020204020204" pitchFamily="34" charset="-122"/>
              </a:rPr>
              <a:t>次 。</a:t>
            </a:r>
            <a:endParaRPr lang="zh-CN" altLang="en-US" sz="2000">
              <a:solidFill>
                <a:srgbClr val="0070C0"/>
              </a:solidFill>
              <a:effectLst>
                <a:outerShdw blurRad="38100" dist="38100" dir="2700000" algn="tl">
                  <a:srgbClr val="C0C0C0"/>
                </a:outerShdw>
              </a:effectLst>
              <a:latin typeface="微软雅黑" panose="020B0503020204020204" pitchFamily="34" charset="-122"/>
              <a:ea typeface="微软雅黑" panose="020B0503020204020204" pitchFamily="34" charset="-122"/>
            </a:endParaRPr>
          </a:p>
          <a:p>
            <a:pPr>
              <a:lnSpc>
                <a:spcPct val="120000"/>
              </a:lnSpc>
              <a:spcBef>
                <a:spcPct val="0"/>
              </a:spcBef>
              <a:buFontTx/>
              <a:buNone/>
            </a:pPr>
            <a:r>
              <a:rPr lang="en-US" altLang="zh-CN" sz="2000" b="1">
                <a:solidFill>
                  <a:srgbClr val="0070C0"/>
                </a:solidFill>
                <a:effectLst>
                  <a:outerShdw blurRad="38100" dist="38100" dir="2700000" algn="tl">
                    <a:srgbClr val="C0C0C0"/>
                  </a:outerShdw>
                </a:effectLst>
                <a:latin typeface="微软雅黑" panose="020B0503020204020204" pitchFamily="34" charset="-122"/>
                <a:ea typeface="微软雅黑" panose="020B0503020204020204" pitchFamily="34" charset="-122"/>
              </a:rPr>
              <a:t>【</a:t>
            </a:r>
            <a:r>
              <a:rPr lang="zh-CN" altLang="en-US" sz="2000" b="1">
                <a:solidFill>
                  <a:srgbClr val="0070C0"/>
                </a:solidFill>
                <a:effectLst>
                  <a:outerShdw blurRad="38100" dist="38100" dir="2700000" algn="tl">
                    <a:srgbClr val="C0C0C0"/>
                  </a:outerShdw>
                </a:effectLst>
                <a:latin typeface="微软雅黑" panose="020B0503020204020204" pitchFamily="34" charset="-122"/>
                <a:ea typeface="微软雅黑" panose="020B0503020204020204" pitchFamily="34" charset="-122"/>
              </a:rPr>
              <a:t>注意事项</a:t>
            </a:r>
            <a:r>
              <a:rPr lang="en-US" altLang="zh-CN" sz="2000" b="1">
                <a:solidFill>
                  <a:srgbClr val="0070C0"/>
                </a:solidFill>
                <a:effectLst>
                  <a:outerShdw blurRad="38100" dist="38100" dir="2700000" algn="tl">
                    <a:srgbClr val="C0C0C0"/>
                  </a:outerShdw>
                </a:effectLst>
                <a:latin typeface="微软雅黑" panose="020B0503020204020204" pitchFamily="34" charset="-122"/>
                <a:ea typeface="微软雅黑" panose="020B0503020204020204" pitchFamily="34" charset="-122"/>
              </a:rPr>
              <a:t>】</a:t>
            </a:r>
            <a:r>
              <a:rPr lang="zh-CN" altLang="en-US" sz="2000">
                <a:solidFill>
                  <a:srgbClr val="0070C0"/>
                </a:solidFill>
                <a:effectLst>
                  <a:outerShdw blurRad="38100" dist="38100" dir="2700000" algn="tl">
                    <a:srgbClr val="C0C0C0"/>
                  </a:outerShdw>
                </a:effectLst>
                <a:latin typeface="微软雅黑" panose="020B0503020204020204" pitchFamily="34" charset="-122"/>
                <a:ea typeface="微软雅黑" panose="020B0503020204020204" pitchFamily="34" charset="-122"/>
              </a:rPr>
              <a:t>应注意配合原发性疾病的治疗。 </a:t>
            </a:r>
            <a:endParaRPr lang="zh-CN" altLang="en-US" sz="2000">
              <a:solidFill>
                <a:srgbClr val="0070C0"/>
              </a:solidFill>
              <a:effectLst>
                <a:outerShdw blurRad="38100" dist="38100" dir="2700000" algn="tl">
                  <a:srgbClr val="C0C0C0"/>
                </a:outerShdw>
              </a:effectLst>
              <a:latin typeface="微软雅黑" panose="020B0503020204020204" pitchFamily="34" charset="-122"/>
              <a:ea typeface="微软雅黑" panose="020B0503020204020204" pitchFamily="34" charset="-122"/>
            </a:endParaRPr>
          </a:p>
        </p:txBody>
      </p:sp>
      <p:sp>
        <p:nvSpPr>
          <p:cNvPr id="2119" name="Rectangle 8"/>
          <p:cNvSpPr>
            <a:spLocks noChangeArrowheads="1"/>
          </p:cNvSpPr>
          <p:nvPr/>
        </p:nvSpPr>
        <p:spPr bwMode="auto">
          <a:xfrm>
            <a:off x="3265488" y="6477000"/>
            <a:ext cx="3597275" cy="366713"/>
          </a:xfrm>
          <a:prstGeom prst="rect">
            <a:avLst/>
          </a:prstGeom>
          <a:noFill/>
          <a:ln w="9525" cap="flat" algn="ctr">
            <a:noFill/>
            <a:prstDash val="solid"/>
            <a:miter lim="800000"/>
            <a:headEnd type="none" w="med" len="med"/>
            <a:tailEnd type="none" w="med" len="med"/>
          </a:ln>
          <a:effectLst/>
        </p:spPr>
        <p:txBody>
          <a:bodyPr/>
          <a:lstStyle/>
          <a:p>
            <a:r>
              <a:rPr lang="zh-CN" altLang="en-US" b="1">
                <a:solidFill>
                  <a:schemeClr val="bg1"/>
                </a:solidFill>
                <a:effectLst>
                  <a:outerShdw blurRad="38100" dist="38100" dir="2700000" algn="tl">
                    <a:srgbClr val="C0C0C0"/>
                  </a:outerShdw>
                </a:effectLst>
              </a:rPr>
              <a:t>虚实夹杂</a:t>
            </a:r>
            <a:r>
              <a:rPr lang="en-US" altLang="zh-CN" b="1">
                <a:solidFill>
                  <a:schemeClr val="bg1"/>
                </a:solidFill>
                <a:effectLst>
                  <a:outerShdw blurRad="38100" dist="38100" dir="2700000" algn="tl">
                    <a:srgbClr val="C0C0C0"/>
                  </a:outerShdw>
                </a:effectLst>
              </a:rPr>
              <a:t>—</a:t>
            </a:r>
            <a:r>
              <a:rPr lang="zh-CN" altLang="en-US" b="1">
                <a:solidFill>
                  <a:schemeClr val="bg1"/>
                </a:solidFill>
                <a:effectLst>
                  <a:outerShdw blurRad="38100" dist="38100" dir="2700000" algn="tl">
                    <a:srgbClr val="C0C0C0"/>
                  </a:outerShdw>
                </a:effectLst>
              </a:rPr>
              <a:t>气虚血瘀、痰浊内蕴</a:t>
            </a:r>
            <a:endParaRPr lang="zh-CN" altLang="en-US" b="1">
              <a:solidFill>
                <a:schemeClr val="bg1"/>
              </a:solidFill>
              <a:effectLst>
                <a:outerShdw blurRad="38100" dist="38100" dir="2700000" algn="tl">
                  <a:srgbClr val="C0C0C0"/>
                </a:outerShdw>
              </a:effectLst>
            </a:endParaRPr>
          </a:p>
        </p:txBody>
      </p:sp>
      <p:pic>
        <p:nvPicPr>
          <p:cNvPr id="2120" name="Picture 5" descr="以岭药业 参松养心胶囊"/>
          <p:cNvPicPr preferRelativeResize="0">
            <a:picLocks noChangeArrowheads="1"/>
          </p:cNvPicPr>
          <p:nvPr/>
        </p:nvPicPr>
        <p:blipFill>
          <a:blip r:embed="rId1" cstate="print"/>
          <a:srcRect t="15256" b="23462"/>
          <a:stretch>
            <a:fillRect/>
          </a:stretch>
        </p:blipFill>
        <p:spPr bwMode="auto">
          <a:xfrm>
            <a:off x="5389563" y="4530725"/>
            <a:ext cx="2917825" cy="1789113"/>
          </a:xfrm>
          <a:prstGeom prst="rect">
            <a:avLst/>
          </a:prstGeom>
          <a:noFill/>
          <a:ln w="9525" cap="flat" algn="ctr">
            <a:noFill/>
            <a:prstDash val="solid"/>
            <a:miter lim="800000"/>
            <a:headEnd type="none" w="med" len="med"/>
            <a:tailEnd type="none" w="med" len="med"/>
          </a:ln>
          <a:effectLst/>
        </p:spPr>
      </p:pic>
      <p:sp>
        <p:nvSpPr>
          <p:cNvPr id="2121" name="Rectangle 8"/>
          <p:cNvSpPr>
            <a:spLocks noChangeArrowheads="1"/>
          </p:cNvSpPr>
          <p:nvPr/>
        </p:nvSpPr>
        <p:spPr bwMode="auto">
          <a:xfrm>
            <a:off x="142875" y="6462713"/>
            <a:ext cx="736600" cy="366712"/>
          </a:xfrm>
          <a:prstGeom prst="rect">
            <a:avLst/>
          </a:prstGeom>
          <a:noFill/>
          <a:ln w="9525" cap="flat" algn="ctr">
            <a:noFill/>
            <a:prstDash val="solid"/>
            <a:miter lim="800000"/>
            <a:headEnd type="none" w="med" len="med"/>
            <a:tailEnd type="none" w="med" len="med"/>
          </a:ln>
          <a:effectLst/>
        </p:spPr>
        <p:txBody>
          <a:bodyPr/>
          <a:lstStyle/>
          <a:p>
            <a:r>
              <a:rPr lang="zh-CN" altLang="en-US" b="1">
                <a:solidFill>
                  <a:schemeClr val="bg1"/>
                </a:solidFill>
                <a:effectLst>
                  <a:outerShdw blurRad="38100" dist="38100" dir="2700000" algn="tl">
                    <a:srgbClr val="C0C0C0"/>
                  </a:outerShdw>
                </a:effectLst>
              </a:rPr>
              <a:t>胸痹</a:t>
            </a:r>
            <a:endParaRPr lang="zh-CN" altLang="en-US" b="1">
              <a:solidFill>
                <a:schemeClr val="bg1"/>
              </a:solidFill>
              <a:effectLst>
                <a:outerShdw blurRad="38100" dist="38100" dir="2700000" algn="tl">
                  <a:srgbClr val="C0C0C0"/>
                </a:outerShdw>
              </a:effectLst>
            </a:endParaRPr>
          </a:p>
        </p:txBody>
      </p:sp>
    </p:spTree>
  </p:cSld>
  <p:clrMapOvr>
    <a:masterClrMapping/>
  </p:clrMapOvr>
  <p:transition/>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49" name="Rectangle 3"/>
          <p:cNvSpPr>
            <a:spLocks noGrp="1" noChangeArrowheads="1"/>
          </p:cNvSpPr>
          <p:nvPr>
            <p:ph type="body" idx="4294967295"/>
          </p:nvPr>
        </p:nvSpPr>
        <p:spPr bwMode="auto">
          <a:xfrm>
            <a:off x="395605" y="476885"/>
            <a:ext cx="8229600" cy="4525963"/>
          </a:xfrm>
          <a:prstGeom prst="rect">
            <a:avLst/>
          </a:prstGeom>
          <a:noFill/>
          <a:ln cap="flat" algn="ctr">
            <a:miter lim="800000"/>
            <a:headEnd type="none" w="med" len="med"/>
            <a:tailEnd type="none" w="med" len="med"/>
          </a:ln>
        </p:spPr>
        <p:txBody>
          <a:bodyPr/>
          <a:lstStyle/>
          <a:p>
            <a:pPr algn="ctr">
              <a:lnSpc>
                <a:spcPct val="120000"/>
              </a:lnSpc>
              <a:buFont typeface="Wingdings" panose="05000000000000000000" pitchFamily="2" charset="2"/>
              <a:buChar char="u"/>
            </a:pPr>
            <a:r>
              <a:rPr lang="zh-CN" altLang="en-US" sz="3600" b="1">
                <a:solidFill>
                  <a:srgbClr val="0070C0"/>
                </a:solidFill>
                <a:effectLst>
                  <a:outerShdw blurRad="38100" dist="38100" dir="2700000" algn="tl">
                    <a:srgbClr val="C0C0C0"/>
                  </a:outerShdw>
                </a:effectLst>
                <a:latin typeface="微软雅黑" panose="020B0503020204020204" pitchFamily="34" charset="-122"/>
                <a:ea typeface="微软雅黑" panose="020B0503020204020204" pitchFamily="34" charset="-122"/>
              </a:rPr>
              <a:t>血府逐瘀丸（胶囊</a:t>
            </a:r>
            <a:r>
              <a:rPr lang="en-US" altLang="zh-CN" sz="3600" b="1">
                <a:solidFill>
                  <a:srgbClr val="0070C0"/>
                </a:solidFill>
                <a:effectLst>
                  <a:outerShdw blurRad="38100" dist="38100" dir="2700000" algn="tl">
                    <a:srgbClr val="C0C0C0"/>
                  </a:outerShdw>
                </a:effectLst>
                <a:latin typeface="微软雅黑" panose="020B0503020204020204" pitchFamily="34" charset="-122"/>
                <a:ea typeface="微软雅黑" panose="020B0503020204020204" pitchFamily="34" charset="-122"/>
              </a:rPr>
              <a:t>)</a:t>
            </a:r>
            <a:endParaRPr lang="zh-CN" altLang="en-US" sz="3600">
              <a:solidFill>
                <a:srgbClr val="0070C0"/>
              </a:solidFill>
              <a:effectLst>
                <a:outerShdw blurRad="38100" dist="38100" dir="2700000" algn="tl">
                  <a:srgbClr val="C0C0C0"/>
                </a:outerShdw>
              </a:effectLst>
              <a:latin typeface="微软雅黑" panose="020B0503020204020204" pitchFamily="34" charset="-122"/>
              <a:ea typeface="微软雅黑" panose="020B0503020204020204" pitchFamily="34" charset="-122"/>
            </a:endParaRPr>
          </a:p>
          <a:p>
            <a:pPr>
              <a:lnSpc>
                <a:spcPct val="120000"/>
              </a:lnSpc>
              <a:buFontTx/>
              <a:buNone/>
            </a:pPr>
            <a:r>
              <a:rPr lang="en-US" altLang="zh-CN" sz="1800" b="1">
                <a:solidFill>
                  <a:srgbClr val="0070C0"/>
                </a:solidFill>
                <a:effectLst>
                  <a:outerShdw blurRad="38100" dist="38100" dir="2700000" algn="tl">
                    <a:srgbClr val="C0C0C0"/>
                  </a:outerShdw>
                </a:effectLst>
                <a:latin typeface="微软雅黑" panose="020B0503020204020204" pitchFamily="34" charset="-122"/>
                <a:ea typeface="微软雅黑" panose="020B0503020204020204" pitchFamily="34" charset="-122"/>
              </a:rPr>
              <a:t>【</a:t>
            </a:r>
            <a:r>
              <a:rPr lang="zh-CN" altLang="en-US" sz="1800" b="1">
                <a:solidFill>
                  <a:srgbClr val="0070C0"/>
                </a:solidFill>
                <a:effectLst>
                  <a:outerShdw blurRad="38100" dist="38100" dir="2700000" algn="tl">
                    <a:srgbClr val="C0C0C0"/>
                  </a:outerShdw>
                </a:effectLst>
                <a:latin typeface="微软雅黑" panose="020B0503020204020204" pitchFamily="34" charset="-122"/>
                <a:ea typeface="微软雅黑" panose="020B0503020204020204" pitchFamily="34" charset="-122"/>
              </a:rPr>
              <a:t>主要成份</a:t>
            </a:r>
            <a:r>
              <a:rPr lang="en-US" altLang="zh-CN" sz="1800" b="1">
                <a:solidFill>
                  <a:srgbClr val="0070C0"/>
                </a:solidFill>
                <a:effectLst>
                  <a:outerShdw blurRad="38100" dist="38100" dir="2700000" algn="tl">
                    <a:srgbClr val="C0C0C0"/>
                  </a:outerShdw>
                </a:effectLst>
                <a:latin typeface="微软雅黑" panose="020B0503020204020204" pitchFamily="34" charset="-122"/>
                <a:ea typeface="微软雅黑" panose="020B0503020204020204" pitchFamily="34" charset="-122"/>
              </a:rPr>
              <a:t>】</a:t>
            </a:r>
            <a:r>
              <a:rPr lang="zh-CN" altLang="en-US" sz="2000">
                <a:solidFill>
                  <a:srgbClr val="0070C0"/>
                </a:solidFill>
                <a:effectLst>
                  <a:outerShdw blurRad="38100" dist="38100" dir="2700000" algn="tl">
                    <a:srgbClr val="C0C0C0"/>
                  </a:outerShdw>
                </a:effectLst>
                <a:latin typeface="微软雅黑" panose="020B0503020204020204" pitchFamily="34" charset="-122"/>
                <a:ea typeface="微软雅黑" panose="020B0503020204020204" pitchFamily="34" charset="-122"/>
              </a:rPr>
              <a:t>当归、赤芍、桃仁、红花、川芎、地黄、牛膝、枳壳</a:t>
            </a:r>
            <a:r>
              <a:rPr lang="en-US" altLang="zh-CN" sz="2000">
                <a:solidFill>
                  <a:srgbClr val="0070C0"/>
                </a:solidFill>
                <a:effectLst>
                  <a:outerShdw blurRad="38100" dist="38100" dir="2700000" algn="tl">
                    <a:srgbClr val="C0C0C0"/>
                  </a:outerShdw>
                </a:effectLst>
                <a:latin typeface="微软雅黑" panose="020B0503020204020204" pitchFamily="34" charset="-122"/>
                <a:ea typeface="微软雅黑" panose="020B0503020204020204" pitchFamily="34" charset="-122"/>
              </a:rPr>
              <a:t>(</a:t>
            </a:r>
            <a:r>
              <a:rPr lang="zh-CN" altLang="en-US" sz="2000">
                <a:solidFill>
                  <a:srgbClr val="0070C0"/>
                </a:solidFill>
                <a:effectLst>
                  <a:outerShdw blurRad="38100" dist="38100" dir="2700000" algn="tl">
                    <a:srgbClr val="C0C0C0"/>
                  </a:outerShdw>
                </a:effectLst>
                <a:latin typeface="微软雅黑" panose="020B0503020204020204" pitchFamily="34" charset="-122"/>
                <a:ea typeface="微软雅黑" panose="020B0503020204020204" pitchFamily="34" charset="-122"/>
              </a:rPr>
              <a:t>麸炒</a:t>
            </a:r>
            <a:r>
              <a:rPr lang="en-US" altLang="zh-CN" sz="2000">
                <a:solidFill>
                  <a:srgbClr val="0070C0"/>
                </a:solidFill>
                <a:effectLst>
                  <a:outerShdw blurRad="38100" dist="38100" dir="2700000" algn="tl">
                    <a:srgbClr val="C0C0C0"/>
                  </a:outerShdw>
                </a:effectLst>
                <a:latin typeface="微软雅黑" panose="020B0503020204020204" pitchFamily="34" charset="-122"/>
                <a:ea typeface="微软雅黑" panose="020B0503020204020204" pitchFamily="34" charset="-122"/>
              </a:rPr>
              <a:t>)</a:t>
            </a:r>
            <a:endParaRPr lang="en-US" altLang="zh-CN" sz="2000">
              <a:solidFill>
                <a:srgbClr val="0070C0"/>
              </a:solidFill>
              <a:effectLst>
                <a:outerShdw blurRad="38100" dist="38100" dir="2700000" algn="tl">
                  <a:srgbClr val="C0C0C0"/>
                </a:outerShdw>
              </a:effectLst>
              <a:latin typeface="微软雅黑" panose="020B0503020204020204" pitchFamily="34" charset="-122"/>
              <a:ea typeface="微软雅黑" panose="020B0503020204020204" pitchFamily="34" charset="-122"/>
            </a:endParaRPr>
          </a:p>
          <a:p>
            <a:pPr>
              <a:lnSpc>
                <a:spcPct val="120000"/>
              </a:lnSpc>
              <a:buFontTx/>
              <a:buNone/>
            </a:pPr>
            <a:r>
              <a:rPr lang="zh-CN" altLang="en-US" sz="2000">
                <a:solidFill>
                  <a:srgbClr val="0070C0"/>
                </a:solidFill>
                <a:effectLst>
                  <a:outerShdw blurRad="38100" dist="38100" dir="2700000" algn="tl">
                    <a:srgbClr val="C0C0C0"/>
                  </a:outerShdw>
                </a:effectLst>
                <a:latin typeface="微软雅黑" panose="020B0503020204020204" pitchFamily="34" charset="-122"/>
                <a:ea typeface="微软雅黑" panose="020B0503020204020204" pitchFamily="34" charset="-122"/>
              </a:rPr>
              <a:t>  桔梗、柴胡、甘草。 </a:t>
            </a:r>
            <a:endParaRPr lang="zh-CN" altLang="en-US" sz="2000">
              <a:solidFill>
                <a:srgbClr val="0070C0"/>
              </a:solidFill>
              <a:effectLst>
                <a:outerShdw blurRad="38100" dist="38100" dir="2700000" algn="tl">
                  <a:srgbClr val="C0C0C0"/>
                </a:outerShdw>
              </a:effectLst>
              <a:latin typeface="微软雅黑" panose="020B0503020204020204" pitchFamily="34" charset="-122"/>
              <a:ea typeface="微软雅黑" panose="020B0503020204020204" pitchFamily="34" charset="-122"/>
            </a:endParaRPr>
          </a:p>
          <a:p>
            <a:pPr>
              <a:lnSpc>
                <a:spcPct val="120000"/>
              </a:lnSpc>
              <a:buFontTx/>
              <a:buNone/>
            </a:pPr>
            <a:r>
              <a:rPr lang="en-US" altLang="zh-CN" sz="1800" b="1">
                <a:solidFill>
                  <a:srgbClr val="0070C0"/>
                </a:solidFill>
                <a:effectLst>
                  <a:outerShdw blurRad="38100" dist="38100" dir="2700000" algn="tl">
                    <a:srgbClr val="C0C0C0"/>
                  </a:outerShdw>
                </a:effectLst>
                <a:latin typeface="微软雅黑" panose="020B0503020204020204" pitchFamily="34" charset="-122"/>
                <a:ea typeface="微软雅黑" panose="020B0503020204020204" pitchFamily="34" charset="-122"/>
              </a:rPr>
              <a:t>【</a:t>
            </a:r>
            <a:r>
              <a:rPr lang="zh-CN" altLang="en-US" sz="1800" b="1">
                <a:solidFill>
                  <a:srgbClr val="0070C0"/>
                </a:solidFill>
                <a:effectLst>
                  <a:outerShdw blurRad="38100" dist="38100" dir="2700000" algn="tl">
                    <a:srgbClr val="C0C0C0"/>
                  </a:outerShdw>
                </a:effectLst>
                <a:latin typeface="微软雅黑" panose="020B0503020204020204" pitchFamily="34" charset="-122"/>
                <a:ea typeface="微软雅黑" panose="020B0503020204020204" pitchFamily="34" charset="-122"/>
              </a:rPr>
              <a:t>功能与主治</a:t>
            </a:r>
            <a:r>
              <a:rPr lang="en-US" altLang="zh-CN" sz="1800" b="1">
                <a:solidFill>
                  <a:srgbClr val="0070C0"/>
                </a:solidFill>
                <a:effectLst>
                  <a:outerShdw blurRad="38100" dist="38100" dir="2700000" algn="tl">
                    <a:srgbClr val="C0C0C0"/>
                  </a:outerShdw>
                </a:effectLst>
                <a:latin typeface="微软雅黑" panose="020B0503020204020204" pitchFamily="34" charset="-122"/>
                <a:ea typeface="微软雅黑" panose="020B0503020204020204" pitchFamily="34" charset="-122"/>
              </a:rPr>
              <a:t>】</a:t>
            </a:r>
            <a:r>
              <a:rPr lang="zh-CN" altLang="en-US" sz="2000">
                <a:solidFill>
                  <a:srgbClr val="0070C0"/>
                </a:solidFill>
                <a:effectLst>
                  <a:outerShdw blurRad="38100" dist="38100" dir="2700000" algn="tl">
                    <a:srgbClr val="C0C0C0"/>
                  </a:outerShdw>
                </a:effectLst>
                <a:latin typeface="微软雅黑" panose="020B0503020204020204" pitchFamily="34" charset="-122"/>
                <a:ea typeface="微软雅黑" panose="020B0503020204020204" pitchFamily="34" charset="-122"/>
              </a:rPr>
              <a:t>活血化瘀、理气止痛。主治瘀血内阻之头痛或胸痛，内热瞀闷，失眠多梦，心悸怔忡，急躁善怒。</a:t>
            </a:r>
            <a:endParaRPr lang="zh-CN" altLang="en-US" sz="2000">
              <a:solidFill>
                <a:srgbClr val="0070C0"/>
              </a:solidFill>
              <a:effectLst>
                <a:outerShdw blurRad="38100" dist="38100" dir="2700000" algn="tl">
                  <a:srgbClr val="C0C0C0"/>
                </a:outerShdw>
              </a:effectLst>
              <a:latin typeface="微软雅黑" panose="020B0503020204020204" pitchFamily="34" charset="-122"/>
              <a:ea typeface="微软雅黑" panose="020B0503020204020204" pitchFamily="34" charset="-122"/>
            </a:endParaRPr>
          </a:p>
          <a:p>
            <a:pPr>
              <a:lnSpc>
                <a:spcPct val="120000"/>
              </a:lnSpc>
              <a:buFontTx/>
              <a:buNone/>
            </a:pPr>
            <a:r>
              <a:rPr lang="zh-CN" altLang="en-US" sz="2000">
                <a:solidFill>
                  <a:srgbClr val="0070C0"/>
                </a:solidFill>
                <a:effectLst>
                  <a:outerShdw blurRad="38100" dist="38100" dir="2700000" algn="tl">
                    <a:srgbClr val="C0C0C0"/>
                  </a:outerShdw>
                </a:effectLst>
                <a:latin typeface="微软雅黑" panose="020B0503020204020204" pitchFamily="34" charset="-122"/>
                <a:ea typeface="微软雅黑" panose="020B0503020204020204" pitchFamily="34" charset="-122"/>
              </a:rPr>
              <a:t>          </a:t>
            </a:r>
            <a:r>
              <a:rPr lang="zh-CN" altLang="en-US" sz="2000">
                <a:solidFill>
                  <a:schemeClr val="hlink"/>
                </a:solidFill>
                <a:effectLst>
                  <a:outerShdw blurRad="38100" dist="38100" dir="2700000" algn="tl">
                    <a:srgbClr val="C0C0C0"/>
                  </a:outerShdw>
                </a:effectLst>
                <a:latin typeface="微软雅黑" panose="020B0503020204020204" pitchFamily="34" charset="-122"/>
                <a:ea typeface="微软雅黑" panose="020B0503020204020204" pitchFamily="34" charset="-122"/>
              </a:rPr>
              <a:t>本品主要用于头痛、眩晕、脑损伤后遗症、冠心病、心绞痛等。 </a:t>
            </a:r>
            <a:endParaRPr lang="zh-CN" altLang="en-US" sz="2000">
              <a:solidFill>
                <a:schemeClr val="hlink"/>
              </a:solidFill>
              <a:effectLst>
                <a:outerShdw blurRad="38100" dist="38100" dir="2700000" algn="tl">
                  <a:srgbClr val="C0C0C0"/>
                </a:outerShdw>
              </a:effectLst>
              <a:latin typeface="微软雅黑" panose="020B0503020204020204" pitchFamily="34" charset="-122"/>
              <a:ea typeface="微软雅黑" panose="020B0503020204020204" pitchFamily="34" charset="-122"/>
            </a:endParaRPr>
          </a:p>
          <a:p>
            <a:pPr>
              <a:lnSpc>
                <a:spcPct val="120000"/>
              </a:lnSpc>
              <a:buFontTx/>
              <a:buNone/>
            </a:pPr>
            <a:r>
              <a:rPr lang="zh-CN" altLang="en-US" sz="2000">
                <a:solidFill>
                  <a:schemeClr val="hlink"/>
                </a:solidFill>
                <a:effectLst>
                  <a:outerShdw blurRad="38100" dist="38100" dir="2700000" algn="tl">
                    <a:srgbClr val="C0C0C0"/>
                  </a:outerShdw>
                </a:effectLst>
                <a:latin typeface="微软雅黑" panose="020B0503020204020204" pitchFamily="34" charset="-122"/>
                <a:ea typeface="微软雅黑" panose="020B0503020204020204" pitchFamily="34" charset="-122"/>
              </a:rPr>
              <a:t>   主要有抑制血小板聚集，改善血液流变性，改善微循环，抗炎，降血</a:t>
            </a:r>
            <a:endParaRPr lang="zh-CN" altLang="en-US" sz="2000">
              <a:solidFill>
                <a:schemeClr val="hlink"/>
              </a:solidFill>
              <a:effectLst>
                <a:outerShdw blurRad="38100" dist="38100" dir="2700000" algn="tl">
                  <a:srgbClr val="C0C0C0"/>
                </a:outerShdw>
              </a:effectLst>
              <a:latin typeface="微软雅黑" panose="020B0503020204020204" pitchFamily="34" charset="-122"/>
              <a:ea typeface="微软雅黑" panose="020B0503020204020204" pitchFamily="34" charset="-122"/>
            </a:endParaRPr>
          </a:p>
          <a:p>
            <a:pPr>
              <a:lnSpc>
                <a:spcPct val="120000"/>
              </a:lnSpc>
              <a:buFontTx/>
              <a:buNone/>
            </a:pPr>
            <a:r>
              <a:rPr lang="zh-CN" altLang="en-US" sz="2000">
                <a:solidFill>
                  <a:schemeClr val="hlink"/>
                </a:solidFill>
                <a:effectLst>
                  <a:outerShdw blurRad="38100" dist="38100" dir="2700000" algn="tl">
                    <a:srgbClr val="C0C0C0"/>
                  </a:outerShdw>
                </a:effectLst>
                <a:latin typeface="微软雅黑" panose="020B0503020204020204" pitchFamily="34" charset="-122"/>
                <a:ea typeface="微软雅黑" panose="020B0503020204020204" pitchFamily="34" charset="-122"/>
              </a:rPr>
              <a:t>   脂及增强腹腔巨噬细胞吞噬作用。</a:t>
            </a:r>
            <a:endParaRPr lang="zh-CN" altLang="en-US" sz="2000">
              <a:solidFill>
                <a:schemeClr val="hlink"/>
              </a:solidFill>
              <a:effectLst>
                <a:outerShdw blurRad="38100" dist="38100" dir="2700000" algn="tl">
                  <a:srgbClr val="C0C0C0"/>
                </a:outerShdw>
              </a:effectLst>
              <a:latin typeface="微软雅黑" panose="020B0503020204020204" pitchFamily="34" charset="-122"/>
              <a:ea typeface="微软雅黑" panose="020B0503020204020204" pitchFamily="34" charset="-122"/>
            </a:endParaRPr>
          </a:p>
          <a:p>
            <a:pPr>
              <a:lnSpc>
                <a:spcPct val="120000"/>
              </a:lnSpc>
              <a:buFontTx/>
              <a:buNone/>
            </a:pPr>
            <a:r>
              <a:rPr lang="en-US" altLang="zh-CN" sz="1800" b="1">
                <a:solidFill>
                  <a:srgbClr val="0070C0"/>
                </a:solidFill>
                <a:effectLst>
                  <a:outerShdw blurRad="38100" dist="38100" dir="2700000" algn="tl">
                    <a:srgbClr val="C0C0C0"/>
                  </a:outerShdw>
                </a:effectLst>
                <a:latin typeface="微软雅黑" panose="020B0503020204020204" pitchFamily="34" charset="-122"/>
                <a:ea typeface="微软雅黑" panose="020B0503020204020204" pitchFamily="34" charset="-122"/>
              </a:rPr>
              <a:t>【</a:t>
            </a:r>
            <a:r>
              <a:rPr lang="zh-CN" altLang="en-US" sz="1800" b="1">
                <a:solidFill>
                  <a:srgbClr val="0070C0"/>
                </a:solidFill>
                <a:effectLst>
                  <a:outerShdw blurRad="38100" dist="38100" dir="2700000" algn="tl">
                    <a:srgbClr val="C0C0C0"/>
                  </a:outerShdw>
                </a:effectLst>
                <a:latin typeface="微软雅黑" panose="020B0503020204020204" pitchFamily="34" charset="-122"/>
                <a:ea typeface="微软雅黑" panose="020B0503020204020204" pitchFamily="34" charset="-122"/>
              </a:rPr>
              <a:t>用法用量</a:t>
            </a:r>
            <a:r>
              <a:rPr lang="en-US" altLang="zh-CN" sz="1800" b="1">
                <a:solidFill>
                  <a:srgbClr val="0070C0"/>
                </a:solidFill>
                <a:effectLst>
                  <a:outerShdw blurRad="38100" dist="38100" dir="2700000" algn="tl">
                    <a:srgbClr val="C0C0C0"/>
                  </a:outerShdw>
                </a:effectLst>
                <a:latin typeface="微软雅黑" panose="020B0503020204020204" pitchFamily="34" charset="-122"/>
                <a:ea typeface="微软雅黑" panose="020B0503020204020204" pitchFamily="34" charset="-122"/>
              </a:rPr>
              <a:t>】</a:t>
            </a:r>
            <a:r>
              <a:rPr lang="zh-CN" altLang="en-US" sz="2000">
                <a:solidFill>
                  <a:srgbClr val="0070C0"/>
                </a:solidFill>
                <a:effectLst>
                  <a:outerShdw blurRad="38100" dist="38100" dir="2700000" algn="tl">
                    <a:srgbClr val="C0C0C0"/>
                  </a:outerShdw>
                </a:effectLst>
                <a:latin typeface="微软雅黑" panose="020B0503020204020204" pitchFamily="34" charset="-122"/>
                <a:ea typeface="微软雅黑" panose="020B0503020204020204" pitchFamily="34" charset="-122"/>
              </a:rPr>
              <a:t>每次</a:t>
            </a:r>
            <a:r>
              <a:rPr lang="en-US" altLang="zh-CN" sz="2000">
                <a:solidFill>
                  <a:srgbClr val="0070C0"/>
                </a:solidFill>
                <a:effectLst>
                  <a:outerShdw blurRad="38100" dist="38100" dir="2700000" algn="tl">
                    <a:srgbClr val="C0C0C0"/>
                  </a:outerShdw>
                </a:effectLst>
                <a:latin typeface="微软雅黑" panose="020B0503020204020204" pitchFamily="34" charset="-122"/>
                <a:ea typeface="微软雅黑" panose="020B0503020204020204" pitchFamily="34" charset="-122"/>
              </a:rPr>
              <a:t>1</a:t>
            </a:r>
            <a:r>
              <a:rPr lang="zh-CN" altLang="en-US" sz="2000">
                <a:solidFill>
                  <a:srgbClr val="0070C0"/>
                </a:solidFill>
                <a:effectLst>
                  <a:outerShdw blurRad="38100" dist="38100" dir="2700000" algn="tl">
                    <a:srgbClr val="C0C0C0"/>
                  </a:outerShdw>
                </a:effectLst>
                <a:latin typeface="微软雅黑" panose="020B0503020204020204" pitchFamily="34" charset="-122"/>
                <a:ea typeface="微软雅黑" panose="020B0503020204020204" pitchFamily="34" charset="-122"/>
              </a:rPr>
              <a:t>～</a:t>
            </a:r>
            <a:r>
              <a:rPr lang="en-US" altLang="zh-CN" sz="2000">
                <a:solidFill>
                  <a:srgbClr val="0070C0"/>
                </a:solidFill>
                <a:effectLst>
                  <a:outerShdw blurRad="38100" dist="38100" dir="2700000" algn="tl">
                    <a:srgbClr val="C0C0C0"/>
                  </a:outerShdw>
                </a:effectLst>
                <a:latin typeface="微软雅黑" panose="020B0503020204020204" pitchFamily="34" charset="-122"/>
                <a:ea typeface="微软雅黑" panose="020B0503020204020204" pitchFamily="34" charset="-122"/>
              </a:rPr>
              <a:t>2</a:t>
            </a:r>
            <a:r>
              <a:rPr lang="zh-CN" altLang="en-US" sz="2000">
                <a:solidFill>
                  <a:srgbClr val="0070C0"/>
                </a:solidFill>
                <a:effectLst>
                  <a:outerShdw blurRad="38100" dist="38100" dir="2700000" algn="tl">
                    <a:srgbClr val="C0C0C0"/>
                  </a:outerShdw>
                </a:effectLst>
                <a:latin typeface="微软雅黑" panose="020B0503020204020204" pitchFamily="34" charset="-122"/>
                <a:ea typeface="微软雅黑" panose="020B0503020204020204" pitchFamily="34" charset="-122"/>
              </a:rPr>
              <a:t>丸，每日</a:t>
            </a:r>
            <a:r>
              <a:rPr lang="en-US" altLang="zh-CN" sz="2000">
                <a:solidFill>
                  <a:srgbClr val="0070C0"/>
                </a:solidFill>
                <a:effectLst>
                  <a:outerShdw blurRad="38100" dist="38100" dir="2700000" algn="tl">
                    <a:srgbClr val="C0C0C0"/>
                  </a:outerShdw>
                </a:effectLst>
                <a:latin typeface="微软雅黑" panose="020B0503020204020204" pitchFamily="34" charset="-122"/>
                <a:ea typeface="微软雅黑" panose="020B0503020204020204" pitchFamily="34" charset="-122"/>
              </a:rPr>
              <a:t>2</a:t>
            </a:r>
            <a:r>
              <a:rPr lang="zh-CN" altLang="en-US" sz="2000">
                <a:solidFill>
                  <a:srgbClr val="0070C0"/>
                </a:solidFill>
                <a:effectLst>
                  <a:outerShdw blurRad="38100" dist="38100" dir="2700000" algn="tl">
                    <a:srgbClr val="C0C0C0"/>
                  </a:outerShdw>
                </a:effectLst>
                <a:latin typeface="微软雅黑" panose="020B0503020204020204" pitchFamily="34" charset="-122"/>
                <a:ea typeface="微软雅黑" panose="020B0503020204020204" pitchFamily="34" charset="-122"/>
              </a:rPr>
              <a:t>次，空腹用红糖水送服 。</a:t>
            </a:r>
            <a:endParaRPr lang="en-US" altLang="zh-CN" sz="2000">
              <a:solidFill>
                <a:srgbClr val="0070C0"/>
              </a:solidFill>
              <a:effectLst>
                <a:outerShdw blurRad="38100" dist="38100" dir="2700000" algn="tl">
                  <a:srgbClr val="C0C0C0"/>
                </a:outerShdw>
              </a:effectLst>
              <a:latin typeface="微软雅黑" panose="020B0503020204020204" pitchFamily="34" charset="-122"/>
              <a:ea typeface="微软雅黑" panose="020B0503020204020204" pitchFamily="34" charset="-122"/>
            </a:endParaRPr>
          </a:p>
          <a:p>
            <a:pPr fontAlgn="ctr">
              <a:lnSpc>
                <a:spcPct val="120000"/>
              </a:lnSpc>
              <a:spcBef>
                <a:spcPct val="0"/>
              </a:spcBef>
              <a:buFont typeface="Wingdings" panose="05000000000000000000" pitchFamily="2" charset="2"/>
              <a:buNone/>
            </a:pPr>
            <a:r>
              <a:rPr lang="en-US" altLang="zh-CN" sz="1800" b="1">
                <a:solidFill>
                  <a:srgbClr val="0070C0"/>
                </a:solidFill>
                <a:effectLst>
                  <a:outerShdw blurRad="38100" dist="38100" dir="2700000" algn="tl">
                    <a:srgbClr val="C0C0C0"/>
                  </a:outerShdw>
                </a:effectLst>
                <a:latin typeface="微软雅黑" panose="020B0503020204020204" pitchFamily="34" charset="-122"/>
                <a:ea typeface="微软雅黑" panose="020B0503020204020204" pitchFamily="34" charset="-122"/>
              </a:rPr>
              <a:t>【</a:t>
            </a:r>
            <a:r>
              <a:rPr lang="zh-CN" altLang="en-US" sz="1800" b="1">
                <a:solidFill>
                  <a:srgbClr val="0070C0"/>
                </a:solidFill>
                <a:effectLst>
                  <a:outerShdw blurRad="38100" dist="38100" dir="2700000" algn="tl">
                    <a:srgbClr val="C0C0C0"/>
                  </a:outerShdw>
                </a:effectLst>
                <a:latin typeface="微软雅黑" panose="020B0503020204020204" pitchFamily="34" charset="-122"/>
                <a:ea typeface="微软雅黑" panose="020B0503020204020204" pitchFamily="34" charset="-122"/>
              </a:rPr>
              <a:t>注意事项</a:t>
            </a:r>
            <a:r>
              <a:rPr lang="en-US" altLang="zh-CN" sz="1800" b="1">
                <a:solidFill>
                  <a:srgbClr val="0070C0"/>
                </a:solidFill>
                <a:effectLst>
                  <a:outerShdw blurRad="38100" dist="38100" dir="2700000" algn="tl">
                    <a:srgbClr val="C0C0C0"/>
                  </a:outerShdw>
                </a:effectLst>
                <a:latin typeface="微软雅黑" panose="020B0503020204020204" pitchFamily="34" charset="-122"/>
                <a:ea typeface="微软雅黑" panose="020B0503020204020204" pitchFamily="34" charset="-122"/>
              </a:rPr>
              <a:t>】</a:t>
            </a:r>
            <a:r>
              <a:rPr lang="zh-CN" altLang="en-US" sz="2000">
                <a:solidFill>
                  <a:srgbClr val="0070C0"/>
                </a:solidFill>
                <a:effectLst>
                  <a:outerShdw blurRad="38100" dist="38100" dir="2700000" algn="tl">
                    <a:srgbClr val="C0C0C0"/>
                  </a:outerShdw>
                </a:effectLst>
                <a:latin typeface="微软雅黑" panose="020B0503020204020204" pitchFamily="34" charset="-122"/>
                <a:ea typeface="微软雅黑" panose="020B0503020204020204" pitchFamily="34" charset="-122"/>
              </a:rPr>
              <a:t>孕妇禁用。</a:t>
            </a:r>
            <a:endParaRPr lang="zh-CN" altLang="en-US" sz="1800" b="1">
              <a:solidFill>
                <a:srgbClr val="0070C0"/>
              </a:solidFill>
              <a:effectLst>
                <a:outerShdw blurRad="38100" dist="38100" dir="2700000" algn="tl">
                  <a:srgbClr val="C0C0C0"/>
                </a:outerShdw>
              </a:effectLst>
              <a:latin typeface="微软雅黑" panose="020B0503020204020204" pitchFamily="34" charset="-122"/>
              <a:ea typeface="微软雅黑" panose="020B0503020204020204" pitchFamily="34" charset="-122"/>
            </a:endParaRPr>
          </a:p>
          <a:p>
            <a:pPr fontAlgn="ctr">
              <a:lnSpc>
                <a:spcPct val="120000"/>
              </a:lnSpc>
              <a:spcBef>
                <a:spcPct val="0"/>
              </a:spcBef>
              <a:buFont typeface="Wingdings" panose="05000000000000000000" pitchFamily="2" charset="2"/>
              <a:buNone/>
            </a:pPr>
            <a:endParaRPr lang="zh-CN" altLang="en-US" sz="1800" b="1">
              <a:solidFill>
                <a:srgbClr val="0070C0"/>
              </a:solidFill>
              <a:effectLst>
                <a:outerShdw blurRad="38100" dist="38100" dir="2700000" algn="tl">
                  <a:srgbClr val="C0C0C0"/>
                </a:outerShdw>
              </a:effectLst>
              <a:latin typeface="微软雅黑" panose="020B0503020204020204" pitchFamily="34" charset="-122"/>
              <a:ea typeface="微软雅黑" panose="020B0503020204020204" pitchFamily="34" charset="-122"/>
            </a:endParaRPr>
          </a:p>
          <a:p>
            <a:pPr>
              <a:lnSpc>
                <a:spcPct val="120000"/>
              </a:lnSpc>
              <a:buFontTx/>
              <a:buNone/>
            </a:pPr>
            <a:endParaRPr lang="zh-CN" altLang="en-US" sz="2000" u="sng">
              <a:solidFill>
                <a:srgbClr val="0070C0"/>
              </a:solidFill>
              <a:latin typeface="微软雅黑" panose="020B0503020204020204" pitchFamily="34" charset="-122"/>
              <a:ea typeface="微软雅黑" panose="020B0503020204020204" pitchFamily="34" charset="-122"/>
            </a:endParaRPr>
          </a:p>
        </p:txBody>
      </p:sp>
      <p:pic>
        <p:nvPicPr>
          <p:cNvPr id="2150" name="Picture 4" descr="f29faa8f8f37efaff01f3681"/>
          <p:cNvPicPr preferRelativeResize="0">
            <a:picLocks noChangeArrowheads="1"/>
          </p:cNvPicPr>
          <p:nvPr/>
        </p:nvPicPr>
        <p:blipFill>
          <a:blip r:embed="rId1" cstate="print">
            <a:clrChange>
              <a:clrFrom>
                <a:srgbClr val="FFFFFF"/>
              </a:clrFrom>
              <a:clrTo>
                <a:srgbClr val="FFFFFF">
                  <a:alpha val="0"/>
                </a:srgbClr>
              </a:clrTo>
            </a:clrChange>
          </a:blip>
          <a:srcRect l="6543" t="21843" r="7184" b="15588"/>
          <a:stretch>
            <a:fillRect/>
          </a:stretch>
        </p:blipFill>
        <p:spPr bwMode="auto">
          <a:xfrm>
            <a:off x="6205538" y="5299075"/>
            <a:ext cx="2073275" cy="1209675"/>
          </a:xfrm>
          <a:prstGeom prst="rect">
            <a:avLst/>
          </a:prstGeom>
          <a:noFill/>
          <a:ln w="9525" cap="flat" algn="ctr">
            <a:noFill/>
            <a:prstDash val="solid"/>
            <a:miter lim="800000"/>
            <a:headEnd type="none" w="med" len="med"/>
            <a:tailEnd type="none" w="med" len="med"/>
          </a:ln>
          <a:effectLst/>
        </p:spPr>
      </p:pic>
      <p:sp>
        <p:nvSpPr>
          <p:cNvPr id="2151" name="Rectangle 5"/>
          <p:cNvSpPr>
            <a:spLocks noChangeArrowheads="1"/>
          </p:cNvSpPr>
          <p:nvPr/>
        </p:nvSpPr>
        <p:spPr bwMode="auto">
          <a:xfrm>
            <a:off x="3935413" y="6462713"/>
            <a:ext cx="2041525" cy="366712"/>
          </a:xfrm>
          <a:prstGeom prst="rect">
            <a:avLst/>
          </a:prstGeom>
          <a:noFill/>
          <a:ln w="9525" cap="flat" algn="ctr">
            <a:noFill/>
            <a:prstDash val="solid"/>
            <a:miter lim="800000"/>
            <a:headEnd type="none" w="med" len="med"/>
            <a:tailEnd type="none" w="med" len="med"/>
          </a:ln>
          <a:effectLst/>
        </p:spPr>
        <p:txBody>
          <a:bodyPr/>
          <a:lstStyle/>
          <a:p>
            <a:r>
              <a:rPr lang="zh-CN" altLang="en-US" b="1">
                <a:solidFill>
                  <a:schemeClr val="bg1"/>
                </a:solidFill>
                <a:effectLst>
                  <a:outerShdw blurRad="38100" dist="38100" dir="2700000" algn="tl">
                    <a:srgbClr val="C0C0C0"/>
                  </a:outerShdw>
                </a:effectLst>
              </a:rPr>
              <a:t>实证</a:t>
            </a:r>
            <a:r>
              <a:rPr lang="en-US" altLang="zh-CN" b="1">
                <a:solidFill>
                  <a:schemeClr val="bg1"/>
                </a:solidFill>
                <a:effectLst>
                  <a:outerShdw blurRad="38100" dist="38100" dir="2700000" algn="tl">
                    <a:srgbClr val="C0C0C0"/>
                  </a:outerShdw>
                </a:effectLst>
              </a:rPr>
              <a:t>—</a:t>
            </a:r>
            <a:r>
              <a:rPr lang="zh-CN" altLang="en-US" b="1">
                <a:solidFill>
                  <a:schemeClr val="bg1"/>
                </a:solidFill>
                <a:effectLst>
                  <a:outerShdw blurRad="38100" dist="38100" dir="2700000" algn="tl">
                    <a:srgbClr val="C0C0C0"/>
                  </a:outerShdw>
                </a:effectLst>
              </a:rPr>
              <a:t>气滞血瘀</a:t>
            </a:r>
            <a:endParaRPr lang="zh-CN" altLang="en-US" b="1">
              <a:solidFill>
                <a:schemeClr val="bg1"/>
              </a:solidFill>
              <a:effectLst>
                <a:outerShdw blurRad="38100" dist="38100" dir="2700000" algn="tl">
                  <a:srgbClr val="C0C0C0"/>
                </a:outerShdw>
              </a:effectLst>
            </a:endParaRPr>
          </a:p>
        </p:txBody>
      </p:sp>
      <p:sp>
        <p:nvSpPr>
          <p:cNvPr id="2152" name="Rectangle 8"/>
          <p:cNvSpPr>
            <a:spLocks noChangeArrowheads="1"/>
          </p:cNvSpPr>
          <p:nvPr/>
        </p:nvSpPr>
        <p:spPr bwMode="auto">
          <a:xfrm>
            <a:off x="142875" y="6462713"/>
            <a:ext cx="736600" cy="366712"/>
          </a:xfrm>
          <a:prstGeom prst="rect">
            <a:avLst/>
          </a:prstGeom>
          <a:noFill/>
          <a:ln w="9525" cap="flat" algn="ctr">
            <a:noFill/>
            <a:prstDash val="solid"/>
            <a:miter lim="800000"/>
            <a:headEnd type="none" w="med" len="med"/>
            <a:tailEnd type="none" w="med" len="med"/>
          </a:ln>
          <a:effectLst/>
        </p:spPr>
        <p:txBody>
          <a:bodyPr/>
          <a:lstStyle/>
          <a:p>
            <a:r>
              <a:rPr lang="zh-CN" altLang="en-US" b="1">
                <a:solidFill>
                  <a:schemeClr val="bg1"/>
                </a:solidFill>
                <a:effectLst>
                  <a:outerShdw blurRad="38100" dist="38100" dir="2700000" algn="tl">
                    <a:srgbClr val="C0C0C0"/>
                  </a:outerShdw>
                </a:effectLst>
              </a:rPr>
              <a:t>胸痹</a:t>
            </a:r>
            <a:endParaRPr lang="zh-CN" altLang="en-US" b="1">
              <a:solidFill>
                <a:schemeClr val="bg1"/>
              </a:solidFill>
              <a:effectLst>
                <a:outerShdw blurRad="38100" dist="38100" dir="2700000" algn="tl">
                  <a:srgbClr val="C0C0C0"/>
                </a:outerShdw>
              </a:effectLst>
            </a:endParaRPr>
          </a:p>
        </p:txBody>
      </p:sp>
    </p:spTree>
  </p:cSld>
  <p:clrMapOvr>
    <a:masterClrMapping/>
  </p:clrMapOvr>
  <p:transition/>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24" name="Rectangle 3"/>
          <p:cNvSpPr>
            <a:spLocks noGrp="1" noChangeArrowheads="1"/>
          </p:cNvSpPr>
          <p:nvPr>
            <p:ph type="body" sz="half" idx="4294967295"/>
          </p:nvPr>
        </p:nvSpPr>
        <p:spPr bwMode="auto">
          <a:xfrm>
            <a:off x="899795" y="692785"/>
            <a:ext cx="6853238" cy="3597275"/>
          </a:xfrm>
          <a:prstGeom prst="rect">
            <a:avLst/>
          </a:prstGeom>
          <a:noFill/>
          <a:ln cap="flat" algn="ctr">
            <a:miter lim="800000"/>
            <a:headEnd type="none" w="med" len="med"/>
            <a:tailEnd type="none" w="med" len="med"/>
          </a:ln>
        </p:spPr>
        <p:txBody>
          <a:bodyPr/>
          <a:lstStyle/>
          <a:p>
            <a:pPr algn="ctr">
              <a:lnSpc>
                <a:spcPct val="120000"/>
              </a:lnSpc>
              <a:buFont typeface="Wingdings" panose="05000000000000000000" pitchFamily="2" charset="2"/>
              <a:buChar char="u"/>
            </a:pPr>
            <a:r>
              <a:rPr lang="zh-CN" altLang="en-US" sz="3600" b="1">
                <a:solidFill>
                  <a:srgbClr val="0070C0"/>
                </a:solidFill>
                <a:effectLst>
                  <a:outerShdw blurRad="38100" dist="38100" dir="2700000" algn="tl">
                    <a:srgbClr val="C0C0C0"/>
                  </a:outerShdw>
                </a:effectLst>
                <a:latin typeface="微软雅黑" panose="020B0503020204020204" pitchFamily="34" charset="-122"/>
                <a:ea typeface="微软雅黑" panose="020B0503020204020204" pitchFamily="34" charset="-122"/>
              </a:rPr>
              <a:t>丹参片</a:t>
            </a:r>
            <a:endParaRPr lang="zh-CN" altLang="en-US" sz="3600" b="1">
              <a:solidFill>
                <a:srgbClr val="0070C0"/>
              </a:solidFill>
              <a:effectLst>
                <a:outerShdw blurRad="38100" dist="38100" dir="2700000" algn="tl">
                  <a:srgbClr val="C0C0C0"/>
                </a:outerShdw>
              </a:effectLst>
              <a:latin typeface="微软雅黑" panose="020B0503020204020204" pitchFamily="34" charset="-122"/>
              <a:ea typeface="微软雅黑" panose="020B0503020204020204" pitchFamily="34" charset="-122"/>
            </a:endParaRPr>
          </a:p>
          <a:p>
            <a:pPr>
              <a:lnSpc>
                <a:spcPct val="120000"/>
              </a:lnSpc>
              <a:buFontTx/>
              <a:buNone/>
            </a:pPr>
            <a:r>
              <a:rPr lang="en-US" altLang="zh-CN" sz="2000" b="1">
                <a:solidFill>
                  <a:srgbClr val="0070C0"/>
                </a:solidFill>
                <a:effectLst>
                  <a:outerShdw blurRad="38100" dist="38100" dir="2700000" algn="tl">
                    <a:srgbClr val="C0C0C0"/>
                  </a:outerShdw>
                </a:effectLst>
                <a:latin typeface="微软雅黑" panose="020B0503020204020204" pitchFamily="34" charset="-122"/>
                <a:ea typeface="微软雅黑" panose="020B0503020204020204" pitchFamily="34" charset="-122"/>
              </a:rPr>
              <a:t> 【</a:t>
            </a:r>
            <a:r>
              <a:rPr lang="zh-CN" altLang="en-US" sz="2000" b="1">
                <a:solidFill>
                  <a:srgbClr val="0070C0"/>
                </a:solidFill>
                <a:effectLst>
                  <a:outerShdw blurRad="38100" dist="38100" dir="2700000" algn="tl">
                    <a:srgbClr val="C0C0C0"/>
                  </a:outerShdw>
                </a:effectLst>
                <a:latin typeface="微软雅黑" panose="020B0503020204020204" pitchFamily="34" charset="-122"/>
                <a:ea typeface="微软雅黑" panose="020B0503020204020204" pitchFamily="34" charset="-122"/>
              </a:rPr>
              <a:t>主要成份</a:t>
            </a:r>
            <a:r>
              <a:rPr lang="en-US" altLang="zh-CN" sz="2000" b="1">
                <a:solidFill>
                  <a:srgbClr val="0070C0"/>
                </a:solidFill>
                <a:effectLst>
                  <a:outerShdw blurRad="38100" dist="38100" dir="2700000" algn="tl">
                    <a:srgbClr val="C0C0C0"/>
                  </a:outerShdw>
                </a:effectLst>
                <a:latin typeface="微软雅黑" panose="020B0503020204020204" pitchFamily="34" charset="-122"/>
                <a:ea typeface="微软雅黑" panose="020B0503020204020204" pitchFamily="34" charset="-122"/>
              </a:rPr>
              <a:t>】</a:t>
            </a:r>
            <a:r>
              <a:rPr lang="zh-CN" altLang="en-US" sz="2000">
                <a:solidFill>
                  <a:srgbClr val="0070C0"/>
                </a:solidFill>
                <a:effectLst>
                  <a:outerShdw blurRad="38100" dist="38100" dir="2700000" algn="tl">
                    <a:srgbClr val="C0C0C0"/>
                  </a:outerShdw>
                </a:effectLst>
                <a:latin typeface="微软雅黑" panose="020B0503020204020204" pitchFamily="34" charset="-122"/>
                <a:ea typeface="微软雅黑" panose="020B0503020204020204" pitchFamily="34" charset="-122"/>
              </a:rPr>
              <a:t>丹参</a:t>
            </a:r>
            <a:endParaRPr lang="zh-CN" altLang="en-US" sz="2000">
              <a:solidFill>
                <a:srgbClr val="0070C0"/>
              </a:solidFill>
              <a:effectLst>
                <a:outerShdw blurRad="38100" dist="38100" dir="2700000" algn="tl">
                  <a:srgbClr val="C0C0C0"/>
                </a:outerShdw>
              </a:effectLst>
              <a:latin typeface="微软雅黑" panose="020B0503020204020204" pitchFamily="34" charset="-122"/>
              <a:ea typeface="微软雅黑" panose="020B0503020204020204" pitchFamily="34" charset="-122"/>
            </a:endParaRPr>
          </a:p>
          <a:p>
            <a:pPr>
              <a:lnSpc>
                <a:spcPct val="120000"/>
              </a:lnSpc>
              <a:buFontTx/>
              <a:buNone/>
            </a:pPr>
            <a:r>
              <a:rPr lang="en-US" altLang="zh-CN" sz="2000">
                <a:solidFill>
                  <a:srgbClr val="0070C0"/>
                </a:solidFill>
                <a:effectLst>
                  <a:outerShdw blurRad="38100" dist="38100" dir="2700000" algn="tl">
                    <a:srgbClr val="C0C0C0"/>
                  </a:outerShdw>
                </a:effectLst>
                <a:latin typeface="微软雅黑" panose="020B0503020204020204" pitchFamily="34" charset="-122"/>
                <a:ea typeface="微软雅黑" panose="020B0503020204020204" pitchFamily="34" charset="-122"/>
              </a:rPr>
              <a:t> </a:t>
            </a:r>
            <a:r>
              <a:rPr lang="en-US" altLang="zh-CN" sz="2000" b="1">
                <a:solidFill>
                  <a:srgbClr val="0070C0"/>
                </a:solidFill>
                <a:effectLst>
                  <a:outerShdw blurRad="38100" dist="38100" dir="2700000" algn="tl">
                    <a:srgbClr val="C0C0C0"/>
                  </a:outerShdw>
                </a:effectLst>
                <a:latin typeface="微软雅黑" panose="020B0503020204020204" pitchFamily="34" charset="-122"/>
                <a:ea typeface="微软雅黑" panose="020B0503020204020204" pitchFamily="34" charset="-122"/>
              </a:rPr>
              <a:t>【</a:t>
            </a:r>
            <a:r>
              <a:rPr lang="zh-CN" altLang="en-US" sz="2000" b="1">
                <a:solidFill>
                  <a:srgbClr val="0070C0"/>
                </a:solidFill>
                <a:effectLst>
                  <a:outerShdw blurRad="38100" dist="38100" dir="2700000" algn="tl">
                    <a:srgbClr val="C0C0C0"/>
                  </a:outerShdw>
                </a:effectLst>
                <a:latin typeface="微软雅黑" panose="020B0503020204020204" pitchFamily="34" charset="-122"/>
                <a:ea typeface="微软雅黑" panose="020B0503020204020204" pitchFamily="34" charset="-122"/>
              </a:rPr>
              <a:t>功能与主治</a:t>
            </a:r>
            <a:r>
              <a:rPr lang="en-US" altLang="zh-CN" sz="2000" b="1">
                <a:solidFill>
                  <a:srgbClr val="0070C0"/>
                </a:solidFill>
                <a:effectLst>
                  <a:outerShdw blurRad="38100" dist="38100" dir="2700000" algn="tl">
                    <a:srgbClr val="C0C0C0"/>
                  </a:outerShdw>
                </a:effectLst>
                <a:latin typeface="微软雅黑" panose="020B0503020204020204" pitchFamily="34" charset="-122"/>
                <a:ea typeface="微软雅黑" panose="020B0503020204020204" pitchFamily="34" charset="-122"/>
              </a:rPr>
              <a:t>】</a:t>
            </a:r>
            <a:r>
              <a:rPr lang="zh-CN" altLang="en-US" sz="2000">
                <a:solidFill>
                  <a:srgbClr val="0070C0"/>
                </a:solidFill>
                <a:effectLst>
                  <a:outerShdw blurRad="38100" dist="38100" dir="2700000" algn="tl">
                    <a:srgbClr val="C0C0C0"/>
                  </a:outerShdw>
                </a:effectLst>
                <a:latin typeface="微软雅黑" panose="020B0503020204020204" pitchFamily="34" charset="-122"/>
                <a:ea typeface="微软雅黑" panose="020B0503020204020204" pitchFamily="34" charset="-122"/>
              </a:rPr>
              <a:t>本品用于活血化瘀、清心除烦。用于冠心病引起的心绞痛及心神不宁。</a:t>
            </a:r>
            <a:r>
              <a:rPr lang="zh-CN" altLang="en-US" sz="2800">
                <a:effectLst>
                  <a:outerShdw blurRad="38100" dist="38100" dir="2700000" algn="tl">
                    <a:srgbClr val="C0C0C0"/>
                  </a:outerShdw>
                </a:effectLst>
              </a:rPr>
              <a:t> </a:t>
            </a:r>
            <a:endParaRPr lang="zh-CN" altLang="en-US" sz="2000">
              <a:solidFill>
                <a:srgbClr val="0070C0"/>
              </a:solidFill>
              <a:effectLst>
                <a:outerShdw blurRad="38100" dist="38100" dir="2700000" algn="tl">
                  <a:srgbClr val="C0C0C0"/>
                </a:outerShdw>
              </a:effectLst>
              <a:latin typeface="微软雅黑" panose="020B0503020204020204" pitchFamily="34" charset="-122"/>
              <a:ea typeface="微软雅黑" panose="020B0503020204020204" pitchFamily="34" charset="-122"/>
            </a:endParaRPr>
          </a:p>
          <a:p>
            <a:pPr>
              <a:lnSpc>
                <a:spcPct val="120000"/>
              </a:lnSpc>
              <a:buFontTx/>
              <a:buNone/>
            </a:pPr>
            <a:r>
              <a:rPr lang="en-US" altLang="zh-CN" sz="2000" b="1">
                <a:solidFill>
                  <a:srgbClr val="0070C0"/>
                </a:solidFill>
                <a:effectLst>
                  <a:outerShdw blurRad="38100" dist="38100" dir="2700000" algn="tl">
                    <a:srgbClr val="C0C0C0"/>
                  </a:outerShdw>
                </a:effectLst>
                <a:latin typeface="微软雅黑" panose="020B0503020204020204" pitchFamily="34" charset="-122"/>
                <a:ea typeface="微软雅黑" panose="020B0503020204020204" pitchFamily="34" charset="-122"/>
              </a:rPr>
              <a:t>【</a:t>
            </a:r>
            <a:r>
              <a:rPr lang="zh-CN" altLang="en-US" sz="2000" b="1">
                <a:solidFill>
                  <a:srgbClr val="0070C0"/>
                </a:solidFill>
                <a:effectLst>
                  <a:outerShdw blurRad="38100" dist="38100" dir="2700000" algn="tl">
                    <a:srgbClr val="C0C0C0"/>
                  </a:outerShdw>
                </a:effectLst>
                <a:latin typeface="微软雅黑" panose="020B0503020204020204" pitchFamily="34" charset="-122"/>
                <a:ea typeface="微软雅黑" panose="020B0503020204020204" pitchFamily="34" charset="-122"/>
              </a:rPr>
              <a:t>用法用量</a:t>
            </a:r>
            <a:r>
              <a:rPr lang="en-US" altLang="zh-CN" sz="2000" b="1">
                <a:solidFill>
                  <a:srgbClr val="0070C0"/>
                </a:solidFill>
                <a:effectLst>
                  <a:outerShdw blurRad="38100" dist="38100" dir="2700000" algn="tl">
                    <a:srgbClr val="C0C0C0"/>
                  </a:outerShdw>
                </a:effectLst>
                <a:latin typeface="微软雅黑" panose="020B0503020204020204" pitchFamily="34" charset="-122"/>
                <a:ea typeface="微软雅黑" panose="020B0503020204020204" pitchFamily="34" charset="-122"/>
              </a:rPr>
              <a:t>】</a:t>
            </a:r>
            <a:r>
              <a:rPr lang="zh-CN" altLang="en-US" sz="2000">
                <a:solidFill>
                  <a:srgbClr val="0070C0"/>
                </a:solidFill>
                <a:effectLst>
                  <a:outerShdw blurRad="38100" dist="38100" dir="2700000" algn="tl">
                    <a:srgbClr val="C0C0C0"/>
                  </a:outerShdw>
                </a:effectLst>
                <a:latin typeface="微软雅黑" panose="020B0503020204020204" pitchFamily="34" charset="-122"/>
                <a:ea typeface="微软雅黑" panose="020B0503020204020204" pitchFamily="34" charset="-122"/>
              </a:rPr>
              <a:t>一次</a:t>
            </a:r>
            <a:r>
              <a:rPr lang="en-US" altLang="zh-CN" sz="2000">
                <a:solidFill>
                  <a:srgbClr val="0070C0"/>
                </a:solidFill>
                <a:effectLst>
                  <a:outerShdw blurRad="38100" dist="38100" dir="2700000" algn="tl">
                    <a:srgbClr val="C0C0C0"/>
                  </a:outerShdw>
                </a:effectLst>
                <a:latin typeface="微软雅黑" panose="020B0503020204020204" pitchFamily="34" charset="-122"/>
                <a:ea typeface="微软雅黑" panose="020B0503020204020204" pitchFamily="34" charset="-122"/>
              </a:rPr>
              <a:t>3-4</a:t>
            </a:r>
            <a:r>
              <a:rPr lang="zh-CN" altLang="en-US" sz="2000">
                <a:solidFill>
                  <a:srgbClr val="0070C0"/>
                </a:solidFill>
                <a:effectLst>
                  <a:outerShdw blurRad="38100" dist="38100" dir="2700000" algn="tl">
                    <a:srgbClr val="C0C0C0"/>
                  </a:outerShdw>
                </a:effectLst>
                <a:latin typeface="微软雅黑" panose="020B0503020204020204" pitchFamily="34" charset="-122"/>
                <a:ea typeface="微软雅黑" panose="020B0503020204020204" pitchFamily="34" charset="-122"/>
              </a:rPr>
              <a:t>片</a:t>
            </a:r>
            <a:r>
              <a:rPr lang="en-US" altLang="zh-CN" sz="2000">
                <a:solidFill>
                  <a:srgbClr val="0070C0"/>
                </a:solidFill>
                <a:effectLst>
                  <a:outerShdw blurRad="38100" dist="38100" dir="2700000" algn="tl">
                    <a:srgbClr val="C0C0C0"/>
                  </a:outerShdw>
                </a:effectLst>
                <a:latin typeface="微软雅黑" panose="020B0503020204020204" pitchFamily="34" charset="-122"/>
                <a:ea typeface="微软雅黑" panose="020B0503020204020204" pitchFamily="34" charset="-122"/>
              </a:rPr>
              <a:t>,</a:t>
            </a:r>
            <a:r>
              <a:rPr lang="zh-CN" altLang="en-US" sz="2000">
                <a:solidFill>
                  <a:srgbClr val="0070C0"/>
                </a:solidFill>
                <a:effectLst>
                  <a:outerShdw blurRad="38100" dist="38100" dir="2700000" algn="tl">
                    <a:srgbClr val="C0C0C0"/>
                  </a:outerShdw>
                </a:effectLst>
                <a:latin typeface="微软雅黑" panose="020B0503020204020204" pitchFamily="34" charset="-122"/>
                <a:ea typeface="微软雅黑" panose="020B0503020204020204" pitchFamily="34" charset="-122"/>
              </a:rPr>
              <a:t>一日</a:t>
            </a:r>
            <a:r>
              <a:rPr lang="en-US" altLang="zh-CN" sz="2000">
                <a:solidFill>
                  <a:srgbClr val="0070C0"/>
                </a:solidFill>
                <a:effectLst>
                  <a:outerShdw blurRad="38100" dist="38100" dir="2700000" algn="tl">
                    <a:srgbClr val="C0C0C0"/>
                  </a:outerShdw>
                </a:effectLst>
                <a:latin typeface="微软雅黑" panose="020B0503020204020204" pitchFamily="34" charset="-122"/>
                <a:ea typeface="微软雅黑" panose="020B0503020204020204" pitchFamily="34" charset="-122"/>
              </a:rPr>
              <a:t>3</a:t>
            </a:r>
            <a:r>
              <a:rPr lang="zh-CN" altLang="en-US" sz="2000">
                <a:solidFill>
                  <a:srgbClr val="0070C0"/>
                </a:solidFill>
                <a:effectLst>
                  <a:outerShdw blurRad="38100" dist="38100" dir="2700000" algn="tl">
                    <a:srgbClr val="C0C0C0"/>
                  </a:outerShdw>
                </a:effectLst>
                <a:latin typeface="微软雅黑" panose="020B0503020204020204" pitchFamily="34" charset="-122"/>
                <a:ea typeface="微软雅黑" panose="020B0503020204020204" pitchFamily="34" charset="-122"/>
              </a:rPr>
              <a:t>次。 </a:t>
            </a:r>
            <a:endParaRPr lang="en-US" altLang="zh-CN" sz="2000">
              <a:solidFill>
                <a:srgbClr val="0070C0"/>
              </a:solidFill>
              <a:effectLst>
                <a:outerShdw blurRad="38100" dist="38100" dir="2700000" algn="tl">
                  <a:srgbClr val="C0C0C0"/>
                </a:outerShdw>
              </a:effectLst>
              <a:latin typeface="微软雅黑" panose="020B0503020204020204" pitchFamily="34" charset="-122"/>
              <a:ea typeface="微软雅黑" panose="020B0503020204020204" pitchFamily="34" charset="-122"/>
            </a:endParaRPr>
          </a:p>
          <a:p>
            <a:pPr>
              <a:lnSpc>
                <a:spcPct val="150000"/>
              </a:lnSpc>
              <a:spcBef>
                <a:spcPct val="0"/>
              </a:spcBef>
              <a:buFontTx/>
              <a:buNone/>
            </a:pPr>
            <a:r>
              <a:rPr lang="en-US" altLang="zh-CN" sz="2000" b="1">
                <a:solidFill>
                  <a:srgbClr val="0070C0"/>
                </a:solidFill>
                <a:effectLst>
                  <a:outerShdw blurRad="38100" dist="38100" dir="2700000" algn="tl">
                    <a:srgbClr val="C0C0C0"/>
                  </a:outerShdw>
                </a:effectLst>
                <a:latin typeface="微软雅黑" panose="020B0503020204020204" pitchFamily="34" charset="-122"/>
                <a:ea typeface="微软雅黑" panose="020B0503020204020204" pitchFamily="34" charset="-122"/>
              </a:rPr>
              <a:t>【</a:t>
            </a:r>
            <a:r>
              <a:rPr lang="zh-CN" altLang="en-US" sz="2000" b="1">
                <a:solidFill>
                  <a:srgbClr val="0070C0"/>
                </a:solidFill>
                <a:effectLst>
                  <a:outerShdw blurRad="38100" dist="38100" dir="2700000" algn="tl">
                    <a:srgbClr val="C0C0C0"/>
                  </a:outerShdw>
                </a:effectLst>
                <a:latin typeface="微软雅黑" panose="020B0503020204020204" pitchFamily="34" charset="-122"/>
                <a:ea typeface="微软雅黑" panose="020B0503020204020204" pitchFamily="34" charset="-122"/>
              </a:rPr>
              <a:t>注意事项</a:t>
            </a:r>
            <a:r>
              <a:rPr lang="en-US" altLang="zh-CN" sz="2000" b="1">
                <a:solidFill>
                  <a:srgbClr val="0070C0"/>
                </a:solidFill>
                <a:effectLst>
                  <a:outerShdw blurRad="38100" dist="38100" dir="2700000" algn="tl">
                    <a:srgbClr val="C0C0C0"/>
                  </a:outerShdw>
                </a:effectLst>
                <a:latin typeface="微软雅黑" panose="020B0503020204020204" pitchFamily="34" charset="-122"/>
                <a:ea typeface="微软雅黑" panose="020B0503020204020204" pitchFamily="34" charset="-122"/>
              </a:rPr>
              <a:t>】</a:t>
            </a:r>
            <a:r>
              <a:rPr lang="zh-CN" altLang="en-US" sz="2000">
                <a:solidFill>
                  <a:srgbClr val="0070C0"/>
                </a:solidFill>
                <a:effectLst>
                  <a:outerShdw blurRad="38100" dist="38100" dir="2700000" algn="tl">
                    <a:srgbClr val="C0C0C0"/>
                  </a:outerShdw>
                </a:effectLst>
                <a:latin typeface="微软雅黑" panose="020B0503020204020204" pitchFamily="34" charset="-122"/>
                <a:ea typeface="微软雅黑" panose="020B0503020204020204" pitchFamily="34" charset="-122"/>
              </a:rPr>
              <a:t>孕妇慎用。</a:t>
            </a:r>
            <a:r>
              <a:rPr lang="zh-CN" altLang="en-US" sz="2800">
                <a:effectLst>
                  <a:outerShdw blurRad="38100" dist="38100" dir="2700000" algn="tl">
                    <a:srgbClr val="C0C0C0"/>
                  </a:outerShdw>
                </a:effectLst>
              </a:rPr>
              <a:t> </a:t>
            </a:r>
            <a:endParaRPr lang="en-US" altLang="zh-CN" sz="2800">
              <a:effectLst>
                <a:outerShdw blurRad="38100" dist="38100" dir="2700000" algn="tl">
                  <a:srgbClr val="C0C0C0"/>
                </a:outerShdw>
              </a:effectLst>
            </a:endParaRPr>
          </a:p>
        </p:txBody>
      </p:sp>
      <p:sp>
        <p:nvSpPr>
          <p:cNvPr id="2125" name="Rectangle 6"/>
          <p:cNvSpPr>
            <a:spLocks noChangeArrowheads="1"/>
          </p:cNvSpPr>
          <p:nvPr/>
        </p:nvSpPr>
        <p:spPr bwMode="auto">
          <a:xfrm>
            <a:off x="3773488" y="6434138"/>
            <a:ext cx="2303462" cy="366712"/>
          </a:xfrm>
          <a:prstGeom prst="rect">
            <a:avLst/>
          </a:prstGeom>
          <a:noFill/>
          <a:ln w="9525" cap="flat" algn="ctr">
            <a:noFill/>
            <a:prstDash val="solid"/>
            <a:miter lim="800000"/>
            <a:headEnd type="none" w="med" len="med"/>
            <a:tailEnd type="none" w="med" len="med"/>
          </a:ln>
          <a:effectLst/>
        </p:spPr>
        <p:txBody>
          <a:bodyPr/>
          <a:lstStyle/>
          <a:p>
            <a:r>
              <a:rPr lang="zh-CN" altLang="en-US" b="1">
                <a:solidFill>
                  <a:schemeClr val="bg1"/>
                </a:solidFill>
                <a:effectLst>
                  <a:outerShdw blurRad="38100" dist="38100" dir="2700000" algn="tl">
                    <a:srgbClr val="C0C0C0"/>
                  </a:outerShdw>
                </a:effectLst>
              </a:rPr>
              <a:t>实证</a:t>
            </a:r>
            <a:r>
              <a:rPr lang="en-US" altLang="zh-CN" b="1">
                <a:solidFill>
                  <a:schemeClr val="bg1"/>
                </a:solidFill>
                <a:effectLst>
                  <a:outerShdw blurRad="38100" dist="38100" dir="2700000" algn="tl">
                    <a:srgbClr val="C0C0C0"/>
                  </a:outerShdw>
                </a:effectLst>
              </a:rPr>
              <a:t>—</a:t>
            </a:r>
            <a:r>
              <a:rPr lang="zh-CN" altLang="en-US" b="1">
                <a:solidFill>
                  <a:schemeClr val="bg1"/>
                </a:solidFill>
                <a:effectLst>
                  <a:outerShdw blurRad="38100" dist="38100" dir="2700000" algn="tl">
                    <a:srgbClr val="C0C0C0"/>
                  </a:outerShdw>
                </a:effectLst>
              </a:rPr>
              <a:t>瘀血闭阻</a:t>
            </a:r>
            <a:endParaRPr lang="zh-CN" altLang="en-US" b="1">
              <a:solidFill>
                <a:schemeClr val="bg1"/>
              </a:solidFill>
              <a:effectLst>
                <a:outerShdw blurRad="38100" dist="38100" dir="2700000" algn="tl">
                  <a:srgbClr val="C0C0C0"/>
                </a:outerShdw>
              </a:effectLst>
            </a:endParaRPr>
          </a:p>
        </p:txBody>
      </p:sp>
      <p:sp>
        <p:nvSpPr>
          <p:cNvPr id="2126" name="AutoShape 6" descr="u=799583617,648507436&amp;fm=58">
            <a:hlinkClick r:id="rId1"/>
          </p:cNvPr>
          <p:cNvSpPr>
            <a:spLocks noChangeArrowheads="1"/>
          </p:cNvSpPr>
          <p:nvPr/>
        </p:nvSpPr>
        <p:spPr bwMode="auto">
          <a:xfrm>
            <a:off x="4419600" y="3276600"/>
            <a:ext cx="304800" cy="304800"/>
          </a:xfrm>
          <a:prstGeom prst="rect">
            <a:avLst/>
          </a:prstGeom>
          <a:noFill/>
          <a:ln w="9525" cap="flat" algn="ctr">
            <a:noFill/>
            <a:prstDash val="solid"/>
            <a:miter lim="800000"/>
            <a:headEnd type="none" w="med" len="med"/>
            <a:tailEnd type="none" w="med" len="med"/>
          </a:ln>
          <a:effectLst/>
        </p:spPr>
        <p:txBody>
          <a:bodyPr/>
          <a:lstStyle/>
          <a:p>
            <a:endParaRPr lang="zh-CN" altLang="zh-CN"/>
          </a:p>
        </p:txBody>
      </p:sp>
      <p:pic>
        <p:nvPicPr>
          <p:cNvPr id="2127" name="Picture 9" descr="雷氏 丹参片"/>
          <p:cNvPicPr preferRelativeResize="0">
            <a:picLocks noChangeArrowheads="1"/>
          </p:cNvPicPr>
          <p:nvPr/>
        </p:nvPicPr>
        <p:blipFill>
          <a:blip r:embed="rId2" cstate="print">
            <a:clrChange>
              <a:clrFrom>
                <a:srgbClr val="FCFFFF"/>
              </a:clrFrom>
              <a:clrTo>
                <a:srgbClr val="FCFFFF">
                  <a:alpha val="0"/>
                </a:srgbClr>
              </a:clrTo>
            </a:clrChange>
          </a:blip>
          <a:srcRect l="23019" t="7333" r="22002" b="12473"/>
          <a:stretch>
            <a:fillRect/>
          </a:stretch>
        </p:blipFill>
        <p:spPr bwMode="auto">
          <a:xfrm>
            <a:off x="6084888" y="3470275"/>
            <a:ext cx="1949450" cy="2843213"/>
          </a:xfrm>
          <a:prstGeom prst="rect">
            <a:avLst/>
          </a:prstGeom>
          <a:noFill/>
          <a:ln w="9525" cap="flat" algn="ctr">
            <a:noFill/>
            <a:prstDash val="solid"/>
            <a:miter lim="800000"/>
            <a:headEnd type="none" w="med" len="med"/>
            <a:tailEnd type="none" w="med" len="med"/>
          </a:ln>
          <a:effectLst/>
        </p:spPr>
      </p:pic>
      <p:sp>
        <p:nvSpPr>
          <p:cNvPr id="2128" name="Rectangle 8"/>
          <p:cNvSpPr>
            <a:spLocks noChangeArrowheads="1"/>
          </p:cNvSpPr>
          <p:nvPr/>
        </p:nvSpPr>
        <p:spPr bwMode="auto">
          <a:xfrm>
            <a:off x="142875" y="6462713"/>
            <a:ext cx="736600" cy="366712"/>
          </a:xfrm>
          <a:prstGeom prst="rect">
            <a:avLst/>
          </a:prstGeom>
          <a:noFill/>
          <a:ln w="9525" cap="flat" algn="ctr">
            <a:noFill/>
            <a:prstDash val="solid"/>
            <a:miter lim="800000"/>
            <a:headEnd type="none" w="med" len="med"/>
            <a:tailEnd type="none" w="med" len="med"/>
          </a:ln>
          <a:effectLst/>
        </p:spPr>
        <p:txBody>
          <a:bodyPr/>
          <a:lstStyle/>
          <a:p>
            <a:r>
              <a:rPr lang="zh-CN" altLang="en-US" b="1">
                <a:solidFill>
                  <a:schemeClr val="bg1"/>
                </a:solidFill>
                <a:effectLst>
                  <a:outerShdw blurRad="38100" dist="38100" dir="2700000" algn="tl">
                    <a:srgbClr val="C0C0C0"/>
                  </a:outerShdw>
                </a:effectLst>
              </a:rPr>
              <a:t>胸痹</a:t>
            </a:r>
            <a:endParaRPr lang="zh-CN" altLang="en-US" b="1">
              <a:solidFill>
                <a:schemeClr val="bg1"/>
              </a:solidFill>
              <a:effectLst>
                <a:outerShdw blurRad="38100" dist="38100" dir="2700000" algn="tl">
                  <a:srgbClr val="C0C0C0"/>
                </a:outerShdw>
              </a:effectLst>
            </a:endParaRPr>
          </a:p>
        </p:txBody>
      </p:sp>
    </p:spTree>
  </p:cSld>
  <p:clrMapOvr>
    <a:masterClrMapping/>
  </p:clrMapOvr>
  <p:transition/>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31" name="Rectangle 3"/>
          <p:cNvSpPr>
            <a:spLocks noGrp="1" noChangeArrowheads="1"/>
          </p:cNvSpPr>
          <p:nvPr>
            <p:ph type="body" sz="half" idx="4294967295"/>
          </p:nvPr>
        </p:nvSpPr>
        <p:spPr bwMode="auto">
          <a:xfrm>
            <a:off x="395605" y="548323"/>
            <a:ext cx="8610600" cy="4525962"/>
          </a:xfrm>
          <a:prstGeom prst="rect">
            <a:avLst/>
          </a:prstGeom>
          <a:noFill/>
          <a:ln cap="flat" algn="ctr">
            <a:miter lim="800000"/>
            <a:headEnd type="none" w="med" len="med"/>
            <a:tailEnd type="none" w="med" len="med"/>
          </a:ln>
        </p:spPr>
        <p:txBody>
          <a:bodyPr/>
          <a:lstStyle/>
          <a:p>
            <a:pPr lvl="1" algn="ctr">
              <a:lnSpc>
                <a:spcPct val="120000"/>
              </a:lnSpc>
              <a:buFont typeface="Wingdings" panose="05000000000000000000" pitchFamily="2" charset="2"/>
              <a:buChar char="u"/>
            </a:pPr>
            <a:r>
              <a:rPr lang="zh-CN" altLang="en-US" sz="3600" b="1">
                <a:solidFill>
                  <a:srgbClr val="0070C0"/>
                </a:solidFill>
                <a:effectLst>
                  <a:outerShdw blurRad="38100" dist="38100" dir="2700000" algn="tl">
                    <a:srgbClr val="C0C0C0"/>
                  </a:outerShdw>
                </a:effectLst>
                <a:latin typeface="微软雅黑" panose="020B0503020204020204" pitchFamily="34" charset="-122"/>
                <a:ea typeface="微软雅黑" panose="020B0503020204020204" pitchFamily="34" charset="-122"/>
              </a:rPr>
              <a:t>心脑舒通胶囊</a:t>
            </a:r>
            <a:endParaRPr lang="zh-CN" altLang="en-US" sz="3600">
              <a:solidFill>
                <a:srgbClr val="0070C0"/>
              </a:solidFill>
              <a:effectLst>
                <a:outerShdw blurRad="38100" dist="38100" dir="2700000" algn="tl">
                  <a:srgbClr val="C0C0C0"/>
                </a:outerShdw>
              </a:effectLst>
              <a:latin typeface="微软雅黑" panose="020B0503020204020204" pitchFamily="34" charset="-122"/>
              <a:ea typeface="微软雅黑" panose="020B0503020204020204" pitchFamily="34" charset="-122"/>
            </a:endParaRPr>
          </a:p>
          <a:p>
            <a:pPr>
              <a:lnSpc>
                <a:spcPct val="150000"/>
              </a:lnSpc>
              <a:spcBef>
                <a:spcPct val="0"/>
              </a:spcBef>
              <a:buFontTx/>
              <a:buNone/>
            </a:pPr>
            <a:r>
              <a:rPr lang="en-US" altLang="zh-CN" sz="2000" b="1">
                <a:solidFill>
                  <a:srgbClr val="0070C0"/>
                </a:solidFill>
                <a:effectLst>
                  <a:outerShdw blurRad="38100" dist="38100" dir="2700000" algn="tl">
                    <a:srgbClr val="C0C0C0"/>
                  </a:outerShdw>
                </a:effectLst>
                <a:latin typeface="微软雅黑" panose="020B0503020204020204" pitchFamily="34" charset="-122"/>
                <a:ea typeface="微软雅黑" panose="020B0503020204020204" pitchFamily="34" charset="-122"/>
              </a:rPr>
              <a:t>【</a:t>
            </a:r>
            <a:r>
              <a:rPr lang="zh-CN" altLang="en-US" sz="2000" b="1">
                <a:solidFill>
                  <a:srgbClr val="0070C0"/>
                </a:solidFill>
                <a:effectLst>
                  <a:outerShdw blurRad="38100" dist="38100" dir="2700000" algn="tl">
                    <a:srgbClr val="C0C0C0"/>
                  </a:outerShdw>
                </a:effectLst>
                <a:latin typeface="微软雅黑" panose="020B0503020204020204" pitchFamily="34" charset="-122"/>
                <a:ea typeface="微软雅黑" panose="020B0503020204020204" pitchFamily="34" charset="-122"/>
              </a:rPr>
              <a:t>主要成份</a:t>
            </a:r>
            <a:r>
              <a:rPr lang="en-US" altLang="zh-CN" sz="2000" b="1">
                <a:solidFill>
                  <a:srgbClr val="0070C0"/>
                </a:solidFill>
                <a:effectLst>
                  <a:outerShdw blurRad="38100" dist="38100" dir="2700000" algn="tl">
                    <a:srgbClr val="C0C0C0"/>
                  </a:outerShdw>
                </a:effectLst>
                <a:latin typeface="微软雅黑" panose="020B0503020204020204" pitchFamily="34" charset="-122"/>
                <a:ea typeface="微软雅黑" panose="020B0503020204020204" pitchFamily="34" charset="-122"/>
              </a:rPr>
              <a:t>】</a:t>
            </a:r>
            <a:r>
              <a:rPr lang="zh-CN" altLang="en-US" sz="2000">
                <a:solidFill>
                  <a:srgbClr val="0070C0"/>
                </a:solidFill>
                <a:effectLst>
                  <a:outerShdw blurRad="38100" dist="38100" dir="2700000" algn="tl">
                    <a:srgbClr val="C0C0C0"/>
                  </a:outerShdw>
                </a:effectLst>
                <a:latin typeface="微软雅黑" panose="020B0503020204020204" pitchFamily="34" charset="-122"/>
                <a:ea typeface="微软雅黑" panose="020B0503020204020204" pitchFamily="34" charset="-122"/>
              </a:rPr>
              <a:t>蒺藜甾体总皂甙 </a:t>
            </a:r>
            <a:endParaRPr lang="zh-CN" altLang="en-US" sz="2000">
              <a:solidFill>
                <a:srgbClr val="0070C0"/>
              </a:solidFill>
              <a:effectLst>
                <a:outerShdw blurRad="38100" dist="38100" dir="2700000" algn="tl">
                  <a:srgbClr val="C0C0C0"/>
                </a:outerShdw>
              </a:effectLst>
              <a:latin typeface="微软雅黑" panose="020B0503020204020204" pitchFamily="34" charset="-122"/>
              <a:ea typeface="微软雅黑" panose="020B0503020204020204" pitchFamily="34" charset="-122"/>
            </a:endParaRPr>
          </a:p>
          <a:p>
            <a:pPr>
              <a:lnSpc>
                <a:spcPct val="150000"/>
              </a:lnSpc>
              <a:spcBef>
                <a:spcPct val="0"/>
              </a:spcBef>
              <a:buFontTx/>
              <a:buNone/>
            </a:pPr>
            <a:r>
              <a:rPr lang="en-US" altLang="zh-CN" sz="2000" b="1">
                <a:solidFill>
                  <a:srgbClr val="0070C0"/>
                </a:solidFill>
                <a:effectLst>
                  <a:outerShdw blurRad="38100" dist="38100" dir="2700000" algn="tl">
                    <a:srgbClr val="C0C0C0"/>
                  </a:outerShdw>
                </a:effectLst>
                <a:latin typeface="微软雅黑" panose="020B0503020204020204" pitchFamily="34" charset="-122"/>
                <a:ea typeface="微软雅黑" panose="020B0503020204020204" pitchFamily="34" charset="-122"/>
              </a:rPr>
              <a:t>【</a:t>
            </a:r>
            <a:r>
              <a:rPr lang="zh-CN" altLang="en-US" sz="2000" b="1">
                <a:solidFill>
                  <a:srgbClr val="0070C0"/>
                </a:solidFill>
                <a:effectLst>
                  <a:outerShdw blurRad="38100" dist="38100" dir="2700000" algn="tl">
                    <a:srgbClr val="C0C0C0"/>
                  </a:outerShdw>
                </a:effectLst>
                <a:latin typeface="微软雅黑" panose="020B0503020204020204" pitchFamily="34" charset="-122"/>
                <a:ea typeface="微软雅黑" panose="020B0503020204020204" pitchFamily="34" charset="-122"/>
              </a:rPr>
              <a:t>功能与主治</a:t>
            </a:r>
            <a:r>
              <a:rPr lang="en-US" altLang="zh-CN" sz="2000" b="1">
                <a:solidFill>
                  <a:srgbClr val="0070C0"/>
                </a:solidFill>
                <a:effectLst>
                  <a:outerShdw blurRad="38100" dist="38100" dir="2700000" algn="tl">
                    <a:srgbClr val="C0C0C0"/>
                  </a:outerShdw>
                </a:effectLst>
                <a:latin typeface="微软雅黑" panose="020B0503020204020204" pitchFamily="34" charset="-122"/>
                <a:ea typeface="微软雅黑" panose="020B0503020204020204" pitchFamily="34" charset="-122"/>
              </a:rPr>
              <a:t>】</a:t>
            </a:r>
            <a:r>
              <a:rPr lang="zh-CN" altLang="en-US" sz="2000">
                <a:solidFill>
                  <a:srgbClr val="0070C0"/>
                </a:solidFill>
                <a:effectLst>
                  <a:outerShdw blurRad="38100" dist="38100" dir="2700000" algn="tl">
                    <a:srgbClr val="C0C0C0"/>
                  </a:outerShdw>
                </a:effectLst>
                <a:latin typeface="微软雅黑" panose="020B0503020204020204" pitchFamily="34" charset="-122"/>
                <a:ea typeface="微软雅黑" panose="020B0503020204020204" pitchFamily="34" charset="-122"/>
              </a:rPr>
              <a:t>解郁止痛，活血通痹。本品用于脑血栓所致的肢瘫失语</a:t>
            </a:r>
            <a:r>
              <a:rPr lang="en-US" altLang="zh-CN" sz="2000">
                <a:solidFill>
                  <a:srgbClr val="0070C0"/>
                </a:solidFill>
                <a:effectLst>
                  <a:outerShdw blurRad="38100" dist="38100" dir="2700000" algn="tl">
                    <a:srgbClr val="C0C0C0"/>
                  </a:outerShdw>
                </a:effectLst>
                <a:latin typeface="微软雅黑" panose="020B0503020204020204" pitchFamily="34" charset="-122"/>
                <a:ea typeface="微软雅黑" panose="020B0503020204020204" pitchFamily="34" charset="-122"/>
              </a:rPr>
              <a:t>﹑</a:t>
            </a:r>
            <a:endParaRPr lang="en-US" altLang="zh-CN" sz="2000">
              <a:solidFill>
                <a:srgbClr val="0070C0"/>
              </a:solidFill>
              <a:effectLst>
                <a:outerShdw blurRad="38100" dist="38100" dir="2700000" algn="tl">
                  <a:srgbClr val="C0C0C0"/>
                </a:outerShdw>
              </a:effectLst>
              <a:latin typeface="微软雅黑" panose="020B0503020204020204" pitchFamily="34" charset="-122"/>
              <a:ea typeface="微软雅黑" panose="020B0503020204020204" pitchFamily="34" charset="-122"/>
            </a:endParaRPr>
          </a:p>
          <a:p>
            <a:pPr>
              <a:lnSpc>
                <a:spcPct val="150000"/>
              </a:lnSpc>
              <a:spcBef>
                <a:spcPct val="0"/>
              </a:spcBef>
              <a:buFontTx/>
              <a:buNone/>
            </a:pPr>
            <a:r>
              <a:rPr lang="zh-CN" altLang="en-US" sz="2000">
                <a:solidFill>
                  <a:srgbClr val="0070C0"/>
                </a:solidFill>
                <a:effectLst>
                  <a:outerShdw blurRad="38100" dist="38100" dir="2700000" algn="tl">
                    <a:srgbClr val="C0C0C0"/>
                  </a:outerShdw>
                </a:effectLst>
                <a:latin typeface="微软雅黑" panose="020B0503020204020204" pitchFamily="34" charset="-122"/>
                <a:ea typeface="微软雅黑" panose="020B0503020204020204" pitchFamily="34" charset="-122"/>
              </a:rPr>
              <a:t> 冠心病</a:t>
            </a:r>
            <a:r>
              <a:rPr lang="en-US" altLang="zh-CN" sz="2000">
                <a:solidFill>
                  <a:srgbClr val="0070C0"/>
                </a:solidFill>
                <a:effectLst>
                  <a:outerShdw blurRad="38100" dist="38100" dir="2700000" algn="tl">
                    <a:srgbClr val="C0C0C0"/>
                  </a:outerShdw>
                </a:effectLst>
                <a:latin typeface="微软雅黑" panose="020B0503020204020204" pitchFamily="34" charset="-122"/>
                <a:ea typeface="微软雅黑" panose="020B0503020204020204" pitchFamily="34" charset="-122"/>
              </a:rPr>
              <a:t>﹑</a:t>
            </a:r>
            <a:r>
              <a:rPr lang="zh-CN" altLang="en-US" sz="2000">
                <a:solidFill>
                  <a:srgbClr val="0070C0"/>
                </a:solidFill>
                <a:effectLst>
                  <a:outerShdw blurRad="38100" dist="38100" dir="2700000" algn="tl">
                    <a:srgbClr val="C0C0C0"/>
                  </a:outerShdw>
                </a:effectLst>
                <a:latin typeface="微软雅黑" panose="020B0503020204020204" pitchFamily="34" charset="-122"/>
                <a:ea typeface="微软雅黑" panose="020B0503020204020204" pitchFamily="34" charset="-122"/>
              </a:rPr>
              <a:t>心绞痛等。</a:t>
            </a:r>
            <a:endParaRPr lang="zh-CN" altLang="en-US" sz="2000">
              <a:effectLst>
                <a:outerShdw blurRad="38100" dist="38100" dir="2700000" algn="tl">
                  <a:srgbClr val="C0C0C0"/>
                </a:outerShdw>
              </a:effectLst>
            </a:endParaRPr>
          </a:p>
          <a:p>
            <a:pPr>
              <a:lnSpc>
                <a:spcPct val="150000"/>
              </a:lnSpc>
              <a:spcBef>
                <a:spcPct val="0"/>
              </a:spcBef>
              <a:buFontTx/>
              <a:buNone/>
            </a:pPr>
            <a:r>
              <a:rPr lang="en-US" altLang="zh-CN" sz="2000" b="1">
                <a:solidFill>
                  <a:srgbClr val="0070C0"/>
                </a:solidFill>
                <a:effectLst>
                  <a:outerShdw blurRad="38100" dist="38100" dir="2700000" algn="tl">
                    <a:srgbClr val="C0C0C0"/>
                  </a:outerShdw>
                </a:effectLst>
                <a:latin typeface="微软雅黑" panose="020B0503020204020204" pitchFamily="34" charset="-122"/>
                <a:ea typeface="微软雅黑" panose="020B0503020204020204" pitchFamily="34" charset="-122"/>
              </a:rPr>
              <a:t>【</a:t>
            </a:r>
            <a:r>
              <a:rPr lang="zh-CN" altLang="en-US" sz="2000" b="1">
                <a:solidFill>
                  <a:srgbClr val="0070C0"/>
                </a:solidFill>
                <a:effectLst>
                  <a:outerShdw blurRad="38100" dist="38100" dir="2700000" algn="tl">
                    <a:srgbClr val="C0C0C0"/>
                  </a:outerShdw>
                </a:effectLst>
                <a:latin typeface="微软雅黑" panose="020B0503020204020204" pitchFamily="34" charset="-122"/>
                <a:ea typeface="微软雅黑" panose="020B0503020204020204" pitchFamily="34" charset="-122"/>
              </a:rPr>
              <a:t>用法用量</a:t>
            </a:r>
            <a:r>
              <a:rPr lang="en-US" altLang="zh-CN" sz="2000" b="1">
                <a:solidFill>
                  <a:srgbClr val="0070C0"/>
                </a:solidFill>
                <a:effectLst>
                  <a:outerShdw blurRad="38100" dist="38100" dir="2700000" algn="tl">
                    <a:srgbClr val="C0C0C0"/>
                  </a:outerShdw>
                </a:effectLst>
                <a:latin typeface="微软雅黑" panose="020B0503020204020204" pitchFamily="34" charset="-122"/>
                <a:ea typeface="微软雅黑" panose="020B0503020204020204" pitchFamily="34" charset="-122"/>
              </a:rPr>
              <a:t>】</a:t>
            </a:r>
            <a:r>
              <a:rPr lang="zh-CN" altLang="en-US" sz="2000">
                <a:solidFill>
                  <a:srgbClr val="0070C0"/>
                </a:solidFill>
                <a:effectLst>
                  <a:outerShdw blurRad="38100" dist="38100" dir="2700000" algn="tl">
                    <a:srgbClr val="C0C0C0"/>
                  </a:outerShdw>
                </a:effectLst>
                <a:latin typeface="微软雅黑" panose="020B0503020204020204" pitchFamily="34" charset="-122"/>
                <a:ea typeface="微软雅黑" panose="020B0503020204020204" pitchFamily="34" charset="-122"/>
              </a:rPr>
              <a:t>饭后服用。每粒</a:t>
            </a:r>
            <a:r>
              <a:rPr lang="en-US" altLang="zh-CN" sz="2000">
                <a:solidFill>
                  <a:srgbClr val="0070C0"/>
                </a:solidFill>
                <a:effectLst>
                  <a:outerShdw blurRad="38100" dist="38100" dir="2700000" algn="tl">
                    <a:srgbClr val="C0C0C0"/>
                  </a:outerShdw>
                </a:effectLst>
                <a:latin typeface="微软雅黑" panose="020B0503020204020204" pitchFamily="34" charset="-122"/>
                <a:ea typeface="微软雅黑" panose="020B0503020204020204" pitchFamily="34" charset="-122"/>
              </a:rPr>
              <a:t>15mg,2</a:t>
            </a:r>
            <a:r>
              <a:rPr lang="zh-CN" altLang="en-US" sz="2000">
                <a:solidFill>
                  <a:srgbClr val="0070C0"/>
                </a:solidFill>
                <a:effectLst>
                  <a:outerShdw blurRad="38100" dist="38100" dir="2700000" algn="tl">
                    <a:srgbClr val="C0C0C0"/>
                  </a:outerShdw>
                </a:effectLst>
                <a:latin typeface="微软雅黑" panose="020B0503020204020204" pitchFamily="34" charset="-122"/>
                <a:ea typeface="微软雅黑" panose="020B0503020204020204" pitchFamily="34" charset="-122"/>
              </a:rPr>
              <a:t>～</a:t>
            </a:r>
            <a:r>
              <a:rPr lang="en-US" altLang="zh-CN" sz="2000">
                <a:solidFill>
                  <a:srgbClr val="0070C0"/>
                </a:solidFill>
                <a:effectLst>
                  <a:outerShdw blurRad="38100" dist="38100" dir="2700000" algn="tl">
                    <a:srgbClr val="C0C0C0"/>
                  </a:outerShdw>
                </a:effectLst>
                <a:latin typeface="微软雅黑" panose="020B0503020204020204" pitchFamily="34" charset="-122"/>
                <a:ea typeface="微软雅黑" panose="020B0503020204020204" pitchFamily="34" charset="-122"/>
              </a:rPr>
              <a:t>3</a:t>
            </a:r>
            <a:r>
              <a:rPr lang="zh-CN" altLang="en-US" sz="2000">
                <a:solidFill>
                  <a:srgbClr val="0070C0"/>
                </a:solidFill>
                <a:effectLst>
                  <a:outerShdw blurRad="38100" dist="38100" dir="2700000" algn="tl">
                    <a:srgbClr val="C0C0C0"/>
                  </a:outerShdw>
                </a:effectLst>
                <a:latin typeface="微软雅黑" panose="020B0503020204020204" pitchFamily="34" charset="-122"/>
                <a:ea typeface="微软雅黑" panose="020B0503020204020204" pitchFamily="34" charset="-122"/>
              </a:rPr>
              <a:t>粒</a:t>
            </a:r>
            <a:r>
              <a:rPr lang="en-US" altLang="zh-CN" sz="2000">
                <a:solidFill>
                  <a:srgbClr val="0070C0"/>
                </a:solidFill>
                <a:effectLst>
                  <a:outerShdw blurRad="38100" dist="38100" dir="2700000" algn="tl">
                    <a:srgbClr val="C0C0C0"/>
                  </a:outerShdw>
                </a:effectLst>
                <a:latin typeface="微软雅黑" panose="020B0503020204020204" pitchFamily="34" charset="-122"/>
                <a:ea typeface="微软雅黑" panose="020B0503020204020204" pitchFamily="34" charset="-122"/>
              </a:rPr>
              <a:t>/</a:t>
            </a:r>
            <a:r>
              <a:rPr lang="zh-CN" altLang="en-US" sz="2000">
                <a:solidFill>
                  <a:srgbClr val="0070C0"/>
                </a:solidFill>
                <a:effectLst>
                  <a:outerShdw blurRad="38100" dist="38100" dir="2700000" algn="tl">
                    <a:srgbClr val="C0C0C0"/>
                  </a:outerShdw>
                </a:effectLst>
                <a:latin typeface="微软雅黑" panose="020B0503020204020204" pitchFamily="34" charset="-122"/>
                <a:ea typeface="微软雅黑" panose="020B0503020204020204" pitchFamily="34" charset="-122"/>
              </a:rPr>
              <a:t>次</a:t>
            </a:r>
            <a:r>
              <a:rPr lang="en-US" altLang="zh-CN" sz="2000">
                <a:solidFill>
                  <a:srgbClr val="0070C0"/>
                </a:solidFill>
                <a:effectLst>
                  <a:outerShdw blurRad="38100" dist="38100" dir="2700000" algn="tl">
                    <a:srgbClr val="C0C0C0"/>
                  </a:outerShdw>
                </a:effectLst>
                <a:latin typeface="微软雅黑" panose="020B0503020204020204" pitchFamily="34" charset="-122"/>
                <a:ea typeface="微软雅黑" panose="020B0503020204020204" pitchFamily="34" charset="-122"/>
              </a:rPr>
              <a:t>,3</a:t>
            </a:r>
            <a:r>
              <a:rPr lang="zh-CN" altLang="en-US" sz="2000">
                <a:solidFill>
                  <a:srgbClr val="0070C0"/>
                </a:solidFill>
                <a:effectLst>
                  <a:outerShdw blurRad="38100" dist="38100" dir="2700000" algn="tl">
                    <a:srgbClr val="C0C0C0"/>
                  </a:outerShdw>
                </a:effectLst>
                <a:latin typeface="微软雅黑" panose="020B0503020204020204" pitchFamily="34" charset="-122"/>
                <a:ea typeface="微软雅黑" panose="020B0503020204020204" pitchFamily="34" charset="-122"/>
              </a:rPr>
              <a:t>次</a:t>
            </a:r>
            <a:r>
              <a:rPr lang="en-US" altLang="zh-CN" sz="2000">
                <a:solidFill>
                  <a:srgbClr val="0070C0"/>
                </a:solidFill>
                <a:effectLst>
                  <a:outerShdw blurRad="38100" dist="38100" dir="2700000" algn="tl">
                    <a:srgbClr val="C0C0C0"/>
                  </a:outerShdw>
                </a:effectLst>
                <a:latin typeface="微软雅黑" panose="020B0503020204020204" pitchFamily="34" charset="-122"/>
                <a:ea typeface="微软雅黑" panose="020B0503020204020204" pitchFamily="34" charset="-122"/>
              </a:rPr>
              <a:t>/</a:t>
            </a:r>
            <a:r>
              <a:rPr lang="zh-CN" altLang="en-US" sz="2000">
                <a:solidFill>
                  <a:srgbClr val="0070C0"/>
                </a:solidFill>
                <a:effectLst>
                  <a:outerShdw blurRad="38100" dist="38100" dir="2700000" algn="tl">
                    <a:srgbClr val="C0C0C0"/>
                  </a:outerShdw>
                </a:effectLst>
                <a:latin typeface="微软雅黑" panose="020B0503020204020204" pitchFamily="34" charset="-122"/>
                <a:ea typeface="微软雅黑" panose="020B0503020204020204" pitchFamily="34" charset="-122"/>
              </a:rPr>
              <a:t>日。</a:t>
            </a:r>
            <a:endParaRPr lang="zh-CN" altLang="en-US" sz="2000">
              <a:solidFill>
                <a:srgbClr val="0070C0"/>
              </a:solidFill>
              <a:effectLst>
                <a:outerShdw blurRad="38100" dist="38100" dir="2700000" algn="tl">
                  <a:srgbClr val="C0C0C0"/>
                </a:outerShdw>
              </a:effectLst>
              <a:latin typeface="微软雅黑" panose="020B0503020204020204" pitchFamily="34" charset="-122"/>
              <a:ea typeface="微软雅黑" panose="020B0503020204020204" pitchFamily="34" charset="-122"/>
            </a:endParaRPr>
          </a:p>
          <a:p>
            <a:pPr>
              <a:lnSpc>
                <a:spcPct val="150000"/>
              </a:lnSpc>
              <a:spcBef>
                <a:spcPct val="0"/>
              </a:spcBef>
              <a:buFontTx/>
              <a:buNone/>
            </a:pPr>
            <a:r>
              <a:rPr lang="en-US" altLang="zh-CN" sz="2000" b="1">
                <a:solidFill>
                  <a:srgbClr val="0070C0"/>
                </a:solidFill>
                <a:effectLst>
                  <a:outerShdw blurRad="38100" dist="38100" dir="2700000" algn="tl">
                    <a:srgbClr val="C0C0C0"/>
                  </a:outerShdw>
                </a:effectLst>
                <a:latin typeface="微软雅黑" panose="020B0503020204020204" pitchFamily="34" charset="-122"/>
                <a:ea typeface="微软雅黑" panose="020B0503020204020204" pitchFamily="34" charset="-122"/>
              </a:rPr>
              <a:t>【</a:t>
            </a:r>
            <a:r>
              <a:rPr lang="zh-CN" altLang="en-US" sz="2000" b="1">
                <a:solidFill>
                  <a:srgbClr val="0070C0"/>
                </a:solidFill>
                <a:effectLst>
                  <a:outerShdw blurRad="38100" dist="38100" dir="2700000" algn="tl">
                    <a:srgbClr val="C0C0C0"/>
                  </a:outerShdw>
                </a:effectLst>
                <a:latin typeface="微软雅黑" panose="020B0503020204020204" pitchFamily="34" charset="-122"/>
                <a:ea typeface="微软雅黑" panose="020B0503020204020204" pitchFamily="34" charset="-122"/>
              </a:rPr>
              <a:t>注意事项</a:t>
            </a:r>
            <a:r>
              <a:rPr lang="en-US" altLang="zh-CN" sz="2000" b="1">
                <a:solidFill>
                  <a:srgbClr val="0070C0"/>
                </a:solidFill>
                <a:effectLst>
                  <a:outerShdw blurRad="38100" dist="38100" dir="2700000" algn="tl">
                    <a:srgbClr val="C0C0C0"/>
                  </a:outerShdw>
                </a:effectLst>
                <a:latin typeface="微软雅黑" panose="020B0503020204020204" pitchFamily="34" charset="-122"/>
                <a:ea typeface="微软雅黑" panose="020B0503020204020204" pitchFamily="34" charset="-122"/>
              </a:rPr>
              <a:t>】</a:t>
            </a:r>
            <a:endParaRPr lang="en-US" altLang="zh-CN" sz="2000" b="1">
              <a:solidFill>
                <a:srgbClr val="0070C0"/>
              </a:solidFill>
              <a:effectLst>
                <a:outerShdw blurRad="38100" dist="38100" dir="2700000" algn="tl">
                  <a:srgbClr val="C0C0C0"/>
                </a:outerShdw>
              </a:effectLst>
              <a:latin typeface="微软雅黑" panose="020B0503020204020204" pitchFamily="34" charset="-122"/>
              <a:ea typeface="微软雅黑" panose="020B0503020204020204" pitchFamily="34" charset="-122"/>
            </a:endParaRPr>
          </a:p>
          <a:p>
            <a:pPr>
              <a:lnSpc>
                <a:spcPct val="150000"/>
              </a:lnSpc>
              <a:spcBef>
                <a:spcPct val="0"/>
              </a:spcBef>
              <a:buFontTx/>
              <a:buNone/>
            </a:pPr>
            <a:r>
              <a:rPr lang="en-US" altLang="zh-CN" sz="2000">
                <a:solidFill>
                  <a:srgbClr val="0070C0"/>
                </a:solidFill>
                <a:effectLst>
                  <a:outerShdw blurRad="38100" dist="38100" dir="2700000" algn="tl">
                    <a:srgbClr val="C0C0C0"/>
                  </a:outerShdw>
                </a:effectLst>
                <a:latin typeface="微软雅黑" panose="020B0503020204020204" pitchFamily="34" charset="-122"/>
                <a:ea typeface="微软雅黑" panose="020B0503020204020204" pitchFamily="34" charset="-122"/>
              </a:rPr>
              <a:t>. 1</a:t>
            </a:r>
            <a:r>
              <a:rPr lang="zh-CN" altLang="en-US" sz="2000">
                <a:solidFill>
                  <a:srgbClr val="0070C0"/>
                </a:solidFill>
                <a:effectLst>
                  <a:outerShdw blurRad="38100" dist="38100" dir="2700000" algn="tl">
                    <a:srgbClr val="C0C0C0"/>
                  </a:outerShdw>
                </a:effectLst>
                <a:latin typeface="微软雅黑" panose="020B0503020204020204" pitchFamily="34" charset="-122"/>
                <a:ea typeface="微软雅黑" panose="020B0503020204020204" pitchFamily="34" charset="-122"/>
              </a:rPr>
              <a:t>颅内出血后尚未完全止血才忌用。</a:t>
            </a:r>
            <a:endParaRPr lang="zh-CN" altLang="en-US" sz="2000">
              <a:solidFill>
                <a:srgbClr val="0070C0"/>
              </a:solidFill>
              <a:effectLst>
                <a:outerShdw blurRad="38100" dist="38100" dir="2700000" algn="tl">
                  <a:srgbClr val="C0C0C0"/>
                </a:outerShdw>
              </a:effectLst>
              <a:latin typeface="微软雅黑" panose="020B0503020204020204" pitchFamily="34" charset="-122"/>
              <a:ea typeface="微软雅黑" panose="020B0503020204020204" pitchFamily="34" charset="-122"/>
            </a:endParaRPr>
          </a:p>
          <a:p>
            <a:pPr>
              <a:lnSpc>
                <a:spcPct val="150000"/>
              </a:lnSpc>
              <a:spcBef>
                <a:spcPct val="0"/>
              </a:spcBef>
              <a:buFontTx/>
              <a:buNone/>
            </a:pPr>
            <a:r>
              <a:rPr lang="zh-CN" altLang="en-US" sz="2000">
                <a:solidFill>
                  <a:srgbClr val="0070C0"/>
                </a:solidFill>
                <a:effectLst>
                  <a:outerShdw blurRad="38100" dist="38100" dir="2700000" algn="tl">
                    <a:srgbClr val="C0C0C0"/>
                  </a:outerShdw>
                </a:effectLst>
                <a:latin typeface="微软雅黑" panose="020B0503020204020204" pitchFamily="34" charset="-122"/>
                <a:ea typeface="微软雅黑" panose="020B0503020204020204" pitchFamily="34" charset="-122"/>
              </a:rPr>
              <a:t> </a:t>
            </a:r>
            <a:r>
              <a:rPr lang="en-US" altLang="zh-CN" sz="2000">
                <a:solidFill>
                  <a:srgbClr val="0070C0"/>
                </a:solidFill>
                <a:effectLst>
                  <a:outerShdw blurRad="38100" dist="38100" dir="2700000" algn="tl">
                    <a:srgbClr val="C0C0C0"/>
                  </a:outerShdw>
                </a:effectLst>
                <a:latin typeface="微软雅黑" panose="020B0503020204020204" pitchFamily="34" charset="-122"/>
                <a:ea typeface="微软雅黑" panose="020B0503020204020204" pitchFamily="34" charset="-122"/>
              </a:rPr>
              <a:t>2.</a:t>
            </a:r>
            <a:r>
              <a:rPr lang="zh-CN" altLang="en-US" sz="2000">
                <a:solidFill>
                  <a:srgbClr val="0070C0"/>
                </a:solidFill>
                <a:effectLst>
                  <a:outerShdw blurRad="38100" dist="38100" dir="2700000" algn="tl">
                    <a:srgbClr val="C0C0C0"/>
                  </a:outerShdw>
                </a:effectLst>
                <a:latin typeface="微软雅黑" panose="020B0503020204020204" pitchFamily="34" charset="-122"/>
                <a:ea typeface="微软雅黑" panose="020B0503020204020204" pitchFamily="34" charset="-122"/>
              </a:rPr>
              <a:t>有出血史或低粘症者慎用 </a:t>
            </a:r>
            <a:endParaRPr lang="zh-CN" altLang="en-US" sz="2000">
              <a:solidFill>
                <a:srgbClr val="0070C0"/>
              </a:solidFill>
              <a:effectLst>
                <a:outerShdw blurRad="38100" dist="38100" dir="2700000" algn="tl">
                  <a:srgbClr val="C0C0C0"/>
                </a:outerShdw>
              </a:effectLst>
              <a:latin typeface="微软雅黑" panose="020B0503020204020204" pitchFamily="34" charset="-122"/>
              <a:ea typeface="微软雅黑" panose="020B0503020204020204" pitchFamily="34" charset="-122"/>
            </a:endParaRPr>
          </a:p>
          <a:p>
            <a:pPr>
              <a:lnSpc>
                <a:spcPct val="150000"/>
              </a:lnSpc>
              <a:spcBef>
                <a:spcPct val="0"/>
              </a:spcBef>
              <a:buFontTx/>
              <a:buNone/>
            </a:pPr>
            <a:endParaRPr lang="zh-CN" altLang="en-US" sz="2000">
              <a:solidFill>
                <a:srgbClr val="0070C0"/>
              </a:solidFill>
              <a:effectLst>
                <a:outerShdw blurRad="38100" dist="38100" dir="2700000" algn="tl">
                  <a:srgbClr val="C0C0C0"/>
                </a:outerShdw>
              </a:effectLst>
              <a:latin typeface="微软雅黑" panose="020B0503020204020204" pitchFamily="34" charset="-122"/>
              <a:ea typeface="微软雅黑" panose="020B0503020204020204" pitchFamily="34" charset="-122"/>
            </a:endParaRPr>
          </a:p>
        </p:txBody>
      </p:sp>
      <p:pic>
        <p:nvPicPr>
          <p:cNvPr id="2132" name="Picture 5" descr="心脑舒通胶囊"/>
          <p:cNvPicPr preferRelativeResize="0">
            <a:picLocks noChangeArrowheads="1"/>
          </p:cNvPicPr>
          <p:nvPr/>
        </p:nvPicPr>
        <p:blipFill>
          <a:blip r:embed="rId1" cstate="print">
            <a:clrChange>
              <a:clrFrom>
                <a:srgbClr val="FFFFFF"/>
              </a:clrFrom>
              <a:clrTo>
                <a:srgbClr val="FFFFFF">
                  <a:alpha val="0"/>
                </a:srgbClr>
              </a:clrTo>
            </a:clrChange>
          </a:blip>
          <a:srcRect t="12198" b="17154"/>
          <a:stretch>
            <a:fillRect/>
          </a:stretch>
        </p:blipFill>
        <p:spPr bwMode="auto">
          <a:xfrm>
            <a:off x="5510213" y="4287838"/>
            <a:ext cx="2376487" cy="2098675"/>
          </a:xfrm>
          <a:prstGeom prst="rect">
            <a:avLst/>
          </a:prstGeom>
          <a:noFill/>
          <a:ln w="9525" cap="flat" algn="ctr">
            <a:noFill/>
            <a:prstDash val="solid"/>
            <a:miter lim="800000"/>
            <a:headEnd type="none" w="med" len="med"/>
            <a:tailEnd type="none" w="med" len="med"/>
          </a:ln>
          <a:effectLst/>
        </p:spPr>
      </p:pic>
      <p:sp>
        <p:nvSpPr>
          <p:cNvPr id="2133" name="Rectangle 6"/>
          <p:cNvSpPr>
            <a:spLocks noChangeArrowheads="1"/>
          </p:cNvSpPr>
          <p:nvPr/>
        </p:nvSpPr>
        <p:spPr bwMode="auto">
          <a:xfrm>
            <a:off x="3773488" y="6434138"/>
            <a:ext cx="2303462" cy="366712"/>
          </a:xfrm>
          <a:prstGeom prst="rect">
            <a:avLst/>
          </a:prstGeom>
          <a:noFill/>
          <a:ln w="9525" cap="flat" algn="ctr">
            <a:noFill/>
            <a:prstDash val="solid"/>
            <a:miter lim="800000"/>
            <a:headEnd type="none" w="med" len="med"/>
            <a:tailEnd type="none" w="med" len="med"/>
          </a:ln>
          <a:effectLst/>
        </p:spPr>
        <p:txBody>
          <a:bodyPr/>
          <a:lstStyle/>
          <a:p>
            <a:r>
              <a:rPr lang="zh-CN" altLang="en-US" b="1">
                <a:solidFill>
                  <a:schemeClr val="bg1"/>
                </a:solidFill>
                <a:effectLst>
                  <a:outerShdw blurRad="38100" dist="38100" dir="2700000" algn="tl">
                    <a:srgbClr val="C0C0C0"/>
                  </a:outerShdw>
                </a:effectLst>
              </a:rPr>
              <a:t>实证</a:t>
            </a:r>
            <a:r>
              <a:rPr lang="en-US" altLang="zh-CN" b="1">
                <a:solidFill>
                  <a:schemeClr val="bg1"/>
                </a:solidFill>
                <a:effectLst>
                  <a:outerShdw blurRad="38100" dist="38100" dir="2700000" algn="tl">
                    <a:srgbClr val="C0C0C0"/>
                  </a:outerShdw>
                </a:effectLst>
              </a:rPr>
              <a:t>—</a:t>
            </a:r>
            <a:r>
              <a:rPr lang="zh-CN" altLang="en-US" b="1">
                <a:solidFill>
                  <a:schemeClr val="bg1"/>
                </a:solidFill>
                <a:effectLst>
                  <a:outerShdw blurRad="38100" dist="38100" dir="2700000" algn="tl">
                    <a:srgbClr val="C0C0C0"/>
                  </a:outerShdw>
                </a:effectLst>
              </a:rPr>
              <a:t>瘀血闭阻</a:t>
            </a:r>
            <a:endParaRPr lang="zh-CN" altLang="en-US" b="1">
              <a:solidFill>
                <a:schemeClr val="bg1"/>
              </a:solidFill>
              <a:effectLst>
                <a:outerShdw blurRad="38100" dist="38100" dir="2700000" algn="tl">
                  <a:srgbClr val="C0C0C0"/>
                </a:outerShdw>
              </a:effectLst>
            </a:endParaRPr>
          </a:p>
        </p:txBody>
      </p:sp>
      <p:sp>
        <p:nvSpPr>
          <p:cNvPr id="2134" name="Rectangle 8"/>
          <p:cNvSpPr>
            <a:spLocks noChangeArrowheads="1"/>
          </p:cNvSpPr>
          <p:nvPr/>
        </p:nvSpPr>
        <p:spPr bwMode="auto">
          <a:xfrm>
            <a:off x="142875" y="6462713"/>
            <a:ext cx="736600" cy="366712"/>
          </a:xfrm>
          <a:prstGeom prst="rect">
            <a:avLst/>
          </a:prstGeom>
          <a:noFill/>
          <a:ln w="9525" cap="flat" algn="ctr">
            <a:noFill/>
            <a:prstDash val="solid"/>
            <a:miter lim="800000"/>
            <a:headEnd type="none" w="med" len="med"/>
            <a:tailEnd type="none" w="med" len="med"/>
          </a:ln>
          <a:effectLst/>
        </p:spPr>
        <p:txBody>
          <a:bodyPr/>
          <a:lstStyle/>
          <a:p>
            <a:r>
              <a:rPr lang="zh-CN" altLang="en-US" b="1">
                <a:solidFill>
                  <a:schemeClr val="bg1"/>
                </a:solidFill>
                <a:effectLst>
                  <a:outerShdw blurRad="38100" dist="38100" dir="2700000" algn="tl">
                    <a:srgbClr val="C0C0C0"/>
                  </a:outerShdw>
                </a:effectLst>
              </a:rPr>
              <a:t>胸痹</a:t>
            </a:r>
            <a:endParaRPr lang="zh-CN" altLang="en-US" b="1">
              <a:solidFill>
                <a:schemeClr val="bg1"/>
              </a:solidFill>
              <a:effectLst>
                <a:outerShdw blurRad="38100" dist="38100" dir="2700000" algn="tl">
                  <a:srgbClr val="C0C0C0"/>
                </a:outerShdw>
              </a:effectLst>
            </a:endParaRPr>
          </a:p>
        </p:txBody>
      </p:sp>
    </p:spTree>
  </p:cSld>
  <p:clrMapOvr>
    <a:masterClrMapping/>
  </p:clrMapOvr>
  <p:transition/>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37" name="Rectangle 3"/>
          <p:cNvSpPr>
            <a:spLocks noGrp="1" noChangeArrowheads="1"/>
          </p:cNvSpPr>
          <p:nvPr>
            <p:ph type="body" sz="half" idx="4294967295"/>
          </p:nvPr>
        </p:nvSpPr>
        <p:spPr bwMode="auto">
          <a:xfrm>
            <a:off x="251460" y="476568"/>
            <a:ext cx="8610600" cy="4525962"/>
          </a:xfrm>
          <a:prstGeom prst="rect">
            <a:avLst/>
          </a:prstGeom>
          <a:noFill/>
          <a:ln cap="flat" algn="ctr">
            <a:miter lim="800000"/>
            <a:headEnd type="none" w="med" len="med"/>
            <a:tailEnd type="none" w="med" len="med"/>
          </a:ln>
        </p:spPr>
        <p:txBody>
          <a:bodyPr/>
          <a:lstStyle/>
          <a:p>
            <a:pPr lvl="1" algn="ctr">
              <a:lnSpc>
                <a:spcPct val="120000"/>
              </a:lnSpc>
              <a:buFont typeface="Wingdings" panose="05000000000000000000" pitchFamily="2" charset="2"/>
              <a:buChar char="u"/>
            </a:pPr>
            <a:r>
              <a:rPr lang="zh-CN" altLang="en-US" sz="3600" b="1">
                <a:solidFill>
                  <a:srgbClr val="0070C0"/>
                </a:solidFill>
                <a:effectLst>
                  <a:outerShdw blurRad="38100" dist="38100" dir="2700000" algn="tl">
                    <a:srgbClr val="C0C0C0"/>
                  </a:outerShdw>
                </a:effectLst>
                <a:latin typeface="微软雅黑" panose="020B0503020204020204" pitchFamily="34" charset="-122"/>
                <a:ea typeface="微软雅黑" panose="020B0503020204020204" pitchFamily="34" charset="-122"/>
              </a:rPr>
              <a:t>心血宁片</a:t>
            </a:r>
            <a:endParaRPr lang="zh-CN" altLang="en-US" sz="3600" b="1">
              <a:solidFill>
                <a:srgbClr val="0070C0"/>
              </a:solidFill>
              <a:effectLst>
                <a:outerShdw blurRad="38100" dist="38100" dir="2700000" algn="tl">
                  <a:srgbClr val="C0C0C0"/>
                </a:outerShdw>
              </a:effectLst>
              <a:latin typeface="微软雅黑" panose="020B0503020204020204" pitchFamily="34" charset="-122"/>
              <a:ea typeface="微软雅黑" panose="020B0503020204020204" pitchFamily="34" charset="-122"/>
            </a:endParaRPr>
          </a:p>
          <a:p>
            <a:pPr lvl="1" algn="ctr">
              <a:lnSpc>
                <a:spcPct val="120000"/>
              </a:lnSpc>
              <a:buFont typeface="Wingdings" panose="05000000000000000000" pitchFamily="2" charset="2"/>
              <a:buChar char="u"/>
            </a:pPr>
            <a:endParaRPr lang="zh-CN" altLang="en-US" sz="1000" b="1">
              <a:solidFill>
                <a:srgbClr val="0070C0"/>
              </a:solidFill>
              <a:effectLst>
                <a:outerShdw blurRad="38100" dist="38100" dir="2700000" algn="tl">
                  <a:srgbClr val="C0C0C0"/>
                </a:outerShdw>
              </a:effectLst>
              <a:latin typeface="微软雅黑" panose="020B0503020204020204" pitchFamily="34" charset="-122"/>
              <a:ea typeface="微软雅黑" panose="020B0503020204020204" pitchFamily="34" charset="-122"/>
            </a:endParaRPr>
          </a:p>
          <a:p>
            <a:pPr>
              <a:lnSpc>
                <a:spcPct val="150000"/>
              </a:lnSpc>
              <a:buFont typeface="Wingdings" panose="05000000000000000000" pitchFamily="2" charset="2"/>
              <a:buNone/>
            </a:pPr>
            <a:r>
              <a:rPr lang="en-US" altLang="zh-CN" sz="2000" b="1">
                <a:solidFill>
                  <a:srgbClr val="0070C0"/>
                </a:solidFill>
                <a:effectLst>
                  <a:outerShdw blurRad="38100" dist="38100" dir="2700000" algn="tl">
                    <a:srgbClr val="C0C0C0"/>
                  </a:outerShdw>
                </a:effectLst>
                <a:latin typeface="微软雅黑" panose="020B0503020204020204" pitchFamily="34" charset="-122"/>
                <a:ea typeface="微软雅黑" panose="020B0503020204020204" pitchFamily="34" charset="-122"/>
              </a:rPr>
              <a:t>【</a:t>
            </a:r>
            <a:r>
              <a:rPr lang="zh-CN" altLang="en-US" sz="2000" b="1">
                <a:solidFill>
                  <a:srgbClr val="0070C0"/>
                </a:solidFill>
                <a:effectLst>
                  <a:outerShdw blurRad="38100" dist="38100" dir="2700000" algn="tl">
                    <a:srgbClr val="C0C0C0"/>
                  </a:outerShdw>
                </a:effectLst>
                <a:latin typeface="微软雅黑" panose="020B0503020204020204" pitchFamily="34" charset="-122"/>
                <a:ea typeface="微软雅黑" panose="020B0503020204020204" pitchFamily="34" charset="-122"/>
              </a:rPr>
              <a:t>主要成份</a:t>
            </a:r>
            <a:r>
              <a:rPr lang="en-US" altLang="zh-CN" sz="2000" b="1">
                <a:solidFill>
                  <a:srgbClr val="0070C0"/>
                </a:solidFill>
                <a:effectLst>
                  <a:outerShdw blurRad="38100" dist="38100" dir="2700000" algn="tl">
                    <a:srgbClr val="C0C0C0"/>
                  </a:outerShdw>
                </a:effectLst>
                <a:latin typeface="微软雅黑" panose="020B0503020204020204" pitchFamily="34" charset="-122"/>
                <a:ea typeface="微软雅黑" panose="020B0503020204020204" pitchFamily="34" charset="-122"/>
              </a:rPr>
              <a:t>】</a:t>
            </a:r>
            <a:r>
              <a:rPr lang="zh-CN" altLang="en-US" sz="2000">
                <a:solidFill>
                  <a:srgbClr val="0070C0"/>
                </a:solidFill>
                <a:effectLst>
                  <a:outerShdw blurRad="38100" dist="38100" dir="2700000" algn="tl">
                    <a:srgbClr val="C0C0C0"/>
                  </a:outerShdw>
                </a:effectLst>
                <a:latin typeface="微软雅黑" panose="020B0503020204020204" pitchFamily="34" charset="-122"/>
                <a:ea typeface="微软雅黑" panose="020B0503020204020204" pitchFamily="34" charset="-122"/>
              </a:rPr>
              <a:t>主要成份是葛根提取物，山楂提取物 。</a:t>
            </a:r>
            <a:endParaRPr lang="zh-CN" altLang="en-US" sz="2000">
              <a:solidFill>
                <a:srgbClr val="0070C0"/>
              </a:solidFill>
              <a:effectLst>
                <a:outerShdw blurRad="38100" dist="38100" dir="2700000" algn="tl">
                  <a:srgbClr val="C0C0C0"/>
                </a:outerShdw>
              </a:effectLst>
              <a:latin typeface="微软雅黑" panose="020B0503020204020204" pitchFamily="34" charset="-122"/>
              <a:ea typeface="微软雅黑" panose="020B0503020204020204" pitchFamily="34" charset="-122"/>
            </a:endParaRPr>
          </a:p>
          <a:p>
            <a:pPr>
              <a:lnSpc>
                <a:spcPct val="150000"/>
              </a:lnSpc>
              <a:buFont typeface="Wingdings" panose="05000000000000000000" pitchFamily="2" charset="2"/>
              <a:buNone/>
            </a:pPr>
            <a:r>
              <a:rPr lang="en-US" altLang="zh-CN" sz="2000" b="1">
                <a:solidFill>
                  <a:srgbClr val="0070C0"/>
                </a:solidFill>
                <a:effectLst>
                  <a:outerShdw blurRad="38100" dist="38100" dir="2700000" algn="tl">
                    <a:srgbClr val="C0C0C0"/>
                  </a:outerShdw>
                </a:effectLst>
                <a:latin typeface="微软雅黑" panose="020B0503020204020204" pitchFamily="34" charset="-122"/>
                <a:ea typeface="微软雅黑" panose="020B0503020204020204" pitchFamily="34" charset="-122"/>
              </a:rPr>
              <a:t>【</a:t>
            </a:r>
            <a:r>
              <a:rPr lang="zh-CN" altLang="en-US" sz="2000" b="1">
                <a:solidFill>
                  <a:srgbClr val="0070C0"/>
                </a:solidFill>
                <a:effectLst>
                  <a:outerShdw blurRad="38100" dist="38100" dir="2700000" algn="tl">
                    <a:srgbClr val="C0C0C0"/>
                  </a:outerShdw>
                </a:effectLst>
                <a:latin typeface="微软雅黑" panose="020B0503020204020204" pitchFamily="34" charset="-122"/>
                <a:ea typeface="微软雅黑" panose="020B0503020204020204" pitchFamily="34" charset="-122"/>
              </a:rPr>
              <a:t>功能与主治</a:t>
            </a:r>
            <a:r>
              <a:rPr lang="en-US" altLang="zh-CN" sz="2000" b="1">
                <a:solidFill>
                  <a:srgbClr val="0070C0"/>
                </a:solidFill>
                <a:effectLst>
                  <a:outerShdw blurRad="38100" dist="38100" dir="2700000" algn="tl">
                    <a:srgbClr val="C0C0C0"/>
                  </a:outerShdw>
                </a:effectLst>
                <a:latin typeface="微软雅黑" panose="020B0503020204020204" pitchFamily="34" charset="-122"/>
                <a:ea typeface="微软雅黑" panose="020B0503020204020204" pitchFamily="34" charset="-122"/>
              </a:rPr>
              <a:t>】</a:t>
            </a:r>
            <a:r>
              <a:rPr lang="zh-CN" altLang="en-US" sz="2000">
                <a:solidFill>
                  <a:srgbClr val="0070C0"/>
                </a:solidFill>
                <a:effectLst>
                  <a:outerShdw blurRad="38100" dist="38100" dir="2700000" algn="tl">
                    <a:srgbClr val="C0C0C0"/>
                  </a:outerShdw>
                </a:effectLst>
                <a:latin typeface="微软雅黑" panose="020B0503020204020204" pitchFamily="34" charset="-122"/>
                <a:ea typeface="微软雅黑" panose="020B0503020204020204" pitchFamily="34" charset="-122"/>
              </a:rPr>
              <a:t>活血化瘀，通络止痛 ，本品主要用于心血瘀阻 瘀阻脑络引</a:t>
            </a:r>
            <a:endParaRPr lang="zh-CN" altLang="en-US" sz="2000">
              <a:solidFill>
                <a:srgbClr val="0070C0"/>
              </a:solidFill>
              <a:effectLst>
                <a:outerShdw blurRad="38100" dist="38100" dir="2700000" algn="tl">
                  <a:srgbClr val="C0C0C0"/>
                </a:outerShdw>
              </a:effectLst>
              <a:latin typeface="微软雅黑" panose="020B0503020204020204" pitchFamily="34" charset="-122"/>
              <a:ea typeface="微软雅黑" panose="020B0503020204020204" pitchFamily="34" charset="-122"/>
            </a:endParaRPr>
          </a:p>
          <a:p>
            <a:pPr>
              <a:lnSpc>
                <a:spcPct val="150000"/>
              </a:lnSpc>
              <a:buFont typeface="Wingdings" panose="05000000000000000000" pitchFamily="2" charset="2"/>
              <a:buNone/>
            </a:pPr>
            <a:r>
              <a:rPr lang="zh-CN" altLang="en-US" sz="2000">
                <a:solidFill>
                  <a:srgbClr val="0070C0"/>
                </a:solidFill>
                <a:effectLst>
                  <a:outerShdw blurRad="38100" dist="38100" dir="2700000" algn="tl">
                    <a:srgbClr val="C0C0C0"/>
                  </a:outerShdw>
                </a:effectLst>
                <a:latin typeface="微软雅黑" panose="020B0503020204020204" pitchFamily="34" charset="-122"/>
                <a:ea typeface="微软雅黑" panose="020B0503020204020204" pitchFamily="34" charset="-122"/>
              </a:rPr>
              <a:t>  起的 胸痹、眩晕 以及冠心病 、血压、心绞痛、高血脂症等见上述症候者</a:t>
            </a:r>
            <a:endParaRPr lang="zh-CN" altLang="en-US" sz="2000">
              <a:solidFill>
                <a:srgbClr val="0070C0"/>
              </a:solidFill>
              <a:effectLst>
                <a:outerShdw blurRad="38100" dist="38100" dir="2700000" algn="tl">
                  <a:srgbClr val="C0C0C0"/>
                </a:outerShdw>
              </a:effectLst>
              <a:latin typeface="微软雅黑" panose="020B0503020204020204" pitchFamily="34" charset="-122"/>
              <a:ea typeface="微软雅黑" panose="020B0503020204020204" pitchFamily="34" charset="-122"/>
            </a:endParaRPr>
          </a:p>
          <a:p>
            <a:pPr>
              <a:lnSpc>
                <a:spcPct val="150000"/>
              </a:lnSpc>
              <a:buFont typeface="Wingdings" panose="05000000000000000000" pitchFamily="2" charset="2"/>
              <a:buNone/>
            </a:pPr>
            <a:r>
              <a:rPr lang="en-US" altLang="zh-CN" sz="2000">
                <a:solidFill>
                  <a:srgbClr val="0070C0"/>
                </a:solidFill>
                <a:effectLst>
                  <a:outerShdw blurRad="38100" dist="38100" dir="2700000" algn="tl">
                    <a:srgbClr val="C0C0C0"/>
                  </a:outerShdw>
                </a:effectLst>
                <a:latin typeface="微软雅黑" panose="020B0503020204020204" pitchFamily="34" charset="-122"/>
                <a:ea typeface="微软雅黑" panose="020B0503020204020204" pitchFamily="34" charset="-122"/>
              </a:rPr>
              <a:t>【</a:t>
            </a:r>
            <a:r>
              <a:rPr lang="zh-CN" altLang="en-US" sz="2000">
                <a:solidFill>
                  <a:srgbClr val="0070C0"/>
                </a:solidFill>
                <a:effectLst>
                  <a:outerShdw blurRad="38100" dist="38100" dir="2700000" algn="tl">
                    <a:srgbClr val="C0C0C0"/>
                  </a:outerShdw>
                </a:effectLst>
                <a:latin typeface="微软雅黑" panose="020B0503020204020204" pitchFamily="34" charset="-122"/>
                <a:ea typeface="微软雅黑" panose="020B0503020204020204" pitchFamily="34" charset="-122"/>
              </a:rPr>
              <a:t>用法用量</a:t>
            </a:r>
            <a:r>
              <a:rPr lang="en-US" altLang="zh-CN" sz="2000">
                <a:solidFill>
                  <a:srgbClr val="0070C0"/>
                </a:solidFill>
                <a:effectLst>
                  <a:outerShdw blurRad="38100" dist="38100" dir="2700000" algn="tl">
                    <a:srgbClr val="C0C0C0"/>
                  </a:outerShdw>
                </a:effectLst>
                <a:latin typeface="微软雅黑" panose="020B0503020204020204" pitchFamily="34" charset="-122"/>
                <a:ea typeface="微软雅黑" panose="020B0503020204020204" pitchFamily="34" charset="-122"/>
              </a:rPr>
              <a:t>】</a:t>
            </a:r>
            <a:r>
              <a:rPr lang="zh-CN" altLang="en-US" sz="2000">
                <a:solidFill>
                  <a:srgbClr val="0070C0"/>
                </a:solidFill>
                <a:effectLst>
                  <a:outerShdw blurRad="38100" dist="38100" dir="2700000" algn="tl">
                    <a:srgbClr val="C0C0C0"/>
                  </a:outerShdw>
                </a:effectLst>
                <a:latin typeface="微软雅黑" panose="020B0503020204020204" pitchFamily="34" charset="-122"/>
                <a:ea typeface="微软雅黑" panose="020B0503020204020204" pitchFamily="34" charset="-122"/>
              </a:rPr>
              <a:t>口服</a:t>
            </a:r>
            <a:r>
              <a:rPr lang="en-US" altLang="zh-CN" sz="2000">
                <a:solidFill>
                  <a:srgbClr val="0070C0"/>
                </a:solidFill>
                <a:effectLst>
                  <a:outerShdw blurRad="38100" dist="38100" dir="2700000" algn="tl">
                    <a:srgbClr val="C0C0C0"/>
                  </a:outerShdw>
                </a:effectLst>
                <a:latin typeface="微软雅黑" panose="020B0503020204020204" pitchFamily="34" charset="-122"/>
                <a:ea typeface="微软雅黑" panose="020B0503020204020204" pitchFamily="34" charset="-122"/>
              </a:rPr>
              <a:t>,</a:t>
            </a:r>
            <a:r>
              <a:rPr lang="zh-CN" altLang="en-US" sz="2000">
                <a:solidFill>
                  <a:srgbClr val="0070C0"/>
                </a:solidFill>
                <a:effectLst>
                  <a:outerShdw blurRad="38100" dist="38100" dir="2700000" algn="tl">
                    <a:srgbClr val="C0C0C0"/>
                  </a:outerShdw>
                </a:effectLst>
                <a:latin typeface="微软雅黑" panose="020B0503020204020204" pitchFamily="34" charset="-122"/>
                <a:ea typeface="微软雅黑" panose="020B0503020204020204" pitchFamily="34" charset="-122"/>
              </a:rPr>
              <a:t>一次</a:t>
            </a:r>
            <a:r>
              <a:rPr lang="en-US" altLang="zh-CN" sz="2000">
                <a:solidFill>
                  <a:srgbClr val="0070C0"/>
                </a:solidFill>
                <a:effectLst>
                  <a:outerShdw blurRad="38100" dist="38100" dir="2700000" algn="tl">
                    <a:srgbClr val="C0C0C0"/>
                  </a:outerShdw>
                </a:effectLst>
                <a:latin typeface="微软雅黑" panose="020B0503020204020204" pitchFamily="34" charset="-122"/>
                <a:ea typeface="微软雅黑" panose="020B0503020204020204" pitchFamily="34" charset="-122"/>
              </a:rPr>
              <a:t>4</a:t>
            </a:r>
            <a:r>
              <a:rPr lang="zh-CN" altLang="en-US" sz="2000">
                <a:solidFill>
                  <a:srgbClr val="0070C0"/>
                </a:solidFill>
                <a:effectLst>
                  <a:outerShdw blurRad="38100" dist="38100" dir="2700000" algn="tl">
                    <a:srgbClr val="C0C0C0"/>
                  </a:outerShdw>
                </a:effectLst>
                <a:latin typeface="微软雅黑" panose="020B0503020204020204" pitchFamily="34" charset="-122"/>
                <a:ea typeface="微软雅黑" panose="020B0503020204020204" pitchFamily="34" charset="-122"/>
              </a:rPr>
              <a:t>片</a:t>
            </a:r>
            <a:r>
              <a:rPr lang="en-US" altLang="zh-CN" sz="2000">
                <a:solidFill>
                  <a:srgbClr val="0070C0"/>
                </a:solidFill>
                <a:effectLst>
                  <a:outerShdw blurRad="38100" dist="38100" dir="2700000" algn="tl">
                    <a:srgbClr val="C0C0C0"/>
                  </a:outerShdw>
                </a:effectLst>
                <a:latin typeface="微软雅黑" panose="020B0503020204020204" pitchFamily="34" charset="-122"/>
                <a:ea typeface="微软雅黑" panose="020B0503020204020204" pitchFamily="34" charset="-122"/>
              </a:rPr>
              <a:t>,</a:t>
            </a:r>
            <a:r>
              <a:rPr lang="zh-CN" altLang="en-US" sz="2000">
                <a:solidFill>
                  <a:srgbClr val="0070C0"/>
                </a:solidFill>
                <a:effectLst>
                  <a:outerShdw blurRad="38100" dist="38100" dir="2700000" algn="tl">
                    <a:srgbClr val="C0C0C0"/>
                  </a:outerShdw>
                </a:effectLst>
                <a:latin typeface="微软雅黑" panose="020B0503020204020204" pitchFamily="34" charset="-122"/>
                <a:ea typeface="微软雅黑" panose="020B0503020204020204" pitchFamily="34" charset="-122"/>
              </a:rPr>
              <a:t>一日</a:t>
            </a:r>
            <a:r>
              <a:rPr lang="en-US" altLang="zh-CN" sz="2000">
                <a:solidFill>
                  <a:srgbClr val="0070C0"/>
                </a:solidFill>
                <a:effectLst>
                  <a:outerShdw blurRad="38100" dist="38100" dir="2700000" algn="tl">
                    <a:srgbClr val="C0C0C0"/>
                  </a:outerShdw>
                </a:effectLst>
                <a:latin typeface="微软雅黑" panose="020B0503020204020204" pitchFamily="34" charset="-122"/>
                <a:ea typeface="微软雅黑" panose="020B0503020204020204" pitchFamily="34" charset="-122"/>
              </a:rPr>
              <a:t>3</a:t>
            </a:r>
            <a:r>
              <a:rPr lang="zh-CN" altLang="en-US" sz="2000">
                <a:solidFill>
                  <a:srgbClr val="0070C0"/>
                </a:solidFill>
                <a:effectLst>
                  <a:outerShdw blurRad="38100" dist="38100" dir="2700000" algn="tl">
                    <a:srgbClr val="C0C0C0"/>
                  </a:outerShdw>
                </a:effectLst>
                <a:latin typeface="微软雅黑" panose="020B0503020204020204" pitchFamily="34" charset="-122"/>
                <a:ea typeface="微软雅黑" panose="020B0503020204020204" pitchFamily="34" charset="-122"/>
              </a:rPr>
              <a:t>次 。</a:t>
            </a:r>
            <a:endParaRPr lang="en-US" altLang="zh-CN" sz="2000">
              <a:solidFill>
                <a:srgbClr val="0070C0"/>
              </a:solidFill>
              <a:effectLst>
                <a:outerShdw blurRad="38100" dist="38100" dir="2700000" algn="tl">
                  <a:srgbClr val="C0C0C0"/>
                </a:outerShdw>
              </a:effectLst>
              <a:latin typeface="微软雅黑" panose="020B0503020204020204" pitchFamily="34" charset="-122"/>
              <a:ea typeface="微软雅黑" panose="020B0503020204020204" pitchFamily="34" charset="-122"/>
            </a:endParaRPr>
          </a:p>
          <a:p>
            <a:pPr>
              <a:lnSpc>
                <a:spcPct val="150000"/>
              </a:lnSpc>
              <a:spcBef>
                <a:spcPct val="0"/>
              </a:spcBef>
              <a:buFontTx/>
              <a:buNone/>
            </a:pPr>
            <a:r>
              <a:rPr lang="en-US" altLang="zh-CN" sz="2000" b="1">
                <a:solidFill>
                  <a:srgbClr val="0070C0"/>
                </a:solidFill>
                <a:effectLst>
                  <a:outerShdw blurRad="38100" dist="38100" dir="2700000" algn="tl">
                    <a:srgbClr val="C0C0C0"/>
                  </a:outerShdw>
                </a:effectLst>
                <a:latin typeface="微软雅黑" panose="020B0503020204020204" pitchFamily="34" charset="-122"/>
                <a:ea typeface="微软雅黑" panose="020B0503020204020204" pitchFamily="34" charset="-122"/>
              </a:rPr>
              <a:t>【</a:t>
            </a:r>
            <a:r>
              <a:rPr lang="zh-CN" altLang="en-US" sz="2000" b="1">
                <a:solidFill>
                  <a:srgbClr val="0070C0"/>
                </a:solidFill>
                <a:effectLst>
                  <a:outerShdw blurRad="38100" dist="38100" dir="2700000" algn="tl">
                    <a:srgbClr val="C0C0C0"/>
                  </a:outerShdw>
                </a:effectLst>
                <a:latin typeface="微软雅黑" panose="020B0503020204020204" pitchFamily="34" charset="-122"/>
                <a:ea typeface="微软雅黑" panose="020B0503020204020204" pitchFamily="34" charset="-122"/>
              </a:rPr>
              <a:t>注意事项</a:t>
            </a:r>
            <a:r>
              <a:rPr lang="en-US" altLang="zh-CN" sz="2000" b="1">
                <a:solidFill>
                  <a:srgbClr val="0070C0"/>
                </a:solidFill>
                <a:effectLst>
                  <a:outerShdw blurRad="38100" dist="38100" dir="2700000" algn="tl">
                    <a:srgbClr val="C0C0C0"/>
                  </a:outerShdw>
                </a:effectLst>
                <a:latin typeface="微软雅黑" panose="020B0503020204020204" pitchFamily="34" charset="-122"/>
                <a:ea typeface="微软雅黑" panose="020B0503020204020204" pitchFamily="34" charset="-122"/>
              </a:rPr>
              <a:t>】</a:t>
            </a:r>
            <a:endParaRPr lang="en-US" altLang="zh-CN" sz="2000" b="1">
              <a:solidFill>
                <a:srgbClr val="0070C0"/>
              </a:solidFill>
              <a:effectLst>
                <a:outerShdw blurRad="38100" dist="38100" dir="2700000" algn="tl">
                  <a:srgbClr val="C0C0C0"/>
                </a:outerShdw>
              </a:effectLst>
              <a:latin typeface="微软雅黑" panose="020B0503020204020204" pitchFamily="34" charset="-122"/>
              <a:ea typeface="微软雅黑" panose="020B0503020204020204" pitchFamily="34" charset="-122"/>
            </a:endParaRPr>
          </a:p>
          <a:p>
            <a:pPr>
              <a:lnSpc>
                <a:spcPct val="150000"/>
              </a:lnSpc>
              <a:spcBef>
                <a:spcPct val="0"/>
              </a:spcBef>
              <a:buFontTx/>
              <a:buNone/>
            </a:pPr>
            <a:endParaRPr lang="zh-CN" altLang="en-US" sz="2000">
              <a:solidFill>
                <a:srgbClr val="0070C0"/>
              </a:solidFill>
              <a:effectLst>
                <a:outerShdw blurRad="38100" dist="38100" dir="2700000" algn="tl">
                  <a:srgbClr val="C0C0C0"/>
                </a:outerShdw>
              </a:effectLst>
              <a:latin typeface="微软雅黑" panose="020B0503020204020204" pitchFamily="34" charset="-122"/>
              <a:ea typeface="微软雅黑" panose="020B0503020204020204" pitchFamily="34" charset="-122"/>
            </a:endParaRPr>
          </a:p>
          <a:p>
            <a:pPr>
              <a:lnSpc>
                <a:spcPct val="120000"/>
              </a:lnSpc>
            </a:pPr>
            <a:endParaRPr lang="zh-CN" altLang="en-US" sz="2000">
              <a:solidFill>
                <a:srgbClr val="0070C0"/>
              </a:solidFill>
              <a:effectLst>
                <a:outerShdw blurRad="38100" dist="38100" dir="2700000" algn="tl">
                  <a:srgbClr val="C0C0C0"/>
                </a:outerShdw>
              </a:effectLst>
              <a:latin typeface="微软雅黑" panose="020B0503020204020204" pitchFamily="34" charset="-122"/>
              <a:ea typeface="微软雅黑" panose="020B0503020204020204" pitchFamily="34" charset="-122"/>
            </a:endParaRPr>
          </a:p>
        </p:txBody>
      </p:sp>
      <p:sp>
        <p:nvSpPr>
          <p:cNvPr id="2138" name="Rectangle 6"/>
          <p:cNvSpPr>
            <a:spLocks noChangeArrowheads="1"/>
          </p:cNvSpPr>
          <p:nvPr/>
        </p:nvSpPr>
        <p:spPr bwMode="auto">
          <a:xfrm>
            <a:off x="3773488" y="6434138"/>
            <a:ext cx="2303462" cy="366712"/>
          </a:xfrm>
          <a:prstGeom prst="rect">
            <a:avLst/>
          </a:prstGeom>
          <a:noFill/>
          <a:ln w="9525" cap="flat" algn="ctr">
            <a:noFill/>
            <a:prstDash val="solid"/>
            <a:miter lim="800000"/>
            <a:headEnd type="none" w="med" len="med"/>
            <a:tailEnd type="none" w="med" len="med"/>
          </a:ln>
          <a:effectLst/>
        </p:spPr>
        <p:txBody>
          <a:bodyPr/>
          <a:lstStyle/>
          <a:p>
            <a:r>
              <a:rPr lang="zh-CN" altLang="en-US" b="1">
                <a:solidFill>
                  <a:schemeClr val="bg1"/>
                </a:solidFill>
                <a:effectLst>
                  <a:outerShdw blurRad="38100" dist="38100" dir="2700000" algn="tl">
                    <a:srgbClr val="C0C0C0"/>
                  </a:outerShdw>
                </a:effectLst>
              </a:rPr>
              <a:t>实证</a:t>
            </a:r>
            <a:r>
              <a:rPr lang="en-US" altLang="zh-CN" b="1">
                <a:solidFill>
                  <a:schemeClr val="bg1"/>
                </a:solidFill>
                <a:effectLst>
                  <a:outerShdw blurRad="38100" dist="38100" dir="2700000" algn="tl">
                    <a:srgbClr val="C0C0C0"/>
                  </a:outerShdw>
                </a:effectLst>
              </a:rPr>
              <a:t>—</a:t>
            </a:r>
            <a:r>
              <a:rPr lang="zh-CN" altLang="en-US" b="1">
                <a:solidFill>
                  <a:schemeClr val="bg1"/>
                </a:solidFill>
                <a:effectLst>
                  <a:outerShdw blurRad="38100" dist="38100" dir="2700000" algn="tl">
                    <a:srgbClr val="C0C0C0"/>
                  </a:outerShdw>
                </a:effectLst>
              </a:rPr>
              <a:t>瘀血闭阻</a:t>
            </a:r>
            <a:endParaRPr lang="zh-CN" altLang="en-US" b="1">
              <a:solidFill>
                <a:schemeClr val="bg1"/>
              </a:solidFill>
              <a:effectLst>
                <a:outerShdw blurRad="38100" dist="38100" dir="2700000" algn="tl">
                  <a:srgbClr val="C0C0C0"/>
                </a:outerShdw>
              </a:effectLst>
            </a:endParaRPr>
          </a:p>
        </p:txBody>
      </p:sp>
      <p:pic>
        <p:nvPicPr>
          <p:cNvPr id="2139" name="Picture 6" descr="1313751809145"/>
          <p:cNvPicPr preferRelativeResize="0">
            <a:picLocks noChangeArrowheads="1"/>
          </p:cNvPicPr>
          <p:nvPr/>
        </p:nvPicPr>
        <p:blipFill>
          <a:blip r:embed="rId1" cstate="print">
            <a:clrChange>
              <a:clrFrom>
                <a:srgbClr val="FBFBFB"/>
              </a:clrFrom>
              <a:clrTo>
                <a:srgbClr val="FBFBFB">
                  <a:alpha val="0"/>
                </a:srgbClr>
              </a:clrTo>
            </a:clrChange>
          </a:blip>
          <a:srcRect t="12666" b="6612"/>
          <a:stretch>
            <a:fillRect/>
          </a:stretch>
        </p:blipFill>
        <p:spPr bwMode="auto">
          <a:xfrm>
            <a:off x="5143500" y="4548188"/>
            <a:ext cx="2955925" cy="1790700"/>
          </a:xfrm>
          <a:prstGeom prst="rect">
            <a:avLst/>
          </a:prstGeom>
          <a:noFill/>
          <a:ln w="9525" cap="flat" algn="ctr">
            <a:noFill/>
            <a:prstDash val="solid"/>
            <a:miter lim="800000"/>
            <a:headEnd type="none" w="med" len="med"/>
            <a:tailEnd type="none" w="med" len="med"/>
          </a:ln>
          <a:effectLst/>
        </p:spPr>
      </p:pic>
      <p:sp>
        <p:nvSpPr>
          <p:cNvPr id="2140" name="Rectangle 8"/>
          <p:cNvSpPr>
            <a:spLocks noChangeArrowheads="1"/>
          </p:cNvSpPr>
          <p:nvPr/>
        </p:nvSpPr>
        <p:spPr bwMode="auto">
          <a:xfrm>
            <a:off x="142875" y="6462713"/>
            <a:ext cx="736600" cy="366712"/>
          </a:xfrm>
          <a:prstGeom prst="rect">
            <a:avLst/>
          </a:prstGeom>
          <a:noFill/>
          <a:ln w="9525" cap="flat" algn="ctr">
            <a:noFill/>
            <a:prstDash val="solid"/>
            <a:miter lim="800000"/>
            <a:headEnd type="none" w="med" len="med"/>
            <a:tailEnd type="none" w="med" len="med"/>
          </a:ln>
          <a:effectLst/>
        </p:spPr>
        <p:txBody>
          <a:bodyPr/>
          <a:lstStyle/>
          <a:p>
            <a:r>
              <a:rPr lang="zh-CN" altLang="en-US" b="1">
                <a:solidFill>
                  <a:schemeClr val="bg1"/>
                </a:solidFill>
                <a:effectLst>
                  <a:outerShdw blurRad="38100" dist="38100" dir="2700000" algn="tl">
                    <a:srgbClr val="C0C0C0"/>
                  </a:outerShdw>
                </a:effectLst>
              </a:rPr>
              <a:t>胸痹</a:t>
            </a:r>
            <a:endParaRPr lang="zh-CN" altLang="en-US" b="1">
              <a:solidFill>
                <a:schemeClr val="bg1"/>
              </a:solidFill>
              <a:effectLst>
                <a:outerShdw blurRad="38100" dist="38100" dir="2700000" algn="tl">
                  <a:srgbClr val="C0C0C0"/>
                </a:outerShdw>
              </a:effectLst>
            </a:endParaRPr>
          </a:p>
        </p:txBody>
      </p:sp>
    </p:spTree>
  </p:cSld>
  <p:clrMapOvr>
    <a:masterClrMapping/>
  </p:clrMapOvr>
  <p:transition/>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61" name="Rectangle 3"/>
          <p:cNvSpPr>
            <a:spLocks noGrp="1" noChangeArrowheads="1"/>
          </p:cNvSpPr>
          <p:nvPr>
            <p:ph type="body" sz="half" idx="4294967295"/>
          </p:nvPr>
        </p:nvSpPr>
        <p:spPr bwMode="auto">
          <a:xfrm>
            <a:off x="539433" y="692785"/>
            <a:ext cx="7739062" cy="5511800"/>
          </a:xfrm>
          <a:prstGeom prst="rect">
            <a:avLst/>
          </a:prstGeom>
          <a:noFill/>
          <a:ln cap="flat" algn="ctr">
            <a:miter lim="800000"/>
            <a:headEnd type="none" w="med" len="med"/>
            <a:tailEnd type="none" w="med" len="med"/>
          </a:ln>
        </p:spPr>
        <p:txBody>
          <a:bodyPr/>
          <a:lstStyle/>
          <a:p>
            <a:pPr algn="ctr" fontAlgn="ctr">
              <a:lnSpc>
                <a:spcPct val="150000"/>
              </a:lnSpc>
              <a:spcBef>
                <a:spcPct val="0"/>
              </a:spcBef>
              <a:buFont typeface="Wingdings" panose="05000000000000000000" pitchFamily="2" charset="2"/>
              <a:buChar char="u"/>
            </a:pPr>
            <a:r>
              <a:rPr lang="zh-CN" altLang="en-US" b="1">
                <a:solidFill>
                  <a:srgbClr val="0070C0"/>
                </a:solidFill>
                <a:effectLst>
                  <a:outerShdw blurRad="38100" dist="38100" dir="2700000" algn="tl">
                    <a:srgbClr val="C0C0C0"/>
                  </a:outerShdw>
                </a:effectLst>
                <a:latin typeface="微软雅黑" panose="020B0503020204020204" pitchFamily="34" charset="-122"/>
                <a:ea typeface="微软雅黑" panose="020B0503020204020204" pitchFamily="34" charset="-122"/>
              </a:rPr>
              <a:t>丹七片</a:t>
            </a:r>
            <a:endParaRPr lang="en-US" altLang="zh-CN" b="1">
              <a:solidFill>
                <a:srgbClr val="0070C0"/>
              </a:solidFill>
              <a:effectLst>
                <a:outerShdw blurRad="38100" dist="38100" dir="2700000" algn="tl">
                  <a:srgbClr val="C0C0C0"/>
                </a:outerShdw>
              </a:effectLst>
              <a:latin typeface="微软雅黑" panose="020B0503020204020204" pitchFamily="34" charset="-122"/>
              <a:ea typeface="微软雅黑" panose="020B0503020204020204" pitchFamily="34" charset="-122"/>
            </a:endParaRPr>
          </a:p>
          <a:p>
            <a:pPr fontAlgn="ctr">
              <a:lnSpc>
                <a:spcPct val="150000"/>
              </a:lnSpc>
              <a:spcBef>
                <a:spcPct val="0"/>
              </a:spcBef>
              <a:buFont typeface="Wingdings" panose="05000000000000000000" pitchFamily="2" charset="2"/>
              <a:buNone/>
            </a:pPr>
            <a:r>
              <a:rPr lang="en-US" altLang="zh-CN" sz="2000" b="1">
                <a:solidFill>
                  <a:srgbClr val="0070C0"/>
                </a:solidFill>
                <a:effectLst>
                  <a:outerShdw blurRad="38100" dist="38100" dir="2700000" algn="tl">
                    <a:srgbClr val="C0C0C0"/>
                  </a:outerShdw>
                </a:effectLst>
                <a:latin typeface="微软雅黑" panose="020B0503020204020204" pitchFamily="34" charset="-122"/>
                <a:ea typeface="微软雅黑" panose="020B0503020204020204" pitchFamily="34" charset="-122"/>
              </a:rPr>
              <a:t>      </a:t>
            </a:r>
            <a:r>
              <a:rPr lang="en-US" altLang="zh-CN" sz="1800" b="1">
                <a:solidFill>
                  <a:srgbClr val="0070C0"/>
                </a:solidFill>
                <a:effectLst>
                  <a:outerShdw blurRad="38100" dist="38100" dir="2700000" algn="tl">
                    <a:srgbClr val="C0C0C0"/>
                  </a:outerShdw>
                </a:effectLst>
                <a:latin typeface="微软雅黑" panose="020B0503020204020204" pitchFamily="34" charset="-122"/>
                <a:ea typeface="微软雅黑" panose="020B0503020204020204" pitchFamily="34" charset="-122"/>
              </a:rPr>
              <a:t>【</a:t>
            </a:r>
            <a:r>
              <a:rPr lang="zh-CN" altLang="en-US" sz="1800" b="1">
                <a:solidFill>
                  <a:srgbClr val="0070C0"/>
                </a:solidFill>
                <a:effectLst>
                  <a:outerShdw blurRad="38100" dist="38100" dir="2700000" algn="tl">
                    <a:srgbClr val="C0C0C0"/>
                  </a:outerShdw>
                </a:effectLst>
                <a:latin typeface="微软雅黑" panose="020B0503020204020204" pitchFamily="34" charset="-122"/>
                <a:ea typeface="微软雅黑" panose="020B0503020204020204" pitchFamily="34" charset="-122"/>
              </a:rPr>
              <a:t>主要成份</a:t>
            </a:r>
            <a:r>
              <a:rPr lang="en-US" altLang="zh-CN" sz="1800" b="1">
                <a:solidFill>
                  <a:srgbClr val="0070C0"/>
                </a:solidFill>
                <a:effectLst>
                  <a:outerShdw blurRad="38100" dist="38100" dir="2700000" algn="tl">
                    <a:srgbClr val="C0C0C0"/>
                  </a:outerShdw>
                </a:effectLst>
                <a:latin typeface="微软雅黑" panose="020B0503020204020204" pitchFamily="34" charset="-122"/>
                <a:ea typeface="微软雅黑" panose="020B0503020204020204" pitchFamily="34" charset="-122"/>
              </a:rPr>
              <a:t>】</a:t>
            </a:r>
            <a:r>
              <a:rPr lang="zh-CN" altLang="en-US" sz="1800">
                <a:solidFill>
                  <a:srgbClr val="0070C0"/>
                </a:solidFill>
                <a:effectLst>
                  <a:outerShdw blurRad="38100" dist="38100" dir="2700000" algn="tl">
                    <a:srgbClr val="C0C0C0"/>
                  </a:outerShdw>
                </a:effectLst>
                <a:latin typeface="微软雅黑" panose="020B0503020204020204" pitchFamily="34" charset="-122"/>
                <a:ea typeface="微软雅黑" panose="020B0503020204020204" pitchFamily="34" charset="-122"/>
              </a:rPr>
              <a:t>丹参、三七。 </a:t>
            </a:r>
            <a:endParaRPr lang="en-US" altLang="zh-CN" sz="1800">
              <a:solidFill>
                <a:srgbClr val="0070C0"/>
              </a:solidFill>
              <a:effectLst>
                <a:outerShdw blurRad="38100" dist="38100" dir="2700000" algn="tl">
                  <a:srgbClr val="C0C0C0"/>
                </a:outerShdw>
              </a:effectLst>
              <a:latin typeface="微软雅黑" panose="020B0503020204020204" pitchFamily="34" charset="-122"/>
              <a:ea typeface="微软雅黑" panose="020B0503020204020204" pitchFamily="34" charset="-122"/>
            </a:endParaRPr>
          </a:p>
          <a:p>
            <a:pPr lvl="1">
              <a:lnSpc>
                <a:spcPct val="150000"/>
              </a:lnSpc>
              <a:buFont typeface="Wingdings" panose="05000000000000000000" pitchFamily="2" charset="2"/>
              <a:buNone/>
            </a:pPr>
            <a:r>
              <a:rPr lang="en-US" altLang="zh-CN" sz="1800" b="1">
                <a:solidFill>
                  <a:srgbClr val="0070C0"/>
                </a:solidFill>
                <a:effectLst>
                  <a:outerShdw blurRad="38100" dist="38100" dir="2700000" algn="tl">
                    <a:srgbClr val="C0C0C0"/>
                  </a:outerShdw>
                </a:effectLst>
                <a:latin typeface="微软雅黑" panose="020B0503020204020204" pitchFamily="34" charset="-122"/>
                <a:ea typeface="微软雅黑" panose="020B0503020204020204" pitchFamily="34" charset="-122"/>
              </a:rPr>
              <a:t>【</a:t>
            </a:r>
            <a:r>
              <a:rPr lang="zh-CN" altLang="en-US" sz="1800" b="1">
                <a:solidFill>
                  <a:srgbClr val="0070C0"/>
                </a:solidFill>
                <a:effectLst>
                  <a:outerShdw blurRad="38100" dist="38100" dir="2700000" algn="tl">
                    <a:srgbClr val="C0C0C0"/>
                  </a:outerShdw>
                </a:effectLst>
                <a:latin typeface="微软雅黑" panose="020B0503020204020204" pitchFamily="34" charset="-122"/>
                <a:ea typeface="微软雅黑" panose="020B0503020204020204" pitchFamily="34" charset="-122"/>
              </a:rPr>
              <a:t>功能与主治</a:t>
            </a:r>
            <a:r>
              <a:rPr lang="en-US" altLang="zh-CN" sz="1800" b="1">
                <a:solidFill>
                  <a:srgbClr val="0070C0"/>
                </a:solidFill>
                <a:effectLst>
                  <a:outerShdw blurRad="38100" dist="38100" dir="2700000" algn="tl">
                    <a:srgbClr val="C0C0C0"/>
                  </a:outerShdw>
                </a:effectLst>
                <a:latin typeface="微软雅黑" panose="020B0503020204020204" pitchFamily="34" charset="-122"/>
                <a:ea typeface="微软雅黑" panose="020B0503020204020204" pitchFamily="34" charset="-122"/>
              </a:rPr>
              <a:t>】</a:t>
            </a:r>
            <a:r>
              <a:rPr lang="zh-CN" altLang="en-US" sz="1800">
                <a:solidFill>
                  <a:srgbClr val="0070C0"/>
                </a:solidFill>
                <a:effectLst>
                  <a:outerShdw blurRad="38100" dist="38100" dir="2700000" algn="tl">
                    <a:srgbClr val="C0C0C0"/>
                  </a:outerShdw>
                </a:effectLst>
                <a:latin typeface="微软雅黑" panose="020B0503020204020204" pitchFamily="34" charset="-122"/>
                <a:ea typeface="微软雅黑" panose="020B0503020204020204" pitchFamily="34" charset="-122"/>
              </a:rPr>
              <a:t>活血化瘀，用于血瘀气滞，心胸痹痛，眩晕头痛，经期腹痛 。</a:t>
            </a:r>
            <a:endParaRPr lang="zh-CN" altLang="en-US" sz="1800">
              <a:solidFill>
                <a:srgbClr val="0070C0"/>
              </a:solidFill>
              <a:effectLst>
                <a:outerShdw blurRad="38100" dist="38100" dir="2700000" algn="tl">
                  <a:srgbClr val="C0C0C0"/>
                </a:outerShdw>
              </a:effectLst>
              <a:latin typeface="微软雅黑" panose="020B0503020204020204" pitchFamily="34" charset="-122"/>
              <a:ea typeface="微软雅黑" panose="020B0503020204020204" pitchFamily="34" charset="-122"/>
            </a:endParaRPr>
          </a:p>
          <a:p>
            <a:pPr lvl="1">
              <a:lnSpc>
                <a:spcPct val="150000"/>
              </a:lnSpc>
              <a:buFont typeface="Wingdings" panose="05000000000000000000" pitchFamily="2" charset="2"/>
              <a:buNone/>
            </a:pPr>
            <a:r>
              <a:rPr lang="zh-CN" altLang="en-US" sz="1800">
                <a:solidFill>
                  <a:srgbClr val="0070C0"/>
                </a:solidFill>
                <a:effectLst>
                  <a:outerShdw blurRad="38100" dist="38100" dir="2700000" algn="tl">
                    <a:srgbClr val="C0C0C0"/>
                  </a:outerShdw>
                </a:effectLst>
                <a:latin typeface="微软雅黑" panose="020B0503020204020204" pitchFamily="34" charset="-122"/>
                <a:ea typeface="微软雅黑" panose="020B0503020204020204" pitchFamily="34" charset="-122"/>
              </a:rPr>
              <a:t>           </a:t>
            </a:r>
            <a:r>
              <a:rPr lang="zh-CN" altLang="en-US" sz="1800">
                <a:solidFill>
                  <a:schemeClr val="hlink"/>
                </a:solidFill>
                <a:effectLst>
                  <a:outerShdw blurRad="38100" dist="38100" dir="2700000" algn="tl">
                    <a:srgbClr val="C0C0C0"/>
                  </a:outerShdw>
                </a:effectLst>
                <a:latin typeface="微软雅黑" panose="020B0503020204020204" pitchFamily="34" charset="-122"/>
                <a:ea typeface="微软雅黑" panose="020B0503020204020204" pitchFamily="34" charset="-122"/>
              </a:rPr>
              <a:t>方中主药丹参含丹参酮、丹参素等有效成分，具有多方面的药理作用。实验证明能扩张冠状动脉，增加冠脉血流量，具有抗心肌缺血和梗塞的作用，有扩张外周血管和降低血压的作用；但本品又有显著的抗凝血作用，能抑制血小板功能，促进纤溶作用 。</a:t>
            </a:r>
            <a:endParaRPr lang="en-US" altLang="zh-CN" sz="1800">
              <a:solidFill>
                <a:schemeClr val="hlink"/>
              </a:solidFill>
              <a:effectLst>
                <a:outerShdw blurRad="38100" dist="38100" dir="2700000" algn="tl">
                  <a:srgbClr val="C0C0C0"/>
                </a:outerShdw>
              </a:effectLst>
              <a:latin typeface="微软雅黑" panose="020B0503020204020204" pitchFamily="34" charset="-122"/>
              <a:ea typeface="微软雅黑" panose="020B0503020204020204" pitchFamily="34" charset="-122"/>
            </a:endParaRPr>
          </a:p>
          <a:p>
            <a:pPr lvl="1">
              <a:lnSpc>
                <a:spcPct val="150000"/>
              </a:lnSpc>
              <a:buFont typeface="Wingdings" panose="05000000000000000000" pitchFamily="2" charset="2"/>
              <a:buNone/>
            </a:pPr>
            <a:r>
              <a:rPr lang="en-US" altLang="zh-CN" sz="1800" b="1">
                <a:solidFill>
                  <a:srgbClr val="0070C0"/>
                </a:solidFill>
                <a:effectLst>
                  <a:outerShdw blurRad="38100" dist="38100" dir="2700000" algn="tl">
                    <a:srgbClr val="C0C0C0"/>
                  </a:outerShdw>
                </a:effectLst>
                <a:latin typeface="微软雅黑" panose="020B0503020204020204" pitchFamily="34" charset="-122"/>
                <a:ea typeface="微软雅黑" panose="020B0503020204020204" pitchFamily="34" charset="-122"/>
              </a:rPr>
              <a:t>【</a:t>
            </a:r>
            <a:r>
              <a:rPr lang="zh-CN" altLang="en-US" sz="1800" b="1">
                <a:solidFill>
                  <a:srgbClr val="0070C0"/>
                </a:solidFill>
                <a:effectLst>
                  <a:outerShdw blurRad="38100" dist="38100" dir="2700000" algn="tl">
                    <a:srgbClr val="C0C0C0"/>
                  </a:outerShdw>
                </a:effectLst>
                <a:latin typeface="微软雅黑" panose="020B0503020204020204" pitchFamily="34" charset="-122"/>
                <a:ea typeface="微软雅黑" panose="020B0503020204020204" pitchFamily="34" charset="-122"/>
              </a:rPr>
              <a:t>用法用量</a:t>
            </a:r>
            <a:r>
              <a:rPr lang="en-US" altLang="zh-CN" sz="1800" b="1">
                <a:solidFill>
                  <a:srgbClr val="0070C0"/>
                </a:solidFill>
                <a:effectLst>
                  <a:outerShdw blurRad="38100" dist="38100" dir="2700000" algn="tl">
                    <a:srgbClr val="C0C0C0"/>
                  </a:outerShdw>
                </a:effectLst>
                <a:latin typeface="微软雅黑" panose="020B0503020204020204" pitchFamily="34" charset="-122"/>
                <a:ea typeface="微软雅黑" panose="020B0503020204020204" pitchFamily="34" charset="-122"/>
              </a:rPr>
              <a:t>】</a:t>
            </a:r>
            <a:r>
              <a:rPr lang="zh-CN" altLang="en-US" sz="1800">
                <a:solidFill>
                  <a:srgbClr val="0070C0"/>
                </a:solidFill>
                <a:effectLst>
                  <a:outerShdw blurRad="38100" dist="38100" dir="2700000" algn="tl">
                    <a:srgbClr val="C0C0C0"/>
                  </a:outerShdw>
                </a:effectLst>
                <a:latin typeface="微软雅黑" panose="020B0503020204020204" pitchFamily="34" charset="-122"/>
                <a:ea typeface="微软雅黑" panose="020B0503020204020204" pitchFamily="34" charset="-122"/>
              </a:rPr>
              <a:t>一次</a:t>
            </a:r>
            <a:r>
              <a:rPr lang="en-US" altLang="zh-CN" sz="1800">
                <a:solidFill>
                  <a:srgbClr val="0070C0"/>
                </a:solidFill>
                <a:effectLst>
                  <a:outerShdw blurRad="38100" dist="38100" dir="2700000" algn="tl">
                    <a:srgbClr val="C0C0C0"/>
                  </a:outerShdw>
                </a:effectLst>
                <a:latin typeface="微软雅黑" panose="020B0503020204020204" pitchFamily="34" charset="-122"/>
                <a:ea typeface="微软雅黑" panose="020B0503020204020204" pitchFamily="34" charset="-122"/>
              </a:rPr>
              <a:t>3</a:t>
            </a:r>
            <a:r>
              <a:rPr lang="zh-CN" altLang="en-US" sz="1800">
                <a:solidFill>
                  <a:srgbClr val="0070C0"/>
                </a:solidFill>
                <a:effectLst>
                  <a:outerShdw blurRad="38100" dist="38100" dir="2700000" algn="tl">
                    <a:srgbClr val="C0C0C0"/>
                  </a:outerShdw>
                </a:effectLst>
                <a:latin typeface="微软雅黑" panose="020B0503020204020204" pitchFamily="34" charset="-122"/>
                <a:ea typeface="微软雅黑" panose="020B0503020204020204" pitchFamily="34" charset="-122"/>
              </a:rPr>
              <a:t>～</a:t>
            </a:r>
            <a:r>
              <a:rPr lang="en-US" altLang="zh-CN" sz="1800">
                <a:solidFill>
                  <a:srgbClr val="0070C0"/>
                </a:solidFill>
                <a:effectLst>
                  <a:outerShdw blurRad="38100" dist="38100" dir="2700000" algn="tl">
                    <a:srgbClr val="C0C0C0"/>
                  </a:outerShdw>
                </a:effectLst>
                <a:latin typeface="微软雅黑" panose="020B0503020204020204" pitchFamily="34" charset="-122"/>
                <a:ea typeface="微软雅黑" panose="020B0503020204020204" pitchFamily="34" charset="-122"/>
              </a:rPr>
              <a:t>5</a:t>
            </a:r>
            <a:r>
              <a:rPr lang="zh-CN" altLang="en-US" sz="1800">
                <a:solidFill>
                  <a:srgbClr val="0070C0"/>
                </a:solidFill>
                <a:effectLst>
                  <a:outerShdw blurRad="38100" dist="38100" dir="2700000" algn="tl">
                    <a:srgbClr val="C0C0C0"/>
                  </a:outerShdw>
                </a:effectLst>
                <a:latin typeface="微软雅黑" panose="020B0503020204020204" pitchFamily="34" charset="-122"/>
                <a:ea typeface="微软雅黑" panose="020B0503020204020204" pitchFamily="34" charset="-122"/>
              </a:rPr>
              <a:t>片，一日</a:t>
            </a:r>
            <a:r>
              <a:rPr lang="en-US" altLang="zh-CN" sz="1800">
                <a:solidFill>
                  <a:srgbClr val="0070C0"/>
                </a:solidFill>
                <a:effectLst>
                  <a:outerShdw blurRad="38100" dist="38100" dir="2700000" algn="tl">
                    <a:srgbClr val="C0C0C0"/>
                  </a:outerShdw>
                </a:effectLst>
                <a:latin typeface="微软雅黑" panose="020B0503020204020204" pitchFamily="34" charset="-122"/>
                <a:ea typeface="微软雅黑" panose="020B0503020204020204" pitchFamily="34" charset="-122"/>
              </a:rPr>
              <a:t>3</a:t>
            </a:r>
            <a:r>
              <a:rPr lang="zh-CN" altLang="en-US" sz="1800">
                <a:solidFill>
                  <a:srgbClr val="0070C0"/>
                </a:solidFill>
                <a:effectLst>
                  <a:outerShdw blurRad="38100" dist="38100" dir="2700000" algn="tl">
                    <a:srgbClr val="C0C0C0"/>
                  </a:outerShdw>
                </a:effectLst>
                <a:latin typeface="微软雅黑" panose="020B0503020204020204" pitchFamily="34" charset="-122"/>
                <a:ea typeface="微软雅黑" panose="020B0503020204020204" pitchFamily="34" charset="-122"/>
              </a:rPr>
              <a:t>次。 </a:t>
            </a:r>
            <a:endParaRPr lang="en-US" altLang="zh-CN" sz="1800">
              <a:solidFill>
                <a:srgbClr val="0070C0"/>
              </a:solidFill>
              <a:effectLst>
                <a:outerShdw blurRad="38100" dist="38100" dir="2700000" algn="tl">
                  <a:srgbClr val="C0C0C0"/>
                </a:outerShdw>
              </a:effectLst>
              <a:latin typeface="微软雅黑" panose="020B0503020204020204" pitchFamily="34" charset="-122"/>
              <a:ea typeface="微软雅黑" panose="020B0503020204020204" pitchFamily="34" charset="-122"/>
            </a:endParaRPr>
          </a:p>
          <a:p>
            <a:pPr lvl="1">
              <a:lnSpc>
                <a:spcPct val="150000"/>
              </a:lnSpc>
              <a:buFont typeface="Wingdings" panose="05000000000000000000" pitchFamily="2" charset="2"/>
              <a:buNone/>
            </a:pPr>
            <a:r>
              <a:rPr lang="en-US" altLang="zh-CN" sz="1800" b="1">
                <a:solidFill>
                  <a:srgbClr val="0070C0"/>
                </a:solidFill>
                <a:effectLst>
                  <a:outerShdw blurRad="38100" dist="38100" dir="2700000" algn="tl">
                    <a:srgbClr val="C0C0C0"/>
                  </a:outerShdw>
                </a:effectLst>
                <a:latin typeface="微软雅黑" panose="020B0503020204020204" pitchFamily="34" charset="-122"/>
                <a:ea typeface="微软雅黑" panose="020B0503020204020204" pitchFamily="34" charset="-122"/>
              </a:rPr>
              <a:t>【</a:t>
            </a:r>
            <a:r>
              <a:rPr lang="zh-CN" altLang="en-US" sz="1800" b="1">
                <a:solidFill>
                  <a:srgbClr val="0070C0"/>
                </a:solidFill>
                <a:effectLst>
                  <a:outerShdw blurRad="38100" dist="38100" dir="2700000" algn="tl">
                    <a:srgbClr val="C0C0C0"/>
                  </a:outerShdw>
                </a:effectLst>
                <a:latin typeface="微软雅黑" panose="020B0503020204020204" pitchFamily="34" charset="-122"/>
                <a:ea typeface="微软雅黑" panose="020B0503020204020204" pitchFamily="34" charset="-122"/>
              </a:rPr>
              <a:t>注意事项</a:t>
            </a:r>
            <a:r>
              <a:rPr lang="en-US" altLang="zh-CN" sz="1800" b="1">
                <a:solidFill>
                  <a:srgbClr val="0070C0"/>
                </a:solidFill>
                <a:effectLst>
                  <a:outerShdw blurRad="38100" dist="38100" dir="2700000" algn="tl">
                    <a:srgbClr val="C0C0C0"/>
                  </a:outerShdw>
                </a:effectLst>
                <a:latin typeface="微软雅黑" panose="020B0503020204020204" pitchFamily="34" charset="-122"/>
                <a:ea typeface="微软雅黑" panose="020B0503020204020204" pitchFamily="34" charset="-122"/>
              </a:rPr>
              <a:t>】</a:t>
            </a:r>
            <a:r>
              <a:rPr lang="zh-CN" altLang="en-US" sz="1800">
                <a:solidFill>
                  <a:srgbClr val="0070C0"/>
                </a:solidFill>
                <a:effectLst>
                  <a:outerShdw blurRad="38100" dist="38100" dir="2700000" algn="tl">
                    <a:srgbClr val="C0C0C0"/>
                  </a:outerShdw>
                </a:effectLst>
                <a:latin typeface="微软雅黑" panose="020B0503020204020204" pitchFamily="34" charset="-122"/>
                <a:ea typeface="微软雅黑" panose="020B0503020204020204" pitchFamily="34" charset="-122"/>
              </a:rPr>
              <a:t>孕妇慎用 </a:t>
            </a:r>
            <a:endParaRPr lang="zh-CN" altLang="en-US" sz="1800">
              <a:solidFill>
                <a:srgbClr val="0070C0"/>
              </a:solidFill>
              <a:effectLst>
                <a:outerShdw blurRad="38100" dist="38100" dir="2700000" algn="tl">
                  <a:srgbClr val="C0C0C0"/>
                </a:outerShdw>
              </a:effectLst>
              <a:latin typeface="微软雅黑" panose="020B0503020204020204" pitchFamily="34" charset="-122"/>
              <a:ea typeface="微软雅黑" panose="020B0503020204020204" pitchFamily="34" charset="-122"/>
            </a:endParaRPr>
          </a:p>
        </p:txBody>
      </p:sp>
      <p:sp>
        <p:nvSpPr>
          <p:cNvPr id="2162" name="AutoShape 5" descr="u=398783450,2360025952&amp;fm=96"/>
          <p:cNvSpPr>
            <a:spLocks noChangeArrowheads="1"/>
          </p:cNvSpPr>
          <p:nvPr/>
        </p:nvSpPr>
        <p:spPr bwMode="auto">
          <a:xfrm>
            <a:off x="4419600" y="3276600"/>
            <a:ext cx="304800" cy="304800"/>
          </a:xfrm>
          <a:prstGeom prst="rect">
            <a:avLst/>
          </a:prstGeom>
          <a:noFill/>
          <a:ln w="9525" cap="flat" algn="ctr">
            <a:noFill/>
            <a:prstDash val="solid"/>
            <a:miter lim="800000"/>
            <a:headEnd type="none" w="med" len="med"/>
            <a:tailEnd type="none" w="med" len="med"/>
          </a:ln>
          <a:effectLst/>
        </p:spPr>
        <p:txBody>
          <a:bodyPr/>
          <a:lstStyle/>
          <a:p>
            <a:endParaRPr lang="zh-CN" altLang="zh-CN"/>
          </a:p>
        </p:txBody>
      </p:sp>
      <p:pic>
        <p:nvPicPr>
          <p:cNvPr id="2163" name="Picture 6" descr="u=398783450,2360025952&amp;fm=96"/>
          <p:cNvPicPr preferRelativeResize="0">
            <a:picLocks noChangeArrowheads="1"/>
          </p:cNvPicPr>
          <p:nvPr/>
        </p:nvPicPr>
        <p:blipFill>
          <a:blip r:embed="rId1" cstate="print"/>
          <a:srcRect l="8009" t="11099" r="10326" b="8275"/>
          <a:stretch>
            <a:fillRect/>
          </a:stretch>
        </p:blipFill>
        <p:spPr bwMode="auto">
          <a:xfrm>
            <a:off x="5807075" y="5032375"/>
            <a:ext cx="2071688" cy="1268413"/>
          </a:xfrm>
          <a:prstGeom prst="rect">
            <a:avLst/>
          </a:prstGeom>
          <a:noFill/>
          <a:ln w="9525" cap="flat" algn="ctr">
            <a:noFill/>
            <a:prstDash val="solid"/>
            <a:miter lim="800000"/>
            <a:headEnd type="none" w="med" len="med"/>
            <a:tailEnd type="none" w="med" len="med"/>
          </a:ln>
          <a:effectLst/>
        </p:spPr>
      </p:pic>
      <p:sp>
        <p:nvSpPr>
          <p:cNvPr id="2164" name="Rectangle 6"/>
          <p:cNvSpPr>
            <a:spLocks noChangeArrowheads="1"/>
          </p:cNvSpPr>
          <p:nvPr/>
        </p:nvSpPr>
        <p:spPr bwMode="auto">
          <a:xfrm>
            <a:off x="3935413" y="6462713"/>
            <a:ext cx="2112962" cy="366712"/>
          </a:xfrm>
          <a:prstGeom prst="rect">
            <a:avLst/>
          </a:prstGeom>
          <a:noFill/>
          <a:ln w="9525" cap="flat" algn="ctr">
            <a:noFill/>
            <a:prstDash val="solid"/>
            <a:miter lim="800000"/>
            <a:headEnd type="none" w="med" len="med"/>
            <a:tailEnd type="none" w="med" len="med"/>
          </a:ln>
          <a:effectLst/>
        </p:spPr>
        <p:txBody>
          <a:bodyPr/>
          <a:lstStyle/>
          <a:p>
            <a:r>
              <a:rPr lang="zh-CN" altLang="en-US" b="1">
                <a:solidFill>
                  <a:schemeClr val="bg1"/>
                </a:solidFill>
                <a:effectLst>
                  <a:outerShdw blurRad="38100" dist="38100" dir="2700000" algn="tl">
                    <a:srgbClr val="C0C0C0"/>
                  </a:outerShdw>
                </a:effectLst>
              </a:rPr>
              <a:t>实证</a:t>
            </a:r>
            <a:r>
              <a:rPr lang="en-US" altLang="zh-CN" b="1">
                <a:solidFill>
                  <a:schemeClr val="bg1"/>
                </a:solidFill>
                <a:effectLst>
                  <a:outerShdw blurRad="38100" dist="38100" dir="2700000" algn="tl">
                    <a:srgbClr val="C0C0C0"/>
                  </a:outerShdw>
                </a:effectLst>
              </a:rPr>
              <a:t>—</a:t>
            </a:r>
            <a:r>
              <a:rPr lang="zh-CN" altLang="en-US" b="1">
                <a:solidFill>
                  <a:schemeClr val="bg1"/>
                </a:solidFill>
                <a:effectLst>
                  <a:outerShdw blurRad="38100" dist="38100" dir="2700000" algn="tl">
                    <a:srgbClr val="C0C0C0"/>
                  </a:outerShdw>
                </a:effectLst>
              </a:rPr>
              <a:t>气滞血瘀</a:t>
            </a:r>
            <a:endParaRPr lang="zh-CN" altLang="en-US" b="1">
              <a:solidFill>
                <a:schemeClr val="bg1"/>
              </a:solidFill>
              <a:effectLst>
                <a:outerShdw blurRad="38100" dist="38100" dir="2700000" algn="tl">
                  <a:srgbClr val="C0C0C0"/>
                </a:outerShdw>
              </a:effectLst>
            </a:endParaRPr>
          </a:p>
        </p:txBody>
      </p:sp>
      <p:sp>
        <p:nvSpPr>
          <p:cNvPr id="2165" name="Rectangle 8"/>
          <p:cNvSpPr>
            <a:spLocks noChangeArrowheads="1"/>
          </p:cNvSpPr>
          <p:nvPr/>
        </p:nvSpPr>
        <p:spPr bwMode="auto">
          <a:xfrm>
            <a:off x="142875" y="6462713"/>
            <a:ext cx="736600" cy="366712"/>
          </a:xfrm>
          <a:prstGeom prst="rect">
            <a:avLst/>
          </a:prstGeom>
          <a:noFill/>
          <a:ln w="9525" cap="flat" algn="ctr">
            <a:noFill/>
            <a:prstDash val="solid"/>
            <a:miter lim="800000"/>
            <a:headEnd type="none" w="med" len="med"/>
            <a:tailEnd type="none" w="med" len="med"/>
          </a:ln>
          <a:effectLst/>
        </p:spPr>
        <p:txBody>
          <a:bodyPr/>
          <a:lstStyle/>
          <a:p>
            <a:r>
              <a:rPr lang="zh-CN" altLang="en-US" b="1">
                <a:solidFill>
                  <a:schemeClr val="bg1"/>
                </a:solidFill>
                <a:effectLst>
                  <a:outerShdw blurRad="38100" dist="38100" dir="2700000" algn="tl">
                    <a:srgbClr val="C0C0C0"/>
                  </a:outerShdw>
                </a:effectLst>
              </a:rPr>
              <a:t>胸痹</a:t>
            </a:r>
            <a:endParaRPr lang="zh-CN" altLang="en-US" b="1">
              <a:solidFill>
                <a:schemeClr val="bg1"/>
              </a:solidFill>
              <a:effectLst>
                <a:outerShdw blurRad="38100" dist="38100" dir="2700000" algn="tl">
                  <a:srgbClr val="C0C0C0"/>
                </a:outerShdw>
              </a:effectLst>
            </a:endParaRPr>
          </a:p>
        </p:txBody>
      </p:sp>
    </p:spTree>
  </p:cSld>
  <p:clrMapOvr>
    <a:masterClrMapping/>
  </p:clrMapOvr>
  <p:transition/>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68" name="Rectangle 3"/>
          <p:cNvSpPr>
            <a:spLocks noGrp="1" noChangeArrowheads="1"/>
          </p:cNvSpPr>
          <p:nvPr>
            <p:ph type="body" sz="half" idx="4294967295"/>
          </p:nvPr>
        </p:nvSpPr>
        <p:spPr bwMode="auto">
          <a:xfrm>
            <a:off x="539433" y="476885"/>
            <a:ext cx="7739062" cy="5511800"/>
          </a:xfrm>
          <a:prstGeom prst="rect">
            <a:avLst/>
          </a:prstGeom>
          <a:noFill/>
          <a:ln cap="flat" algn="ctr">
            <a:miter lim="800000"/>
            <a:headEnd type="none" w="med" len="med"/>
            <a:tailEnd type="none" w="med" len="med"/>
          </a:ln>
        </p:spPr>
        <p:txBody>
          <a:bodyPr/>
          <a:lstStyle/>
          <a:p>
            <a:pPr algn="ctr" fontAlgn="ctr">
              <a:lnSpc>
                <a:spcPct val="150000"/>
              </a:lnSpc>
              <a:spcBef>
                <a:spcPct val="0"/>
              </a:spcBef>
              <a:buFont typeface="Wingdings" panose="05000000000000000000" pitchFamily="2" charset="2"/>
              <a:buChar char="u"/>
            </a:pPr>
            <a:r>
              <a:rPr lang="zh-CN" altLang="en-US" b="1">
                <a:solidFill>
                  <a:srgbClr val="0070C0"/>
                </a:solidFill>
                <a:effectLst>
                  <a:outerShdw blurRad="38100" dist="38100" dir="2700000" algn="tl">
                    <a:srgbClr val="C0C0C0"/>
                  </a:outerShdw>
                </a:effectLst>
                <a:latin typeface="微软雅黑" panose="020B0503020204020204" pitchFamily="34" charset="-122"/>
                <a:ea typeface="微软雅黑" panose="020B0503020204020204" pitchFamily="34" charset="-122"/>
              </a:rPr>
              <a:t>复方丹参滴丸</a:t>
            </a:r>
            <a:endParaRPr lang="zh-CN" altLang="en-US" b="1">
              <a:solidFill>
                <a:srgbClr val="0070C0"/>
              </a:solidFill>
              <a:effectLst>
                <a:outerShdw blurRad="38100" dist="38100" dir="2700000" algn="tl">
                  <a:srgbClr val="C0C0C0"/>
                </a:outerShdw>
              </a:effectLst>
              <a:latin typeface="微软雅黑" panose="020B0503020204020204" pitchFamily="34" charset="-122"/>
              <a:ea typeface="微软雅黑" panose="020B0503020204020204" pitchFamily="34" charset="-122"/>
            </a:endParaRPr>
          </a:p>
          <a:p>
            <a:pPr algn="ctr" fontAlgn="ctr">
              <a:lnSpc>
                <a:spcPct val="150000"/>
              </a:lnSpc>
              <a:spcBef>
                <a:spcPct val="0"/>
              </a:spcBef>
              <a:buFont typeface="Wingdings" panose="05000000000000000000" pitchFamily="2" charset="2"/>
              <a:buChar char="u"/>
            </a:pPr>
            <a:endParaRPr lang="zh-CN" altLang="en-US" sz="1000" b="1">
              <a:solidFill>
                <a:srgbClr val="0070C0"/>
              </a:solidFill>
              <a:effectLst>
                <a:outerShdw blurRad="38100" dist="38100" dir="2700000" algn="tl">
                  <a:srgbClr val="C0C0C0"/>
                </a:outerShdw>
              </a:effectLst>
              <a:latin typeface="微软雅黑" panose="020B0503020204020204" pitchFamily="34" charset="-122"/>
              <a:ea typeface="微软雅黑" panose="020B0503020204020204" pitchFamily="34" charset="-122"/>
            </a:endParaRPr>
          </a:p>
          <a:p>
            <a:pPr fontAlgn="ctr">
              <a:lnSpc>
                <a:spcPct val="150000"/>
              </a:lnSpc>
              <a:spcBef>
                <a:spcPct val="0"/>
              </a:spcBef>
              <a:buFont typeface="Wingdings" panose="05000000000000000000" pitchFamily="2" charset="2"/>
              <a:buNone/>
            </a:pPr>
            <a:r>
              <a:rPr lang="en-US" altLang="zh-CN" sz="2000" b="1">
                <a:solidFill>
                  <a:srgbClr val="0070C0"/>
                </a:solidFill>
                <a:effectLst>
                  <a:outerShdw blurRad="38100" dist="38100" dir="2700000" algn="tl">
                    <a:srgbClr val="C0C0C0"/>
                  </a:outerShdw>
                </a:effectLst>
                <a:latin typeface="微软雅黑" panose="020B0503020204020204" pitchFamily="34" charset="-122"/>
                <a:ea typeface="微软雅黑" panose="020B0503020204020204" pitchFamily="34" charset="-122"/>
              </a:rPr>
              <a:t>      【</a:t>
            </a:r>
            <a:r>
              <a:rPr lang="zh-CN" altLang="en-US" sz="2000" b="1">
                <a:solidFill>
                  <a:srgbClr val="0070C0"/>
                </a:solidFill>
                <a:effectLst>
                  <a:outerShdw blurRad="38100" dist="38100" dir="2700000" algn="tl">
                    <a:srgbClr val="C0C0C0"/>
                  </a:outerShdw>
                </a:effectLst>
                <a:latin typeface="微软雅黑" panose="020B0503020204020204" pitchFamily="34" charset="-122"/>
                <a:ea typeface="微软雅黑" panose="020B0503020204020204" pitchFamily="34" charset="-122"/>
              </a:rPr>
              <a:t>主要成份</a:t>
            </a:r>
            <a:r>
              <a:rPr lang="en-US" altLang="zh-CN" sz="2000" b="1">
                <a:solidFill>
                  <a:srgbClr val="0070C0"/>
                </a:solidFill>
                <a:effectLst>
                  <a:outerShdw blurRad="38100" dist="38100" dir="2700000" algn="tl">
                    <a:srgbClr val="C0C0C0"/>
                  </a:outerShdw>
                </a:effectLst>
                <a:latin typeface="微软雅黑" panose="020B0503020204020204" pitchFamily="34" charset="-122"/>
                <a:ea typeface="微软雅黑" panose="020B0503020204020204" pitchFamily="34" charset="-122"/>
              </a:rPr>
              <a:t>】</a:t>
            </a:r>
            <a:r>
              <a:rPr lang="zh-CN" altLang="en-US" sz="2000">
                <a:solidFill>
                  <a:srgbClr val="0070C0"/>
                </a:solidFill>
                <a:effectLst>
                  <a:outerShdw blurRad="38100" dist="38100" dir="2700000" algn="tl">
                    <a:srgbClr val="C0C0C0"/>
                  </a:outerShdw>
                </a:effectLst>
                <a:latin typeface="微软雅黑" panose="020B0503020204020204" pitchFamily="34" charset="-122"/>
                <a:ea typeface="微软雅黑" panose="020B0503020204020204" pitchFamily="34" charset="-122"/>
              </a:rPr>
              <a:t>丹参、三七、冰片。</a:t>
            </a:r>
            <a:r>
              <a:rPr lang="zh-CN" altLang="en-US" sz="2000">
                <a:effectLst>
                  <a:outerShdw blurRad="38100" dist="38100" dir="2700000" algn="tl">
                    <a:srgbClr val="C0C0C0"/>
                  </a:outerShdw>
                </a:effectLst>
                <a:latin typeface="微软雅黑" panose="020B0503020204020204" pitchFamily="34" charset="-122"/>
                <a:ea typeface="微软雅黑" panose="020B0503020204020204" pitchFamily="34" charset="-122"/>
              </a:rPr>
              <a:t> </a:t>
            </a:r>
            <a:endParaRPr lang="en-US" altLang="zh-CN" sz="2000">
              <a:solidFill>
                <a:srgbClr val="0070C0"/>
              </a:solidFill>
              <a:effectLst>
                <a:outerShdw blurRad="38100" dist="38100" dir="2700000" algn="tl">
                  <a:srgbClr val="C0C0C0"/>
                </a:outerShdw>
              </a:effectLst>
              <a:latin typeface="微软雅黑" panose="020B0503020204020204" pitchFamily="34" charset="-122"/>
              <a:ea typeface="微软雅黑" panose="020B0503020204020204" pitchFamily="34" charset="-122"/>
            </a:endParaRPr>
          </a:p>
          <a:p>
            <a:pPr lvl="1">
              <a:lnSpc>
                <a:spcPct val="150000"/>
              </a:lnSpc>
              <a:buFont typeface="Wingdings" panose="05000000000000000000" pitchFamily="2" charset="2"/>
              <a:buNone/>
            </a:pPr>
            <a:r>
              <a:rPr lang="en-US" altLang="zh-CN" sz="2000" b="1">
                <a:solidFill>
                  <a:srgbClr val="0070C0"/>
                </a:solidFill>
                <a:effectLst>
                  <a:outerShdw blurRad="38100" dist="38100" dir="2700000" algn="tl">
                    <a:srgbClr val="C0C0C0"/>
                  </a:outerShdw>
                </a:effectLst>
                <a:latin typeface="微软雅黑" panose="020B0503020204020204" pitchFamily="34" charset="-122"/>
                <a:ea typeface="微软雅黑" panose="020B0503020204020204" pitchFamily="34" charset="-122"/>
              </a:rPr>
              <a:t>【</a:t>
            </a:r>
            <a:r>
              <a:rPr lang="zh-CN" altLang="en-US" sz="2000" b="1">
                <a:solidFill>
                  <a:srgbClr val="0070C0"/>
                </a:solidFill>
                <a:effectLst>
                  <a:outerShdw blurRad="38100" dist="38100" dir="2700000" algn="tl">
                    <a:srgbClr val="C0C0C0"/>
                  </a:outerShdw>
                </a:effectLst>
                <a:latin typeface="微软雅黑" panose="020B0503020204020204" pitchFamily="34" charset="-122"/>
                <a:ea typeface="微软雅黑" panose="020B0503020204020204" pitchFamily="34" charset="-122"/>
              </a:rPr>
              <a:t>功能与主治</a:t>
            </a:r>
            <a:r>
              <a:rPr lang="en-US" altLang="zh-CN" sz="2000" b="1">
                <a:solidFill>
                  <a:srgbClr val="0070C0"/>
                </a:solidFill>
                <a:effectLst>
                  <a:outerShdw blurRad="38100" dist="38100" dir="2700000" algn="tl">
                    <a:srgbClr val="C0C0C0"/>
                  </a:outerShdw>
                </a:effectLst>
                <a:latin typeface="微软雅黑" panose="020B0503020204020204" pitchFamily="34" charset="-122"/>
                <a:ea typeface="微软雅黑" panose="020B0503020204020204" pitchFamily="34" charset="-122"/>
              </a:rPr>
              <a:t>】</a:t>
            </a:r>
            <a:r>
              <a:rPr lang="zh-CN" altLang="en-US" sz="2000">
                <a:solidFill>
                  <a:srgbClr val="0070C0"/>
                </a:solidFill>
                <a:effectLst>
                  <a:outerShdw blurRad="38100" dist="38100" dir="2700000" algn="tl">
                    <a:srgbClr val="C0C0C0"/>
                  </a:outerShdw>
                </a:effectLst>
                <a:latin typeface="微软雅黑" panose="020B0503020204020204" pitchFamily="34" charset="-122"/>
                <a:ea typeface="微软雅黑" panose="020B0503020204020204" pitchFamily="34" charset="-122"/>
              </a:rPr>
              <a:t>本品活血化瘀 、理气止痛，用于气滞血瘀所致的胸痹、症见胸闷、心前区刺痛、冠心病、心绞痛见上述证候者。 </a:t>
            </a:r>
            <a:endParaRPr lang="zh-CN" altLang="en-US" sz="2000">
              <a:solidFill>
                <a:srgbClr val="0070C0"/>
              </a:solidFill>
              <a:effectLst>
                <a:outerShdw blurRad="38100" dist="38100" dir="2700000" algn="tl">
                  <a:srgbClr val="C0C0C0"/>
                </a:outerShdw>
              </a:effectLst>
              <a:latin typeface="微软雅黑" panose="020B0503020204020204" pitchFamily="34" charset="-122"/>
              <a:ea typeface="微软雅黑" panose="020B0503020204020204" pitchFamily="34" charset="-122"/>
            </a:endParaRPr>
          </a:p>
          <a:p>
            <a:pPr lvl="1">
              <a:lnSpc>
                <a:spcPct val="150000"/>
              </a:lnSpc>
              <a:buFont typeface="Wingdings" panose="05000000000000000000" pitchFamily="2" charset="2"/>
              <a:buNone/>
            </a:pPr>
            <a:r>
              <a:rPr lang="en-US" altLang="zh-CN" sz="2000" b="1">
                <a:solidFill>
                  <a:srgbClr val="0070C0"/>
                </a:solidFill>
                <a:effectLst>
                  <a:outerShdw blurRad="38100" dist="38100" dir="2700000" algn="tl">
                    <a:srgbClr val="C0C0C0"/>
                  </a:outerShdw>
                </a:effectLst>
                <a:latin typeface="微软雅黑" panose="020B0503020204020204" pitchFamily="34" charset="-122"/>
                <a:ea typeface="微软雅黑" panose="020B0503020204020204" pitchFamily="34" charset="-122"/>
              </a:rPr>
              <a:t>【</a:t>
            </a:r>
            <a:r>
              <a:rPr lang="zh-CN" altLang="en-US" sz="2000" b="1">
                <a:solidFill>
                  <a:srgbClr val="0070C0"/>
                </a:solidFill>
                <a:effectLst>
                  <a:outerShdw blurRad="38100" dist="38100" dir="2700000" algn="tl">
                    <a:srgbClr val="C0C0C0"/>
                  </a:outerShdw>
                </a:effectLst>
                <a:latin typeface="微软雅黑" panose="020B0503020204020204" pitchFamily="34" charset="-122"/>
                <a:ea typeface="微软雅黑" panose="020B0503020204020204" pitchFamily="34" charset="-122"/>
              </a:rPr>
              <a:t>用法用量</a:t>
            </a:r>
            <a:r>
              <a:rPr lang="en-US" altLang="zh-CN" sz="2000" b="1">
                <a:solidFill>
                  <a:srgbClr val="0070C0"/>
                </a:solidFill>
                <a:effectLst>
                  <a:outerShdw blurRad="38100" dist="38100" dir="2700000" algn="tl">
                    <a:srgbClr val="C0C0C0"/>
                  </a:outerShdw>
                </a:effectLst>
                <a:latin typeface="微软雅黑" panose="020B0503020204020204" pitchFamily="34" charset="-122"/>
                <a:ea typeface="微软雅黑" panose="020B0503020204020204" pitchFamily="34" charset="-122"/>
              </a:rPr>
              <a:t>】</a:t>
            </a:r>
            <a:r>
              <a:rPr lang="zh-CN" altLang="en-US" sz="2000">
                <a:solidFill>
                  <a:srgbClr val="0070C0"/>
                </a:solidFill>
                <a:effectLst>
                  <a:outerShdw blurRad="38100" dist="38100" dir="2700000" algn="tl">
                    <a:srgbClr val="C0C0C0"/>
                  </a:outerShdw>
                </a:effectLst>
                <a:latin typeface="微软雅黑" panose="020B0503020204020204" pitchFamily="34" charset="-122"/>
                <a:ea typeface="微软雅黑" panose="020B0503020204020204" pitchFamily="34" charset="-122"/>
              </a:rPr>
              <a:t>口服或舌下含服 一次 </a:t>
            </a:r>
            <a:r>
              <a:rPr lang="en-US" altLang="zh-CN" sz="2000">
                <a:solidFill>
                  <a:srgbClr val="0070C0"/>
                </a:solidFill>
                <a:effectLst>
                  <a:outerShdw blurRad="38100" dist="38100" dir="2700000" algn="tl">
                    <a:srgbClr val="C0C0C0"/>
                  </a:outerShdw>
                </a:effectLst>
                <a:latin typeface="微软雅黑" panose="020B0503020204020204" pitchFamily="34" charset="-122"/>
                <a:ea typeface="微软雅黑" panose="020B0503020204020204" pitchFamily="34" charset="-122"/>
              </a:rPr>
              <a:t>10 </a:t>
            </a:r>
            <a:r>
              <a:rPr lang="zh-CN" altLang="en-US" sz="2000">
                <a:solidFill>
                  <a:srgbClr val="0070C0"/>
                </a:solidFill>
                <a:effectLst>
                  <a:outerShdw blurRad="38100" dist="38100" dir="2700000" algn="tl">
                    <a:srgbClr val="C0C0C0"/>
                  </a:outerShdw>
                </a:effectLst>
                <a:latin typeface="微软雅黑" panose="020B0503020204020204" pitchFamily="34" charset="-122"/>
                <a:ea typeface="微软雅黑" panose="020B0503020204020204" pitchFamily="34" charset="-122"/>
              </a:rPr>
              <a:t>丸，一日 </a:t>
            </a:r>
            <a:r>
              <a:rPr lang="en-US" altLang="zh-CN" sz="2000">
                <a:solidFill>
                  <a:srgbClr val="0070C0"/>
                </a:solidFill>
                <a:effectLst>
                  <a:outerShdw blurRad="38100" dist="38100" dir="2700000" algn="tl">
                    <a:srgbClr val="C0C0C0"/>
                  </a:outerShdw>
                </a:effectLst>
                <a:latin typeface="微软雅黑" panose="020B0503020204020204" pitchFamily="34" charset="-122"/>
                <a:ea typeface="微软雅黑" panose="020B0503020204020204" pitchFamily="34" charset="-122"/>
              </a:rPr>
              <a:t>3</a:t>
            </a:r>
            <a:r>
              <a:rPr lang="zh-CN" altLang="en-US" sz="2000">
                <a:solidFill>
                  <a:srgbClr val="0070C0"/>
                </a:solidFill>
                <a:effectLst>
                  <a:outerShdw blurRad="38100" dist="38100" dir="2700000" algn="tl">
                    <a:srgbClr val="C0C0C0"/>
                  </a:outerShdw>
                </a:effectLst>
                <a:latin typeface="微软雅黑" panose="020B0503020204020204" pitchFamily="34" charset="-122"/>
                <a:ea typeface="微软雅黑" panose="020B0503020204020204" pitchFamily="34" charset="-122"/>
              </a:rPr>
              <a:t>次，</a:t>
            </a:r>
            <a:r>
              <a:rPr lang="en-US" altLang="zh-CN" sz="2000">
                <a:solidFill>
                  <a:srgbClr val="0070C0"/>
                </a:solidFill>
                <a:effectLst>
                  <a:outerShdw blurRad="38100" dist="38100" dir="2700000" algn="tl">
                    <a:srgbClr val="C0C0C0"/>
                  </a:outerShdw>
                </a:effectLst>
                <a:latin typeface="微软雅黑" panose="020B0503020204020204" pitchFamily="34" charset="-122"/>
                <a:ea typeface="微软雅黑" panose="020B0503020204020204" pitchFamily="34" charset="-122"/>
              </a:rPr>
              <a:t>4</a:t>
            </a:r>
            <a:r>
              <a:rPr lang="zh-CN" altLang="en-US" sz="2000">
                <a:solidFill>
                  <a:srgbClr val="0070C0"/>
                </a:solidFill>
                <a:effectLst>
                  <a:outerShdw blurRad="38100" dist="38100" dir="2700000" algn="tl">
                    <a:srgbClr val="C0C0C0"/>
                  </a:outerShdw>
                </a:effectLst>
                <a:latin typeface="微软雅黑" panose="020B0503020204020204" pitchFamily="34" charset="-122"/>
                <a:ea typeface="微软雅黑" panose="020B0503020204020204" pitchFamily="34" charset="-122"/>
              </a:rPr>
              <a:t>周为一</a:t>
            </a:r>
            <a:endParaRPr lang="zh-CN" altLang="en-US" sz="2000">
              <a:solidFill>
                <a:srgbClr val="0070C0"/>
              </a:solidFill>
              <a:effectLst>
                <a:outerShdw blurRad="38100" dist="38100" dir="2700000" algn="tl">
                  <a:srgbClr val="C0C0C0"/>
                </a:outerShdw>
              </a:effectLst>
              <a:latin typeface="微软雅黑" panose="020B0503020204020204" pitchFamily="34" charset="-122"/>
              <a:ea typeface="微软雅黑" panose="020B0503020204020204" pitchFamily="34" charset="-122"/>
            </a:endParaRPr>
          </a:p>
          <a:p>
            <a:pPr lvl="1">
              <a:lnSpc>
                <a:spcPct val="150000"/>
              </a:lnSpc>
              <a:buFont typeface="Wingdings" panose="05000000000000000000" pitchFamily="2" charset="2"/>
              <a:buNone/>
            </a:pPr>
            <a:r>
              <a:rPr lang="zh-CN" altLang="en-US" sz="2000">
                <a:solidFill>
                  <a:srgbClr val="0070C0"/>
                </a:solidFill>
                <a:effectLst>
                  <a:outerShdw blurRad="38100" dist="38100" dir="2700000" algn="tl">
                    <a:srgbClr val="C0C0C0"/>
                  </a:outerShdw>
                </a:effectLst>
                <a:latin typeface="微软雅黑" panose="020B0503020204020204" pitchFamily="34" charset="-122"/>
                <a:ea typeface="微软雅黑" panose="020B0503020204020204" pitchFamily="34" charset="-122"/>
              </a:rPr>
              <a:t>  个疗程 或遵医嘱 。</a:t>
            </a:r>
            <a:endParaRPr lang="en-US" altLang="zh-CN" sz="2000">
              <a:solidFill>
                <a:srgbClr val="0070C0"/>
              </a:solidFill>
              <a:effectLst>
                <a:outerShdw blurRad="38100" dist="38100" dir="2700000" algn="tl">
                  <a:srgbClr val="C0C0C0"/>
                </a:outerShdw>
              </a:effectLst>
              <a:latin typeface="微软雅黑" panose="020B0503020204020204" pitchFamily="34" charset="-122"/>
              <a:ea typeface="微软雅黑" panose="020B0503020204020204" pitchFamily="34" charset="-122"/>
            </a:endParaRPr>
          </a:p>
          <a:p>
            <a:pPr lvl="1">
              <a:lnSpc>
                <a:spcPct val="150000"/>
              </a:lnSpc>
              <a:buFont typeface="Wingdings" panose="05000000000000000000" pitchFamily="2" charset="2"/>
              <a:buNone/>
            </a:pPr>
            <a:r>
              <a:rPr lang="en-US" altLang="zh-CN" sz="2000" b="1">
                <a:solidFill>
                  <a:srgbClr val="0070C0"/>
                </a:solidFill>
                <a:effectLst>
                  <a:outerShdw blurRad="38100" dist="38100" dir="2700000" algn="tl">
                    <a:srgbClr val="C0C0C0"/>
                  </a:outerShdw>
                </a:effectLst>
                <a:latin typeface="微软雅黑" panose="020B0503020204020204" pitchFamily="34" charset="-122"/>
                <a:ea typeface="微软雅黑" panose="020B0503020204020204" pitchFamily="34" charset="-122"/>
              </a:rPr>
              <a:t>【</a:t>
            </a:r>
            <a:r>
              <a:rPr lang="zh-CN" altLang="en-US" sz="2000" b="1">
                <a:solidFill>
                  <a:srgbClr val="0070C0"/>
                </a:solidFill>
                <a:effectLst>
                  <a:outerShdw blurRad="38100" dist="38100" dir="2700000" algn="tl">
                    <a:srgbClr val="C0C0C0"/>
                  </a:outerShdw>
                </a:effectLst>
                <a:latin typeface="微软雅黑" panose="020B0503020204020204" pitchFamily="34" charset="-122"/>
                <a:ea typeface="微软雅黑" panose="020B0503020204020204" pitchFamily="34" charset="-122"/>
              </a:rPr>
              <a:t>注意事项</a:t>
            </a:r>
            <a:r>
              <a:rPr lang="en-US" altLang="zh-CN" sz="2000" b="1">
                <a:solidFill>
                  <a:srgbClr val="0070C0"/>
                </a:solidFill>
                <a:effectLst>
                  <a:outerShdw blurRad="38100" dist="38100" dir="2700000" algn="tl">
                    <a:srgbClr val="C0C0C0"/>
                  </a:outerShdw>
                </a:effectLst>
                <a:latin typeface="微软雅黑" panose="020B0503020204020204" pitchFamily="34" charset="-122"/>
                <a:ea typeface="微软雅黑" panose="020B0503020204020204" pitchFamily="34" charset="-122"/>
              </a:rPr>
              <a:t>】</a:t>
            </a:r>
            <a:r>
              <a:rPr lang="zh-CN" altLang="en-US" sz="2000">
                <a:solidFill>
                  <a:srgbClr val="0070C0"/>
                </a:solidFill>
                <a:effectLst>
                  <a:outerShdw blurRad="38100" dist="38100" dir="2700000" algn="tl">
                    <a:srgbClr val="C0C0C0"/>
                  </a:outerShdw>
                </a:effectLst>
                <a:latin typeface="微软雅黑" panose="020B0503020204020204" pitchFamily="34" charset="-122"/>
                <a:ea typeface="微软雅黑" panose="020B0503020204020204" pitchFamily="34" charset="-122"/>
              </a:rPr>
              <a:t>孕妇慎用 。</a:t>
            </a:r>
            <a:endParaRPr lang="zh-CN" altLang="en-US" sz="2000">
              <a:solidFill>
                <a:srgbClr val="0070C0"/>
              </a:solidFill>
              <a:effectLst>
                <a:outerShdw blurRad="38100" dist="38100" dir="2700000" algn="tl">
                  <a:srgbClr val="C0C0C0"/>
                </a:outerShdw>
              </a:effectLst>
              <a:latin typeface="微软雅黑" panose="020B0503020204020204" pitchFamily="34" charset="-122"/>
              <a:ea typeface="微软雅黑" panose="020B0503020204020204" pitchFamily="34" charset="-122"/>
            </a:endParaRPr>
          </a:p>
        </p:txBody>
      </p:sp>
      <p:sp>
        <p:nvSpPr>
          <p:cNvPr id="2169" name="AutoShape 5" descr="u=398783450,2360025952&amp;fm=96"/>
          <p:cNvSpPr>
            <a:spLocks noChangeArrowheads="1"/>
          </p:cNvSpPr>
          <p:nvPr/>
        </p:nvSpPr>
        <p:spPr bwMode="auto">
          <a:xfrm>
            <a:off x="4419600" y="3276600"/>
            <a:ext cx="304800" cy="304800"/>
          </a:xfrm>
          <a:prstGeom prst="rect">
            <a:avLst/>
          </a:prstGeom>
          <a:noFill/>
          <a:ln w="9525" cap="flat" algn="ctr">
            <a:noFill/>
            <a:prstDash val="solid"/>
            <a:miter lim="800000"/>
            <a:headEnd type="none" w="med" len="med"/>
            <a:tailEnd type="none" w="med" len="med"/>
          </a:ln>
          <a:effectLst/>
        </p:spPr>
        <p:txBody>
          <a:bodyPr/>
          <a:lstStyle/>
          <a:p>
            <a:endParaRPr lang="zh-CN" altLang="zh-CN"/>
          </a:p>
        </p:txBody>
      </p:sp>
      <p:sp>
        <p:nvSpPr>
          <p:cNvPr id="2170" name="Rectangle 6"/>
          <p:cNvSpPr>
            <a:spLocks noChangeArrowheads="1"/>
          </p:cNvSpPr>
          <p:nvPr/>
        </p:nvSpPr>
        <p:spPr bwMode="auto">
          <a:xfrm>
            <a:off x="3935413" y="6462713"/>
            <a:ext cx="1793875" cy="366712"/>
          </a:xfrm>
          <a:prstGeom prst="rect">
            <a:avLst/>
          </a:prstGeom>
          <a:noFill/>
          <a:ln w="9525" cap="flat" algn="ctr">
            <a:noFill/>
            <a:prstDash val="solid"/>
            <a:miter lim="800000"/>
            <a:headEnd type="none" w="med" len="med"/>
            <a:tailEnd type="none" w="med" len="med"/>
          </a:ln>
          <a:effectLst/>
        </p:spPr>
        <p:txBody>
          <a:bodyPr/>
          <a:lstStyle/>
          <a:p>
            <a:r>
              <a:rPr lang="zh-CN" altLang="en-US" b="1">
                <a:solidFill>
                  <a:schemeClr val="bg1"/>
                </a:solidFill>
                <a:effectLst>
                  <a:outerShdw blurRad="38100" dist="38100" dir="2700000" algn="tl">
                    <a:srgbClr val="C0C0C0"/>
                  </a:outerShdw>
                </a:effectLst>
              </a:rPr>
              <a:t>胸痹</a:t>
            </a:r>
            <a:r>
              <a:rPr lang="en-US" altLang="zh-CN" b="1">
                <a:solidFill>
                  <a:schemeClr val="bg1"/>
                </a:solidFill>
                <a:effectLst>
                  <a:outerShdw blurRad="38100" dist="38100" dir="2700000" algn="tl">
                    <a:srgbClr val="C0C0C0"/>
                  </a:outerShdw>
                </a:effectLst>
              </a:rPr>
              <a:t>—</a:t>
            </a:r>
            <a:r>
              <a:rPr lang="zh-CN" altLang="en-US" b="1">
                <a:solidFill>
                  <a:schemeClr val="bg1"/>
                </a:solidFill>
                <a:effectLst>
                  <a:outerShdw blurRad="38100" dist="38100" dir="2700000" algn="tl">
                    <a:srgbClr val="C0C0C0"/>
                  </a:outerShdw>
                </a:effectLst>
              </a:rPr>
              <a:t>气滞血瘀</a:t>
            </a:r>
            <a:endParaRPr lang="zh-CN" altLang="en-US" b="1">
              <a:solidFill>
                <a:schemeClr val="bg1"/>
              </a:solidFill>
              <a:effectLst>
                <a:outerShdw blurRad="38100" dist="38100" dir="2700000" algn="tl">
                  <a:srgbClr val="C0C0C0"/>
                </a:outerShdw>
              </a:effectLst>
            </a:endParaRPr>
          </a:p>
        </p:txBody>
      </p:sp>
      <p:pic>
        <p:nvPicPr>
          <p:cNvPr id="2171" name="Picture 8" descr="天士力 复方丹参滴丸"/>
          <p:cNvPicPr preferRelativeResize="0">
            <a:picLocks noChangeArrowheads="1"/>
          </p:cNvPicPr>
          <p:nvPr/>
        </p:nvPicPr>
        <p:blipFill>
          <a:blip r:embed="rId1" cstate="print"/>
          <a:srcRect t="17564" b="14346"/>
          <a:stretch>
            <a:fillRect/>
          </a:stretch>
        </p:blipFill>
        <p:spPr bwMode="auto">
          <a:xfrm>
            <a:off x="5840413" y="4773613"/>
            <a:ext cx="2301875" cy="1568450"/>
          </a:xfrm>
          <a:prstGeom prst="rect">
            <a:avLst/>
          </a:prstGeom>
          <a:noFill/>
          <a:ln w="9525" cap="flat" algn="ctr">
            <a:noFill/>
            <a:prstDash val="solid"/>
            <a:miter lim="800000"/>
            <a:headEnd type="none" w="med" len="med"/>
            <a:tailEnd type="none" w="med" len="med"/>
          </a:ln>
          <a:effectLst/>
        </p:spPr>
      </p:pic>
      <p:sp>
        <p:nvSpPr>
          <p:cNvPr id="2172" name="Rectangle 8"/>
          <p:cNvSpPr>
            <a:spLocks noChangeArrowheads="1"/>
          </p:cNvSpPr>
          <p:nvPr/>
        </p:nvSpPr>
        <p:spPr bwMode="auto">
          <a:xfrm>
            <a:off x="142875" y="6462713"/>
            <a:ext cx="736600" cy="366712"/>
          </a:xfrm>
          <a:prstGeom prst="rect">
            <a:avLst/>
          </a:prstGeom>
          <a:noFill/>
          <a:ln w="9525" cap="flat" algn="ctr">
            <a:noFill/>
            <a:prstDash val="solid"/>
            <a:miter lim="800000"/>
            <a:headEnd type="none" w="med" len="med"/>
            <a:tailEnd type="none" w="med" len="med"/>
          </a:ln>
          <a:effectLst/>
        </p:spPr>
        <p:txBody>
          <a:bodyPr/>
          <a:lstStyle/>
          <a:p>
            <a:r>
              <a:rPr lang="zh-CN" altLang="en-US" b="1">
                <a:solidFill>
                  <a:schemeClr val="bg1"/>
                </a:solidFill>
                <a:effectLst>
                  <a:outerShdw blurRad="38100" dist="38100" dir="2700000" algn="tl">
                    <a:srgbClr val="C0C0C0"/>
                  </a:outerShdw>
                </a:effectLst>
              </a:rPr>
              <a:t>胸痹</a:t>
            </a:r>
            <a:endParaRPr lang="zh-CN" altLang="en-US" b="1">
              <a:solidFill>
                <a:schemeClr val="bg1"/>
              </a:solidFill>
              <a:effectLst>
                <a:outerShdw blurRad="38100" dist="38100" dir="2700000" algn="tl">
                  <a:srgbClr val="C0C0C0"/>
                </a:outerShdw>
              </a:effectLst>
            </a:endParaRPr>
          </a:p>
        </p:txBody>
      </p:sp>
    </p:spTree>
  </p:cSld>
  <p:clrMapOvr>
    <a:masterClrMapping/>
  </p:clrMapOvr>
  <p:transition/>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75" name="Rectangle 3"/>
          <p:cNvSpPr>
            <a:spLocks noGrp="1" noChangeArrowheads="1"/>
          </p:cNvSpPr>
          <p:nvPr>
            <p:ph type="body" sz="half" idx="4294967295"/>
          </p:nvPr>
        </p:nvSpPr>
        <p:spPr bwMode="auto">
          <a:xfrm>
            <a:off x="539433" y="548640"/>
            <a:ext cx="7739062" cy="5511800"/>
          </a:xfrm>
          <a:prstGeom prst="rect">
            <a:avLst/>
          </a:prstGeom>
          <a:noFill/>
          <a:ln cap="flat" algn="ctr">
            <a:miter lim="800000"/>
            <a:headEnd type="none" w="med" len="med"/>
            <a:tailEnd type="none" w="med" len="med"/>
          </a:ln>
        </p:spPr>
        <p:txBody>
          <a:bodyPr/>
          <a:lstStyle/>
          <a:p>
            <a:pPr algn="ctr" fontAlgn="ctr">
              <a:lnSpc>
                <a:spcPct val="150000"/>
              </a:lnSpc>
              <a:spcBef>
                <a:spcPct val="0"/>
              </a:spcBef>
              <a:buFont typeface="Wingdings" panose="05000000000000000000" pitchFamily="2" charset="2"/>
              <a:buChar char="u"/>
            </a:pPr>
            <a:r>
              <a:rPr lang="zh-CN" altLang="en-US" sz="2800" b="1">
                <a:solidFill>
                  <a:srgbClr val="0070C0"/>
                </a:solidFill>
                <a:effectLst>
                  <a:outerShdw blurRad="38100" dist="38100" dir="2700000" algn="tl">
                    <a:srgbClr val="C0C0C0"/>
                  </a:outerShdw>
                </a:effectLst>
                <a:latin typeface="微软雅黑" panose="020B0503020204020204" pitchFamily="34" charset="-122"/>
                <a:ea typeface="微软雅黑" panose="020B0503020204020204" pitchFamily="34" charset="-122"/>
              </a:rPr>
              <a:t>活血通脉胶囊</a:t>
            </a:r>
            <a:endParaRPr lang="zh-CN" altLang="en-US" sz="2800" b="1">
              <a:solidFill>
                <a:srgbClr val="0070C0"/>
              </a:solidFill>
              <a:effectLst>
                <a:outerShdw blurRad="38100" dist="38100" dir="2700000" algn="tl">
                  <a:srgbClr val="C0C0C0"/>
                </a:outerShdw>
              </a:effectLst>
              <a:latin typeface="微软雅黑" panose="020B0503020204020204" pitchFamily="34" charset="-122"/>
              <a:ea typeface="微软雅黑" panose="020B0503020204020204" pitchFamily="34" charset="-122"/>
            </a:endParaRPr>
          </a:p>
          <a:p>
            <a:pPr algn="ctr" fontAlgn="ctr">
              <a:lnSpc>
                <a:spcPct val="150000"/>
              </a:lnSpc>
              <a:spcBef>
                <a:spcPct val="0"/>
              </a:spcBef>
              <a:buFont typeface="Wingdings" panose="05000000000000000000" pitchFamily="2" charset="2"/>
              <a:buChar char="u"/>
            </a:pPr>
            <a:endParaRPr lang="zh-CN" altLang="en-US" sz="1000" b="1">
              <a:solidFill>
                <a:srgbClr val="0070C0"/>
              </a:solidFill>
              <a:effectLst>
                <a:outerShdw blurRad="38100" dist="38100" dir="2700000" algn="tl">
                  <a:srgbClr val="C0C0C0"/>
                </a:outerShdw>
              </a:effectLst>
              <a:latin typeface="微软雅黑" panose="020B0503020204020204" pitchFamily="34" charset="-122"/>
              <a:ea typeface="微软雅黑" panose="020B0503020204020204" pitchFamily="34" charset="-122"/>
            </a:endParaRPr>
          </a:p>
          <a:p>
            <a:pPr fontAlgn="ctr">
              <a:lnSpc>
                <a:spcPct val="150000"/>
              </a:lnSpc>
              <a:spcBef>
                <a:spcPct val="0"/>
              </a:spcBef>
              <a:buFont typeface="Wingdings" panose="05000000000000000000" pitchFamily="2" charset="2"/>
              <a:buNone/>
            </a:pPr>
            <a:r>
              <a:rPr lang="en-US" altLang="zh-CN" sz="2000" b="1">
                <a:solidFill>
                  <a:srgbClr val="0070C0"/>
                </a:solidFill>
                <a:effectLst>
                  <a:outerShdw blurRad="38100" dist="38100" dir="2700000" algn="tl">
                    <a:srgbClr val="C0C0C0"/>
                  </a:outerShdw>
                </a:effectLst>
                <a:latin typeface="微软雅黑" panose="020B0503020204020204" pitchFamily="34" charset="-122"/>
                <a:ea typeface="微软雅黑" panose="020B0503020204020204" pitchFamily="34" charset="-122"/>
              </a:rPr>
              <a:t>      【</a:t>
            </a:r>
            <a:r>
              <a:rPr lang="zh-CN" altLang="en-US" sz="2000" b="1">
                <a:solidFill>
                  <a:srgbClr val="0070C0"/>
                </a:solidFill>
                <a:effectLst>
                  <a:outerShdw blurRad="38100" dist="38100" dir="2700000" algn="tl">
                    <a:srgbClr val="C0C0C0"/>
                  </a:outerShdw>
                </a:effectLst>
                <a:latin typeface="微软雅黑" panose="020B0503020204020204" pitchFamily="34" charset="-122"/>
                <a:ea typeface="微软雅黑" panose="020B0503020204020204" pitchFamily="34" charset="-122"/>
              </a:rPr>
              <a:t>主要成份</a:t>
            </a:r>
            <a:r>
              <a:rPr lang="en-US" altLang="zh-CN" sz="2000" b="1">
                <a:solidFill>
                  <a:srgbClr val="0070C0"/>
                </a:solidFill>
                <a:effectLst>
                  <a:outerShdw blurRad="38100" dist="38100" dir="2700000" algn="tl">
                    <a:srgbClr val="C0C0C0"/>
                  </a:outerShdw>
                </a:effectLst>
                <a:latin typeface="微软雅黑" panose="020B0503020204020204" pitchFamily="34" charset="-122"/>
                <a:ea typeface="微软雅黑" panose="020B0503020204020204" pitchFamily="34" charset="-122"/>
              </a:rPr>
              <a:t>】</a:t>
            </a:r>
            <a:r>
              <a:rPr lang="zh-CN" altLang="en-US" sz="2000">
                <a:solidFill>
                  <a:srgbClr val="0070C0"/>
                </a:solidFill>
                <a:effectLst>
                  <a:outerShdw blurRad="38100" dist="38100" dir="2700000" algn="tl">
                    <a:srgbClr val="C0C0C0"/>
                  </a:outerShdw>
                </a:effectLst>
                <a:latin typeface="微软雅黑" panose="020B0503020204020204" pitchFamily="34" charset="-122"/>
                <a:ea typeface="微软雅黑" panose="020B0503020204020204" pitchFamily="34" charset="-122"/>
              </a:rPr>
              <a:t>本品为水蛭经加工制成的胶囊剂 。</a:t>
            </a:r>
            <a:endParaRPr lang="en-US" altLang="zh-CN" sz="2000">
              <a:solidFill>
                <a:srgbClr val="0070C0"/>
              </a:solidFill>
              <a:effectLst>
                <a:outerShdw blurRad="38100" dist="38100" dir="2700000" algn="tl">
                  <a:srgbClr val="C0C0C0"/>
                </a:outerShdw>
              </a:effectLst>
              <a:latin typeface="微软雅黑" panose="020B0503020204020204" pitchFamily="34" charset="-122"/>
              <a:ea typeface="微软雅黑" panose="020B0503020204020204" pitchFamily="34" charset="-122"/>
            </a:endParaRPr>
          </a:p>
          <a:p>
            <a:pPr lvl="1">
              <a:lnSpc>
                <a:spcPct val="150000"/>
              </a:lnSpc>
              <a:buFont typeface="Wingdings" panose="05000000000000000000" pitchFamily="2" charset="2"/>
              <a:buNone/>
            </a:pPr>
            <a:r>
              <a:rPr lang="en-US" altLang="zh-CN" sz="2000" b="1">
                <a:solidFill>
                  <a:srgbClr val="0070C0"/>
                </a:solidFill>
                <a:effectLst>
                  <a:outerShdw blurRad="38100" dist="38100" dir="2700000" algn="tl">
                    <a:srgbClr val="C0C0C0"/>
                  </a:outerShdw>
                </a:effectLst>
                <a:latin typeface="微软雅黑" panose="020B0503020204020204" pitchFamily="34" charset="-122"/>
                <a:ea typeface="微软雅黑" panose="020B0503020204020204" pitchFamily="34" charset="-122"/>
              </a:rPr>
              <a:t>【</a:t>
            </a:r>
            <a:r>
              <a:rPr lang="zh-CN" altLang="en-US" sz="2000" b="1">
                <a:solidFill>
                  <a:srgbClr val="0070C0"/>
                </a:solidFill>
                <a:effectLst>
                  <a:outerShdw blurRad="38100" dist="38100" dir="2700000" algn="tl">
                    <a:srgbClr val="C0C0C0"/>
                  </a:outerShdw>
                </a:effectLst>
                <a:latin typeface="微软雅黑" panose="020B0503020204020204" pitchFamily="34" charset="-122"/>
                <a:ea typeface="微软雅黑" panose="020B0503020204020204" pitchFamily="34" charset="-122"/>
              </a:rPr>
              <a:t>功能与主治</a:t>
            </a:r>
            <a:r>
              <a:rPr lang="en-US" altLang="zh-CN" sz="2000" b="1">
                <a:solidFill>
                  <a:srgbClr val="0070C0"/>
                </a:solidFill>
                <a:effectLst>
                  <a:outerShdw blurRad="38100" dist="38100" dir="2700000" algn="tl">
                    <a:srgbClr val="C0C0C0"/>
                  </a:outerShdw>
                </a:effectLst>
                <a:latin typeface="微软雅黑" panose="020B0503020204020204" pitchFamily="34" charset="-122"/>
                <a:ea typeface="微软雅黑" panose="020B0503020204020204" pitchFamily="34" charset="-122"/>
              </a:rPr>
              <a:t>】</a:t>
            </a:r>
            <a:r>
              <a:rPr lang="zh-CN" altLang="en-US" sz="2000">
                <a:solidFill>
                  <a:srgbClr val="0070C0"/>
                </a:solidFill>
                <a:effectLst>
                  <a:outerShdw blurRad="38100" dist="38100" dir="2700000" algn="tl">
                    <a:srgbClr val="C0C0C0"/>
                  </a:outerShdw>
                </a:effectLst>
                <a:latin typeface="微软雅黑" panose="020B0503020204020204" pitchFamily="34" charset="-122"/>
                <a:ea typeface="微软雅黑" panose="020B0503020204020204" pitchFamily="34" charset="-122"/>
              </a:rPr>
              <a:t>破血逐瘀、活血散瘀、通经、通脉止痛。本品用于症瘕痞块、血瘀闭经、跌打损伤及高脂血症，见有眩晕 胸闷、心痛、体胖等属于痰瘀凝聚者。</a:t>
            </a:r>
            <a:endParaRPr lang="zh-CN" altLang="en-US" sz="2000">
              <a:solidFill>
                <a:srgbClr val="0070C0"/>
              </a:solidFill>
              <a:effectLst>
                <a:outerShdw blurRad="38100" dist="38100" dir="2700000" algn="tl">
                  <a:srgbClr val="C0C0C0"/>
                </a:outerShdw>
              </a:effectLst>
              <a:latin typeface="微软雅黑" panose="020B0503020204020204" pitchFamily="34" charset="-122"/>
              <a:ea typeface="微软雅黑" panose="020B0503020204020204" pitchFamily="34" charset="-122"/>
            </a:endParaRPr>
          </a:p>
          <a:p>
            <a:pPr lvl="1">
              <a:lnSpc>
                <a:spcPct val="150000"/>
              </a:lnSpc>
              <a:buFont typeface="Wingdings" panose="05000000000000000000" pitchFamily="2" charset="2"/>
              <a:buNone/>
            </a:pPr>
            <a:r>
              <a:rPr lang="en-US" altLang="zh-CN" sz="2000" b="1">
                <a:solidFill>
                  <a:srgbClr val="0070C0"/>
                </a:solidFill>
                <a:effectLst>
                  <a:outerShdw blurRad="38100" dist="38100" dir="2700000" algn="tl">
                    <a:srgbClr val="C0C0C0"/>
                  </a:outerShdw>
                </a:effectLst>
                <a:latin typeface="微软雅黑" panose="020B0503020204020204" pitchFamily="34" charset="-122"/>
                <a:ea typeface="微软雅黑" panose="020B0503020204020204" pitchFamily="34" charset="-122"/>
              </a:rPr>
              <a:t>【</a:t>
            </a:r>
            <a:r>
              <a:rPr lang="zh-CN" altLang="en-US" sz="2000" b="1">
                <a:solidFill>
                  <a:srgbClr val="0070C0"/>
                </a:solidFill>
                <a:effectLst>
                  <a:outerShdw blurRad="38100" dist="38100" dir="2700000" algn="tl">
                    <a:srgbClr val="C0C0C0"/>
                  </a:outerShdw>
                </a:effectLst>
                <a:latin typeface="微软雅黑" panose="020B0503020204020204" pitchFamily="34" charset="-122"/>
                <a:ea typeface="微软雅黑" panose="020B0503020204020204" pitchFamily="34" charset="-122"/>
              </a:rPr>
              <a:t>用法用量</a:t>
            </a:r>
            <a:r>
              <a:rPr lang="en-US" altLang="zh-CN" sz="2000" b="1">
                <a:solidFill>
                  <a:srgbClr val="0070C0"/>
                </a:solidFill>
                <a:effectLst>
                  <a:outerShdw blurRad="38100" dist="38100" dir="2700000" algn="tl">
                    <a:srgbClr val="C0C0C0"/>
                  </a:outerShdw>
                </a:effectLst>
                <a:latin typeface="微软雅黑" panose="020B0503020204020204" pitchFamily="34" charset="-122"/>
                <a:ea typeface="微软雅黑" panose="020B0503020204020204" pitchFamily="34" charset="-122"/>
              </a:rPr>
              <a:t>】</a:t>
            </a:r>
            <a:r>
              <a:rPr lang="zh-CN" altLang="en-US" sz="2000">
                <a:solidFill>
                  <a:srgbClr val="0070C0"/>
                </a:solidFill>
                <a:effectLst>
                  <a:outerShdw blurRad="38100" dist="38100" dir="2700000" algn="tl">
                    <a:srgbClr val="C0C0C0"/>
                  </a:outerShdw>
                </a:effectLst>
                <a:latin typeface="微软雅黑" panose="020B0503020204020204" pitchFamily="34" charset="-122"/>
                <a:ea typeface="微软雅黑" panose="020B0503020204020204" pitchFamily="34" charset="-122"/>
              </a:rPr>
              <a:t>一次</a:t>
            </a:r>
            <a:r>
              <a:rPr lang="en-US" altLang="zh-CN" sz="2000">
                <a:solidFill>
                  <a:srgbClr val="0070C0"/>
                </a:solidFill>
                <a:effectLst>
                  <a:outerShdw blurRad="38100" dist="38100" dir="2700000" algn="tl">
                    <a:srgbClr val="C0C0C0"/>
                  </a:outerShdw>
                </a:effectLst>
                <a:latin typeface="微软雅黑" panose="020B0503020204020204" pitchFamily="34" charset="-122"/>
                <a:ea typeface="微软雅黑" panose="020B0503020204020204" pitchFamily="34" charset="-122"/>
              </a:rPr>
              <a:t>2</a:t>
            </a:r>
            <a:r>
              <a:rPr lang="zh-CN" altLang="en-US" sz="2000">
                <a:solidFill>
                  <a:srgbClr val="0070C0"/>
                </a:solidFill>
                <a:effectLst>
                  <a:outerShdw blurRad="38100" dist="38100" dir="2700000" algn="tl">
                    <a:srgbClr val="C0C0C0"/>
                  </a:outerShdw>
                </a:effectLst>
                <a:latin typeface="微软雅黑" panose="020B0503020204020204" pitchFamily="34" charset="-122"/>
                <a:ea typeface="微软雅黑" panose="020B0503020204020204" pitchFamily="34" charset="-122"/>
              </a:rPr>
              <a:t>～</a:t>
            </a:r>
            <a:r>
              <a:rPr lang="en-US" altLang="zh-CN" sz="2000">
                <a:solidFill>
                  <a:srgbClr val="0070C0"/>
                </a:solidFill>
                <a:effectLst>
                  <a:outerShdw blurRad="38100" dist="38100" dir="2700000" algn="tl">
                    <a:srgbClr val="C0C0C0"/>
                  </a:outerShdw>
                </a:effectLst>
                <a:latin typeface="微软雅黑" panose="020B0503020204020204" pitchFamily="34" charset="-122"/>
                <a:ea typeface="微软雅黑" panose="020B0503020204020204" pitchFamily="34" charset="-122"/>
              </a:rPr>
              <a:t>4</a:t>
            </a:r>
            <a:r>
              <a:rPr lang="zh-CN" altLang="en-US" sz="2000">
                <a:solidFill>
                  <a:srgbClr val="0070C0"/>
                </a:solidFill>
                <a:effectLst>
                  <a:outerShdw blurRad="38100" dist="38100" dir="2700000" algn="tl">
                    <a:srgbClr val="C0C0C0"/>
                  </a:outerShdw>
                </a:effectLst>
                <a:latin typeface="微软雅黑" panose="020B0503020204020204" pitchFamily="34" charset="-122"/>
                <a:ea typeface="微软雅黑" panose="020B0503020204020204" pitchFamily="34" charset="-122"/>
              </a:rPr>
              <a:t>粒，一日</a:t>
            </a:r>
            <a:r>
              <a:rPr lang="en-US" altLang="zh-CN" sz="2000">
                <a:solidFill>
                  <a:srgbClr val="0070C0"/>
                </a:solidFill>
                <a:effectLst>
                  <a:outerShdw blurRad="38100" dist="38100" dir="2700000" algn="tl">
                    <a:srgbClr val="C0C0C0"/>
                  </a:outerShdw>
                </a:effectLst>
                <a:latin typeface="微软雅黑" panose="020B0503020204020204" pitchFamily="34" charset="-122"/>
                <a:ea typeface="微软雅黑" panose="020B0503020204020204" pitchFamily="34" charset="-122"/>
              </a:rPr>
              <a:t>3</a:t>
            </a:r>
            <a:r>
              <a:rPr lang="zh-CN" altLang="en-US" sz="2000">
                <a:solidFill>
                  <a:srgbClr val="0070C0"/>
                </a:solidFill>
                <a:effectLst>
                  <a:outerShdw blurRad="38100" dist="38100" dir="2700000" algn="tl">
                    <a:srgbClr val="C0C0C0"/>
                  </a:outerShdw>
                </a:effectLst>
                <a:latin typeface="微软雅黑" panose="020B0503020204020204" pitchFamily="34" charset="-122"/>
                <a:ea typeface="微软雅黑" panose="020B0503020204020204" pitchFamily="34" charset="-122"/>
              </a:rPr>
              <a:t>次。 </a:t>
            </a:r>
            <a:endParaRPr lang="en-US" altLang="zh-CN" sz="2000">
              <a:solidFill>
                <a:srgbClr val="0070C0"/>
              </a:solidFill>
              <a:effectLst>
                <a:outerShdw blurRad="38100" dist="38100" dir="2700000" algn="tl">
                  <a:srgbClr val="C0C0C0"/>
                </a:outerShdw>
              </a:effectLst>
              <a:latin typeface="微软雅黑" panose="020B0503020204020204" pitchFamily="34" charset="-122"/>
              <a:ea typeface="微软雅黑" panose="020B0503020204020204" pitchFamily="34" charset="-122"/>
            </a:endParaRPr>
          </a:p>
          <a:p>
            <a:pPr lvl="1">
              <a:lnSpc>
                <a:spcPct val="150000"/>
              </a:lnSpc>
              <a:buFont typeface="Wingdings" panose="05000000000000000000" pitchFamily="2" charset="2"/>
              <a:buNone/>
            </a:pPr>
            <a:r>
              <a:rPr lang="en-US" altLang="zh-CN" sz="2000" b="1">
                <a:solidFill>
                  <a:srgbClr val="0070C0"/>
                </a:solidFill>
                <a:effectLst>
                  <a:outerShdw blurRad="38100" dist="38100" dir="2700000" algn="tl">
                    <a:srgbClr val="C0C0C0"/>
                  </a:outerShdw>
                </a:effectLst>
                <a:latin typeface="微软雅黑" panose="020B0503020204020204" pitchFamily="34" charset="-122"/>
                <a:ea typeface="微软雅黑" panose="020B0503020204020204" pitchFamily="34" charset="-122"/>
              </a:rPr>
              <a:t>【</a:t>
            </a:r>
            <a:r>
              <a:rPr lang="zh-CN" altLang="en-US" sz="2000" b="1">
                <a:solidFill>
                  <a:srgbClr val="0070C0"/>
                </a:solidFill>
                <a:effectLst>
                  <a:outerShdw blurRad="38100" dist="38100" dir="2700000" algn="tl">
                    <a:srgbClr val="C0C0C0"/>
                  </a:outerShdw>
                </a:effectLst>
                <a:latin typeface="微软雅黑" panose="020B0503020204020204" pitchFamily="34" charset="-122"/>
                <a:ea typeface="微软雅黑" panose="020B0503020204020204" pitchFamily="34" charset="-122"/>
              </a:rPr>
              <a:t>注意事项</a:t>
            </a:r>
            <a:r>
              <a:rPr lang="en-US" altLang="zh-CN" sz="2000" b="1">
                <a:solidFill>
                  <a:srgbClr val="0070C0"/>
                </a:solidFill>
                <a:effectLst>
                  <a:outerShdw blurRad="38100" dist="38100" dir="2700000" algn="tl">
                    <a:srgbClr val="C0C0C0"/>
                  </a:outerShdw>
                </a:effectLst>
                <a:latin typeface="微软雅黑" panose="020B0503020204020204" pitchFamily="34" charset="-122"/>
                <a:ea typeface="微软雅黑" panose="020B0503020204020204" pitchFamily="34" charset="-122"/>
              </a:rPr>
              <a:t>】</a:t>
            </a:r>
            <a:r>
              <a:rPr lang="zh-CN" altLang="en-US" sz="2000">
                <a:solidFill>
                  <a:srgbClr val="0070C0"/>
                </a:solidFill>
                <a:effectLst>
                  <a:outerShdw blurRad="38100" dist="38100" dir="2700000" algn="tl">
                    <a:srgbClr val="C0C0C0"/>
                  </a:outerShdw>
                </a:effectLst>
                <a:latin typeface="微软雅黑" panose="020B0503020204020204" pitchFamily="34" charset="-122"/>
                <a:ea typeface="微软雅黑" panose="020B0503020204020204" pitchFamily="34" charset="-122"/>
              </a:rPr>
              <a:t>对水蛭过敏者慎用；</a:t>
            </a:r>
            <a:endParaRPr lang="zh-CN" altLang="en-US" sz="2000">
              <a:solidFill>
                <a:srgbClr val="0070C0"/>
              </a:solidFill>
              <a:effectLst>
                <a:outerShdw blurRad="38100" dist="38100" dir="2700000" algn="tl">
                  <a:srgbClr val="C0C0C0"/>
                </a:outerShdw>
              </a:effectLst>
              <a:latin typeface="微软雅黑" panose="020B0503020204020204" pitchFamily="34" charset="-122"/>
              <a:ea typeface="微软雅黑" panose="020B0503020204020204" pitchFamily="34" charset="-122"/>
            </a:endParaRPr>
          </a:p>
          <a:p>
            <a:pPr lvl="1">
              <a:lnSpc>
                <a:spcPct val="150000"/>
              </a:lnSpc>
              <a:buFont typeface="Wingdings" panose="05000000000000000000" pitchFamily="2" charset="2"/>
              <a:buNone/>
            </a:pPr>
            <a:r>
              <a:rPr lang="zh-CN" altLang="en-US" sz="2000">
                <a:solidFill>
                  <a:srgbClr val="0070C0"/>
                </a:solidFill>
                <a:effectLst>
                  <a:outerShdw blurRad="38100" dist="38100" dir="2700000" algn="tl">
                    <a:srgbClr val="C0C0C0"/>
                  </a:outerShdw>
                </a:effectLst>
                <a:latin typeface="微软雅黑" panose="020B0503020204020204" pitchFamily="34" charset="-122"/>
                <a:ea typeface="微软雅黑" panose="020B0503020204020204" pitchFamily="34" charset="-122"/>
              </a:rPr>
              <a:t>  孕妇慎用 。</a:t>
            </a:r>
            <a:endParaRPr lang="zh-CN" altLang="en-US" sz="2000">
              <a:solidFill>
                <a:srgbClr val="0070C0"/>
              </a:solidFill>
              <a:effectLst>
                <a:outerShdw blurRad="38100" dist="38100" dir="2700000" algn="tl">
                  <a:srgbClr val="C0C0C0"/>
                </a:outerShdw>
              </a:effectLst>
              <a:latin typeface="微软雅黑" panose="020B0503020204020204" pitchFamily="34" charset="-122"/>
              <a:ea typeface="微软雅黑" panose="020B0503020204020204" pitchFamily="34" charset="-122"/>
            </a:endParaRPr>
          </a:p>
        </p:txBody>
      </p:sp>
      <p:sp>
        <p:nvSpPr>
          <p:cNvPr id="2176" name="AutoShape 5" descr="u=398783450,2360025952&amp;fm=96"/>
          <p:cNvSpPr>
            <a:spLocks noChangeArrowheads="1"/>
          </p:cNvSpPr>
          <p:nvPr/>
        </p:nvSpPr>
        <p:spPr bwMode="auto">
          <a:xfrm>
            <a:off x="4419600" y="3276600"/>
            <a:ext cx="304800" cy="304800"/>
          </a:xfrm>
          <a:prstGeom prst="rect">
            <a:avLst/>
          </a:prstGeom>
          <a:noFill/>
          <a:ln w="9525" cap="flat" algn="ctr">
            <a:noFill/>
            <a:prstDash val="solid"/>
            <a:miter lim="800000"/>
            <a:headEnd type="none" w="med" len="med"/>
            <a:tailEnd type="none" w="med" len="med"/>
          </a:ln>
          <a:effectLst/>
        </p:spPr>
        <p:txBody>
          <a:bodyPr/>
          <a:lstStyle/>
          <a:p>
            <a:endParaRPr lang="zh-CN" altLang="zh-CN"/>
          </a:p>
        </p:txBody>
      </p:sp>
      <p:sp>
        <p:nvSpPr>
          <p:cNvPr id="2177" name="Rectangle 5"/>
          <p:cNvSpPr>
            <a:spLocks noChangeArrowheads="1"/>
          </p:cNvSpPr>
          <p:nvPr/>
        </p:nvSpPr>
        <p:spPr bwMode="auto">
          <a:xfrm>
            <a:off x="4008438" y="6462713"/>
            <a:ext cx="2135187" cy="366712"/>
          </a:xfrm>
          <a:prstGeom prst="rect">
            <a:avLst/>
          </a:prstGeom>
          <a:noFill/>
          <a:ln w="9525" cap="flat" algn="ctr">
            <a:noFill/>
            <a:prstDash val="solid"/>
            <a:miter lim="800000"/>
            <a:headEnd type="none" w="med" len="med"/>
            <a:tailEnd type="none" w="med" len="med"/>
          </a:ln>
          <a:effectLst/>
        </p:spPr>
        <p:txBody>
          <a:bodyPr/>
          <a:lstStyle/>
          <a:p>
            <a:r>
              <a:rPr lang="zh-CN" altLang="en-US" b="1">
                <a:solidFill>
                  <a:schemeClr val="bg1"/>
                </a:solidFill>
                <a:effectLst>
                  <a:outerShdw blurRad="38100" dist="38100" dir="2700000" algn="tl">
                    <a:srgbClr val="C0C0C0"/>
                  </a:outerShdw>
                </a:effectLst>
              </a:rPr>
              <a:t>实证</a:t>
            </a:r>
            <a:r>
              <a:rPr lang="en-US" altLang="zh-CN" b="1">
                <a:solidFill>
                  <a:schemeClr val="bg1"/>
                </a:solidFill>
                <a:effectLst>
                  <a:outerShdw blurRad="38100" dist="38100" dir="2700000" algn="tl">
                    <a:srgbClr val="C0C0C0"/>
                  </a:outerShdw>
                </a:effectLst>
              </a:rPr>
              <a:t>—</a:t>
            </a:r>
            <a:r>
              <a:rPr lang="zh-CN" altLang="en-US" b="1">
                <a:solidFill>
                  <a:schemeClr val="bg1"/>
                </a:solidFill>
                <a:effectLst>
                  <a:outerShdw blurRad="38100" dist="38100" dir="2700000" algn="tl">
                    <a:srgbClr val="C0C0C0"/>
                  </a:outerShdw>
                </a:effectLst>
              </a:rPr>
              <a:t>痰瘀互阻</a:t>
            </a:r>
            <a:endParaRPr lang="zh-CN" altLang="en-US" b="1">
              <a:solidFill>
                <a:schemeClr val="bg1"/>
              </a:solidFill>
              <a:effectLst>
                <a:outerShdw blurRad="38100" dist="38100" dir="2700000" algn="tl">
                  <a:srgbClr val="C0C0C0"/>
                </a:outerShdw>
              </a:effectLst>
            </a:endParaRPr>
          </a:p>
        </p:txBody>
      </p:sp>
      <p:pic>
        <p:nvPicPr>
          <p:cNvPr id="2178" name="Picture 7" descr="云中 活血通脉胶囊"/>
          <p:cNvPicPr preferRelativeResize="0">
            <a:picLocks noChangeArrowheads="1"/>
          </p:cNvPicPr>
          <p:nvPr/>
        </p:nvPicPr>
        <p:blipFill>
          <a:blip r:embed="rId1" cstate="print">
            <a:clrChange>
              <a:clrFrom>
                <a:srgbClr val="FEFEFC"/>
              </a:clrFrom>
              <a:clrTo>
                <a:srgbClr val="FEFEFC">
                  <a:alpha val="0"/>
                </a:srgbClr>
              </a:clrTo>
            </a:clrChange>
          </a:blip>
          <a:srcRect l="15128" r="21025"/>
          <a:stretch>
            <a:fillRect/>
          </a:stretch>
        </p:blipFill>
        <p:spPr bwMode="auto">
          <a:xfrm>
            <a:off x="6462713" y="3662363"/>
            <a:ext cx="1720850" cy="2697162"/>
          </a:xfrm>
          <a:prstGeom prst="rect">
            <a:avLst/>
          </a:prstGeom>
          <a:noFill/>
          <a:ln w="9525" cap="flat" algn="ctr">
            <a:noFill/>
            <a:prstDash val="solid"/>
            <a:miter lim="800000"/>
            <a:headEnd type="none" w="med" len="med"/>
            <a:tailEnd type="none" w="med" len="med"/>
          </a:ln>
          <a:effectLst/>
        </p:spPr>
      </p:pic>
      <p:sp>
        <p:nvSpPr>
          <p:cNvPr id="2179" name="Rectangle 8"/>
          <p:cNvSpPr>
            <a:spLocks noChangeArrowheads="1"/>
          </p:cNvSpPr>
          <p:nvPr/>
        </p:nvSpPr>
        <p:spPr bwMode="auto">
          <a:xfrm>
            <a:off x="142875" y="6462713"/>
            <a:ext cx="736600" cy="366712"/>
          </a:xfrm>
          <a:prstGeom prst="rect">
            <a:avLst/>
          </a:prstGeom>
          <a:noFill/>
          <a:ln w="9525" cap="flat" algn="ctr">
            <a:noFill/>
            <a:prstDash val="solid"/>
            <a:miter lim="800000"/>
            <a:headEnd type="none" w="med" len="med"/>
            <a:tailEnd type="none" w="med" len="med"/>
          </a:ln>
          <a:effectLst/>
        </p:spPr>
        <p:txBody>
          <a:bodyPr/>
          <a:lstStyle/>
          <a:p>
            <a:r>
              <a:rPr lang="zh-CN" altLang="en-US" b="1">
                <a:solidFill>
                  <a:schemeClr val="bg1"/>
                </a:solidFill>
                <a:effectLst>
                  <a:outerShdw blurRad="38100" dist="38100" dir="2700000" algn="tl">
                    <a:srgbClr val="C0C0C0"/>
                  </a:outerShdw>
                </a:effectLst>
              </a:rPr>
              <a:t>胸痹</a:t>
            </a:r>
            <a:endParaRPr lang="zh-CN" altLang="en-US" b="1">
              <a:solidFill>
                <a:schemeClr val="bg1"/>
              </a:solidFill>
              <a:effectLst>
                <a:outerShdw blurRad="38100" dist="38100" dir="2700000" algn="tl">
                  <a:srgbClr val="C0C0C0"/>
                </a:outerShdw>
              </a:effectLst>
            </a:endParaRPr>
          </a:p>
        </p:txBody>
      </p:sp>
    </p:spTree>
  </p:cSld>
  <p:clrMapOvr>
    <a:masterClrMapping/>
  </p:clrMapOvr>
  <p:transition/>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43" name="Rectangle 3"/>
          <p:cNvSpPr>
            <a:spLocks noGrp="1" noChangeArrowheads="1"/>
          </p:cNvSpPr>
          <p:nvPr>
            <p:ph type="body" sz="half" idx="4294967295"/>
          </p:nvPr>
        </p:nvSpPr>
        <p:spPr bwMode="auto">
          <a:xfrm>
            <a:off x="323215" y="332423"/>
            <a:ext cx="8610600" cy="4525962"/>
          </a:xfrm>
          <a:prstGeom prst="rect">
            <a:avLst/>
          </a:prstGeom>
          <a:noFill/>
          <a:ln cap="flat" algn="ctr">
            <a:miter lim="800000"/>
            <a:headEnd type="none" w="med" len="med"/>
            <a:tailEnd type="none" w="med" len="med"/>
          </a:ln>
        </p:spPr>
        <p:txBody>
          <a:bodyPr/>
          <a:lstStyle/>
          <a:p>
            <a:pPr lvl="1" algn="ctr">
              <a:lnSpc>
                <a:spcPct val="120000"/>
              </a:lnSpc>
              <a:buFont typeface="Wingdings" panose="05000000000000000000" pitchFamily="2" charset="2"/>
              <a:buChar char="u"/>
            </a:pPr>
            <a:r>
              <a:rPr lang="zh-CN" altLang="en-US" sz="3200" b="1">
                <a:solidFill>
                  <a:srgbClr val="0070C0"/>
                </a:solidFill>
                <a:effectLst>
                  <a:outerShdw blurRad="38100" dist="38100" dir="2700000" algn="tl">
                    <a:srgbClr val="C0C0C0"/>
                  </a:outerShdw>
                </a:effectLst>
                <a:latin typeface="微软雅黑" panose="020B0503020204020204" pitchFamily="34" charset="-122"/>
                <a:ea typeface="微软雅黑" panose="020B0503020204020204" pitchFamily="34" charset="-122"/>
              </a:rPr>
              <a:t>银杏叶片</a:t>
            </a:r>
            <a:endParaRPr lang="zh-CN" altLang="en-US" sz="3200" b="1">
              <a:solidFill>
                <a:srgbClr val="0070C0"/>
              </a:solidFill>
              <a:effectLst>
                <a:outerShdw blurRad="38100" dist="38100" dir="2700000" algn="tl">
                  <a:srgbClr val="C0C0C0"/>
                </a:outerShdw>
              </a:effectLst>
              <a:latin typeface="微软雅黑" panose="020B0503020204020204" pitchFamily="34" charset="-122"/>
              <a:ea typeface="微软雅黑" panose="020B0503020204020204" pitchFamily="34" charset="-122"/>
            </a:endParaRPr>
          </a:p>
          <a:p>
            <a:pPr>
              <a:lnSpc>
                <a:spcPct val="120000"/>
              </a:lnSpc>
              <a:buFont typeface="Wingdings" panose="05000000000000000000" pitchFamily="2" charset="2"/>
              <a:buNone/>
            </a:pPr>
            <a:r>
              <a:rPr lang="en-US" altLang="zh-CN" sz="2000" b="1">
                <a:solidFill>
                  <a:srgbClr val="0070C0"/>
                </a:solidFill>
                <a:effectLst>
                  <a:outerShdw blurRad="38100" dist="38100" dir="2700000" algn="tl">
                    <a:srgbClr val="C0C0C0"/>
                  </a:outerShdw>
                </a:effectLst>
                <a:latin typeface="微软雅黑" panose="020B0503020204020204" pitchFamily="34" charset="-122"/>
                <a:ea typeface="微软雅黑" panose="020B0503020204020204" pitchFamily="34" charset="-122"/>
              </a:rPr>
              <a:t>【</a:t>
            </a:r>
            <a:r>
              <a:rPr lang="zh-CN" altLang="en-US" sz="2000" b="1">
                <a:solidFill>
                  <a:srgbClr val="0070C0"/>
                </a:solidFill>
                <a:effectLst>
                  <a:outerShdw blurRad="38100" dist="38100" dir="2700000" algn="tl">
                    <a:srgbClr val="C0C0C0"/>
                  </a:outerShdw>
                </a:effectLst>
                <a:latin typeface="微软雅黑" panose="020B0503020204020204" pitchFamily="34" charset="-122"/>
                <a:ea typeface="微软雅黑" panose="020B0503020204020204" pitchFamily="34" charset="-122"/>
              </a:rPr>
              <a:t>主要成份</a:t>
            </a:r>
            <a:r>
              <a:rPr lang="en-US" altLang="zh-CN" sz="2000" b="1">
                <a:solidFill>
                  <a:srgbClr val="0070C0"/>
                </a:solidFill>
                <a:effectLst>
                  <a:outerShdw blurRad="38100" dist="38100" dir="2700000" algn="tl">
                    <a:srgbClr val="C0C0C0"/>
                  </a:outerShdw>
                </a:effectLst>
                <a:latin typeface="微软雅黑" panose="020B0503020204020204" pitchFamily="34" charset="-122"/>
                <a:ea typeface="微软雅黑" panose="020B0503020204020204" pitchFamily="34" charset="-122"/>
              </a:rPr>
              <a:t>】</a:t>
            </a:r>
            <a:r>
              <a:rPr lang="zh-CN" altLang="en-US" sz="2000">
                <a:solidFill>
                  <a:srgbClr val="0070C0"/>
                </a:solidFill>
                <a:effectLst>
                  <a:outerShdw blurRad="38100" dist="38100" dir="2700000" algn="tl">
                    <a:srgbClr val="C0C0C0"/>
                  </a:outerShdw>
                </a:effectLst>
                <a:latin typeface="微软雅黑" panose="020B0503020204020204" pitchFamily="34" charset="-122"/>
                <a:ea typeface="微软雅黑" panose="020B0503020204020204" pitchFamily="34" charset="-122"/>
              </a:rPr>
              <a:t>主要成份是银杏叶提取物 </a:t>
            </a:r>
            <a:endParaRPr lang="zh-CN" altLang="en-US" sz="2000">
              <a:solidFill>
                <a:srgbClr val="0070C0"/>
              </a:solidFill>
              <a:effectLst>
                <a:outerShdw blurRad="38100" dist="38100" dir="2700000" algn="tl">
                  <a:srgbClr val="C0C0C0"/>
                </a:outerShdw>
              </a:effectLst>
              <a:latin typeface="微软雅黑" panose="020B0503020204020204" pitchFamily="34" charset="-122"/>
              <a:ea typeface="微软雅黑" panose="020B0503020204020204" pitchFamily="34" charset="-122"/>
            </a:endParaRPr>
          </a:p>
          <a:p>
            <a:pPr>
              <a:lnSpc>
                <a:spcPct val="150000"/>
              </a:lnSpc>
              <a:spcBef>
                <a:spcPct val="0"/>
              </a:spcBef>
              <a:buFontTx/>
              <a:buNone/>
            </a:pPr>
            <a:r>
              <a:rPr lang="en-US" altLang="zh-CN" sz="2000" b="1">
                <a:solidFill>
                  <a:srgbClr val="0070C0"/>
                </a:solidFill>
                <a:effectLst>
                  <a:outerShdw blurRad="38100" dist="38100" dir="2700000" algn="tl">
                    <a:srgbClr val="C0C0C0"/>
                  </a:outerShdw>
                </a:effectLst>
                <a:latin typeface="微软雅黑" panose="020B0503020204020204" pitchFamily="34" charset="-122"/>
                <a:ea typeface="微软雅黑" panose="020B0503020204020204" pitchFamily="34" charset="-122"/>
              </a:rPr>
              <a:t>【</a:t>
            </a:r>
            <a:r>
              <a:rPr lang="zh-CN" altLang="en-US" sz="2000" b="1">
                <a:solidFill>
                  <a:srgbClr val="0070C0"/>
                </a:solidFill>
                <a:effectLst>
                  <a:outerShdw blurRad="38100" dist="38100" dir="2700000" algn="tl">
                    <a:srgbClr val="C0C0C0"/>
                  </a:outerShdw>
                </a:effectLst>
                <a:latin typeface="微软雅黑" panose="020B0503020204020204" pitchFamily="34" charset="-122"/>
                <a:ea typeface="微软雅黑" panose="020B0503020204020204" pitchFamily="34" charset="-122"/>
              </a:rPr>
              <a:t>功能与主治</a:t>
            </a:r>
            <a:r>
              <a:rPr lang="en-US" altLang="zh-CN" sz="2000" b="1">
                <a:solidFill>
                  <a:srgbClr val="0070C0"/>
                </a:solidFill>
                <a:effectLst>
                  <a:outerShdw blurRad="38100" dist="38100" dir="2700000" algn="tl">
                    <a:srgbClr val="C0C0C0"/>
                  </a:outerShdw>
                </a:effectLst>
                <a:latin typeface="微软雅黑" panose="020B0503020204020204" pitchFamily="34" charset="-122"/>
                <a:ea typeface="微软雅黑" panose="020B0503020204020204" pitchFamily="34" charset="-122"/>
              </a:rPr>
              <a:t>】</a:t>
            </a:r>
            <a:r>
              <a:rPr lang="zh-CN" altLang="en-US" sz="2000">
                <a:solidFill>
                  <a:srgbClr val="0070C0"/>
                </a:solidFill>
                <a:effectLst>
                  <a:outerShdw blurRad="38100" dist="38100" dir="2700000" algn="tl">
                    <a:srgbClr val="C0C0C0"/>
                  </a:outerShdw>
                </a:effectLst>
                <a:latin typeface="微软雅黑" panose="020B0503020204020204" pitchFamily="34" charset="-122"/>
                <a:ea typeface="微软雅黑" panose="020B0503020204020204" pitchFamily="34" charset="-122"/>
              </a:rPr>
              <a:t>活血化瘀通络。本品主要用于瘀血阻络引起的胸痹心痛</a:t>
            </a:r>
            <a:r>
              <a:rPr lang="en-US" altLang="zh-CN" sz="2000">
                <a:solidFill>
                  <a:srgbClr val="0070C0"/>
                </a:solidFill>
                <a:effectLst>
                  <a:outerShdw blurRad="38100" dist="38100" dir="2700000" algn="tl">
                    <a:srgbClr val="C0C0C0"/>
                  </a:outerShdw>
                </a:effectLst>
                <a:latin typeface="微软雅黑" panose="020B0503020204020204" pitchFamily="34" charset="-122"/>
                <a:ea typeface="微软雅黑" panose="020B0503020204020204" pitchFamily="34" charset="-122"/>
              </a:rPr>
              <a:t>﹑</a:t>
            </a:r>
            <a:r>
              <a:rPr lang="zh-CN" altLang="en-US" sz="2000">
                <a:solidFill>
                  <a:srgbClr val="0070C0"/>
                </a:solidFill>
                <a:effectLst>
                  <a:outerShdw blurRad="38100" dist="38100" dir="2700000" algn="tl">
                    <a:srgbClr val="C0C0C0"/>
                  </a:outerShdw>
                </a:effectLst>
                <a:latin typeface="微软雅黑" panose="020B0503020204020204" pitchFamily="34" charset="-122"/>
                <a:ea typeface="微软雅黑" panose="020B0503020204020204" pitchFamily="34" charset="-122"/>
              </a:rPr>
              <a:t>中风</a:t>
            </a:r>
            <a:r>
              <a:rPr lang="en-US" altLang="zh-CN" sz="2000">
                <a:solidFill>
                  <a:srgbClr val="0070C0"/>
                </a:solidFill>
                <a:effectLst>
                  <a:outerShdw blurRad="38100" dist="38100" dir="2700000" algn="tl">
                    <a:srgbClr val="C0C0C0"/>
                  </a:outerShdw>
                </a:effectLst>
                <a:latin typeface="微软雅黑" panose="020B0503020204020204" pitchFamily="34" charset="-122"/>
                <a:ea typeface="微软雅黑" panose="020B0503020204020204" pitchFamily="34" charset="-122"/>
              </a:rPr>
              <a:t>﹑</a:t>
            </a:r>
            <a:r>
              <a:rPr lang="zh-CN" altLang="en-US" sz="2000">
                <a:solidFill>
                  <a:srgbClr val="0070C0"/>
                </a:solidFill>
                <a:effectLst>
                  <a:outerShdw blurRad="38100" dist="38100" dir="2700000" algn="tl">
                    <a:srgbClr val="C0C0C0"/>
                  </a:outerShdw>
                </a:effectLst>
                <a:latin typeface="微软雅黑" panose="020B0503020204020204" pitchFamily="34" charset="-122"/>
                <a:ea typeface="微软雅黑" panose="020B0503020204020204" pitchFamily="34" charset="-122"/>
              </a:rPr>
              <a:t>半身不遂</a:t>
            </a:r>
            <a:r>
              <a:rPr lang="en-US" altLang="zh-CN" sz="2000">
                <a:solidFill>
                  <a:srgbClr val="0070C0"/>
                </a:solidFill>
                <a:effectLst>
                  <a:outerShdw blurRad="38100" dist="38100" dir="2700000" algn="tl">
                    <a:srgbClr val="C0C0C0"/>
                  </a:outerShdw>
                </a:effectLst>
                <a:latin typeface="微软雅黑" panose="020B0503020204020204" pitchFamily="34" charset="-122"/>
                <a:ea typeface="微软雅黑" panose="020B0503020204020204" pitchFamily="34" charset="-122"/>
              </a:rPr>
              <a:t>﹑</a:t>
            </a:r>
            <a:r>
              <a:rPr lang="zh-CN" altLang="en-US" sz="2000">
                <a:solidFill>
                  <a:srgbClr val="0070C0"/>
                </a:solidFill>
                <a:effectLst>
                  <a:outerShdw blurRad="38100" dist="38100" dir="2700000" algn="tl">
                    <a:srgbClr val="C0C0C0"/>
                  </a:outerShdw>
                </a:effectLst>
                <a:latin typeface="微软雅黑" panose="020B0503020204020204" pitchFamily="34" charset="-122"/>
                <a:ea typeface="微软雅黑" panose="020B0503020204020204" pitchFamily="34" charset="-122"/>
              </a:rPr>
              <a:t>舌强语謇</a:t>
            </a:r>
            <a:r>
              <a:rPr lang="en-US" altLang="zh-CN" sz="2000">
                <a:solidFill>
                  <a:srgbClr val="0070C0"/>
                </a:solidFill>
                <a:effectLst>
                  <a:outerShdw blurRad="38100" dist="38100" dir="2700000" algn="tl">
                    <a:srgbClr val="C0C0C0"/>
                  </a:outerShdw>
                </a:effectLst>
                <a:latin typeface="微软雅黑" panose="020B0503020204020204" pitchFamily="34" charset="-122"/>
                <a:ea typeface="微软雅黑" panose="020B0503020204020204" pitchFamily="34" charset="-122"/>
              </a:rPr>
              <a:t>,</a:t>
            </a:r>
            <a:r>
              <a:rPr lang="zh-CN" altLang="en-US" sz="2000">
                <a:solidFill>
                  <a:srgbClr val="0070C0"/>
                </a:solidFill>
                <a:effectLst>
                  <a:outerShdw blurRad="38100" dist="38100" dir="2700000" algn="tl">
                    <a:srgbClr val="C0C0C0"/>
                  </a:outerShdw>
                </a:effectLst>
                <a:latin typeface="微软雅黑" panose="020B0503020204020204" pitchFamily="34" charset="-122"/>
                <a:ea typeface="微软雅黑" panose="020B0503020204020204" pitchFamily="34" charset="-122"/>
              </a:rPr>
              <a:t>冠心病稳定型心绞痛</a:t>
            </a:r>
            <a:r>
              <a:rPr lang="en-US" altLang="zh-CN" sz="2000">
                <a:solidFill>
                  <a:srgbClr val="0070C0"/>
                </a:solidFill>
                <a:effectLst>
                  <a:outerShdw blurRad="38100" dist="38100" dir="2700000" algn="tl">
                    <a:srgbClr val="C0C0C0"/>
                  </a:outerShdw>
                </a:effectLst>
                <a:latin typeface="微软雅黑" panose="020B0503020204020204" pitchFamily="34" charset="-122"/>
                <a:ea typeface="微软雅黑" panose="020B0503020204020204" pitchFamily="34" charset="-122"/>
              </a:rPr>
              <a:t>﹑</a:t>
            </a:r>
            <a:r>
              <a:rPr lang="zh-CN" altLang="en-US" sz="2000">
                <a:solidFill>
                  <a:srgbClr val="0070C0"/>
                </a:solidFill>
                <a:effectLst>
                  <a:outerShdw blurRad="38100" dist="38100" dir="2700000" algn="tl">
                    <a:srgbClr val="C0C0C0"/>
                  </a:outerShdw>
                </a:effectLst>
                <a:latin typeface="微软雅黑" panose="020B0503020204020204" pitchFamily="34" charset="-122"/>
                <a:ea typeface="微软雅黑" panose="020B0503020204020204" pitchFamily="34" charset="-122"/>
              </a:rPr>
              <a:t>脑梗死见上述证候者 。</a:t>
            </a:r>
            <a:endParaRPr lang="zh-CN" altLang="en-US" sz="2000">
              <a:solidFill>
                <a:srgbClr val="0070C0"/>
              </a:solidFill>
              <a:effectLst>
                <a:outerShdw blurRad="38100" dist="38100" dir="2700000" algn="tl">
                  <a:srgbClr val="C0C0C0"/>
                </a:outerShdw>
              </a:effectLst>
              <a:latin typeface="微软雅黑" panose="020B0503020204020204" pitchFamily="34" charset="-122"/>
              <a:ea typeface="微软雅黑" panose="020B0503020204020204" pitchFamily="34" charset="-122"/>
            </a:endParaRPr>
          </a:p>
          <a:p>
            <a:pPr>
              <a:lnSpc>
                <a:spcPct val="150000"/>
              </a:lnSpc>
              <a:spcBef>
                <a:spcPct val="0"/>
              </a:spcBef>
              <a:buFontTx/>
              <a:buNone/>
            </a:pPr>
            <a:r>
              <a:rPr lang="zh-CN" altLang="en-US" sz="2000">
                <a:solidFill>
                  <a:srgbClr val="0070C0"/>
                </a:solidFill>
                <a:effectLst>
                  <a:outerShdw blurRad="38100" dist="38100" dir="2700000" algn="tl">
                    <a:srgbClr val="C0C0C0"/>
                  </a:outerShdw>
                </a:effectLst>
                <a:latin typeface="微软雅黑" panose="020B0503020204020204" pitchFamily="34" charset="-122"/>
                <a:ea typeface="微软雅黑" panose="020B0503020204020204" pitchFamily="34" charset="-122"/>
              </a:rPr>
              <a:t>           </a:t>
            </a:r>
            <a:r>
              <a:rPr lang="zh-CN" altLang="en-US" sz="2000">
                <a:solidFill>
                  <a:schemeClr val="hlink"/>
                </a:solidFill>
                <a:effectLst>
                  <a:outerShdw blurRad="38100" dist="38100" dir="2700000" algn="tl">
                    <a:srgbClr val="C0C0C0"/>
                  </a:outerShdw>
                </a:effectLst>
                <a:latin typeface="微软雅黑" panose="020B0503020204020204" pitchFamily="34" charset="-122"/>
                <a:ea typeface="微软雅黑" panose="020B0503020204020204" pitchFamily="34" charset="-122"/>
              </a:rPr>
              <a:t>本品其具有扩张冠状动脉和拮抗肾上腺素收缩血管的药理作用</a:t>
            </a:r>
            <a:r>
              <a:rPr lang="en-US" altLang="zh-CN" sz="2000">
                <a:solidFill>
                  <a:schemeClr val="hlink"/>
                </a:solidFill>
                <a:effectLst>
                  <a:outerShdw blurRad="38100" dist="38100" dir="2700000" algn="tl">
                    <a:srgbClr val="C0C0C0"/>
                  </a:outerShdw>
                </a:effectLst>
                <a:latin typeface="微软雅黑" panose="020B0503020204020204" pitchFamily="34" charset="-122"/>
                <a:ea typeface="微软雅黑" panose="020B0503020204020204" pitchFamily="34" charset="-122"/>
              </a:rPr>
              <a:t>;</a:t>
            </a:r>
            <a:r>
              <a:rPr lang="zh-CN" altLang="en-US" sz="2000">
                <a:solidFill>
                  <a:schemeClr val="hlink"/>
                </a:solidFill>
                <a:effectLst>
                  <a:outerShdw blurRad="38100" dist="38100" dir="2700000" algn="tl">
                    <a:srgbClr val="C0C0C0"/>
                  </a:outerShdw>
                </a:effectLst>
                <a:latin typeface="微软雅黑" panose="020B0503020204020204" pitchFamily="34" charset="-122"/>
                <a:ea typeface="微软雅黑" panose="020B0503020204020204" pitchFamily="34" charset="-122"/>
              </a:rPr>
              <a:t> 能增加脑血流，降低血管阻力</a:t>
            </a:r>
            <a:r>
              <a:rPr lang="en-US" altLang="zh-CN" sz="2000">
                <a:solidFill>
                  <a:schemeClr val="hlink"/>
                </a:solidFill>
                <a:effectLst>
                  <a:outerShdw blurRad="38100" dist="38100" dir="2700000" algn="tl">
                    <a:srgbClr val="C0C0C0"/>
                  </a:outerShdw>
                </a:effectLst>
                <a:latin typeface="微软雅黑" panose="020B0503020204020204" pitchFamily="34" charset="-122"/>
                <a:ea typeface="微软雅黑" panose="020B0503020204020204" pitchFamily="34" charset="-122"/>
              </a:rPr>
              <a:t>;</a:t>
            </a:r>
            <a:r>
              <a:rPr lang="zh-CN" altLang="en-US" sz="2000">
                <a:solidFill>
                  <a:schemeClr val="hlink"/>
                </a:solidFill>
                <a:effectLst>
                  <a:outerShdw blurRad="38100" dist="38100" dir="2700000" algn="tl">
                    <a:srgbClr val="C0C0C0"/>
                  </a:outerShdw>
                </a:effectLst>
                <a:latin typeface="微软雅黑" panose="020B0503020204020204" pitchFamily="34" charset="-122"/>
                <a:ea typeface="微软雅黑" panose="020B0503020204020204" pitchFamily="34" charset="-122"/>
              </a:rPr>
              <a:t> 具有较强的抗血小板聚集作用。 </a:t>
            </a:r>
            <a:endParaRPr lang="zh-CN" altLang="en-US" sz="2000">
              <a:solidFill>
                <a:schemeClr val="hlink"/>
              </a:solidFill>
              <a:effectLst>
                <a:outerShdw blurRad="38100" dist="38100" dir="2700000" algn="tl">
                  <a:srgbClr val="C0C0C0"/>
                </a:outerShdw>
              </a:effectLst>
              <a:latin typeface="微软雅黑" panose="020B0503020204020204" pitchFamily="34" charset="-122"/>
              <a:ea typeface="微软雅黑" panose="020B0503020204020204" pitchFamily="34" charset="-122"/>
            </a:endParaRPr>
          </a:p>
          <a:p>
            <a:pPr>
              <a:lnSpc>
                <a:spcPct val="150000"/>
              </a:lnSpc>
              <a:spcBef>
                <a:spcPct val="0"/>
              </a:spcBef>
              <a:buFontTx/>
              <a:buNone/>
            </a:pPr>
            <a:r>
              <a:rPr lang="en-US" altLang="zh-CN" sz="2000" b="1">
                <a:solidFill>
                  <a:srgbClr val="0070C0"/>
                </a:solidFill>
                <a:effectLst>
                  <a:outerShdw blurRad="38100" dist="38100" dir="2700000" algn="tl">
                    <a:srgbClr val="C0C0C0"/>
                  </a:outerShdw>
                </a:effectLst>
                <a:latin typeface="微软雅黑" panose="020B0503020204020204" pitchFamily="34" charset="-122"/>
                <a:ea typeface="微软雅黑" panose="020B0503020204020204" pitchFamily="34" charset="-122"/>
              </a:rPr>
              <a:t>【</a:t>
            </a:r>
            <a:r>
              <a:rPr lang="zh-CN" altLang="en-US" sz="2000" b="1">
                <a:solidFill>
                  <a:srgbClr val="0070C0"/>
                </a:solidFill>
                <a:effectLst>
                  <a:outerShdw blurRad="38100" dist="38100" dir="2700000" algn="tl">
                    <a:srgbClr val="C0C0C0"/>
                  </a:outerShdw>
                </a:effectLst>
                <a:latin typeface="微软雅黑" panose="020B0503020204020204" pitchFamily="34" charset="-122"/>
                <a:ea typeface="微软雅黑" panose="020B0503020204020204" pitchFamily="34" charset="-122"/>
              </a:rPr>
              <a:t>用法用量</a:t>
            </a:r>
            <a:r>
              <a:rPr lang="en-US" altLang="zh-CN" sz="2000" b="1">
                <a:solidFill>
                  <a:srgbClr val="0070C0"/>
                </a:solidFill>
                <a:effectLst>
                  <a:outerShdw blurRad="38100" dist="38100" dir="2700000" algn="tl">
                    <a:srgbClr val="C0C0C0"/>
                  </a:outerShdw>
                </a:effectLst>
                <a:latin typeface="微软雅黑" panose="020B0503020204020204" pitchFamily="34" charset="-122"/>
                <a:ea typeface="微软雅黑" panose="020B0503020204020204" pitchFamily="34" charset="-122"/>
              </a:rPr>
              <a:t>】</a:t>
            </a:r>
            <a:r>
              <a:rPr lang="zh-CN" altLang="en-US" sz="2000">
                <a:solidFill>
                  <a:srgbClr val="0070C0"/>
                </a:solidFill>
                <a:effectLst>
                  <a:outerShdw blurRad="38100" dist="38100" dir="2700000" algn="tl">
                    <a:srgbClr val="C0C0C0"/>
                  </a:outerShdw>
                </a:effectLst>
                <a:latin typeface="微软雅黑" panose="020B0503020204020204" pitchFamily="34" charset="-122"/>
                <a:ea typeface="微软雅黑" panose="020B0503020204020204" pitchFamily="34" charset="-122"/>
              </a:rPr>
              <a:t>口服</a:t>
            </a:r>
            <a:r>
              <a:rPr lang="en-US" altLang="zh-CN" sz="2000">
                <a:solidFill>
                  <a:srgbClr val="0070C0"/>
                </a:solidFill>
                <a:effectLst>
                  <a:outerShdw blurRad="38100" dist="38100" dir="2700000" algn="tl">
                    <a:srgbClr val="C0C0C0"/>
                  </a:outerShdw>
                </a:effectLst>
                <a:latin typeface="微软雅黑" panose="020B0503020204020204" pitchFamily="34" charset="-122"/>
                <a:ea typeface="微软雅黑" panose="020B0503020204020204" pitchFamily="34" charset="-122"/>
              </a:rPr>
              <a:t>,</a:t>
            </a:r>
            <a:r>
              <a:rPr lang="zh-CN" altLang="en-US" sz="2000">
                <a:solidFill>
                  <a:srgbClr val="0070C0"/>
                </a:solidFill>
                <a:effectLst>
                  <a:outerShdw blurRad="38100" dist="38100" dir="2700000" algn="tl">
                    <a:srgbClr val="C0C0C0"/>
                  </a:outerShdw>
                </a:effectLst>
                <a:latin typeface="微软雅黑" panose="020B0503020204020204" pitchFamily="34" charset="-122"/>
                <a:ea typeface="微软雅黑" panose="020B0503020204020204" pitchFamily="34" charset="-122"/>
              </a:rPr>
              <a:t>一次</a:t>
            </a:r>
            <a:r>
              <a:rPr lang="en-US" altLang="zh-CN" sz="2000">
                <a:solidFill>
                  <a:srgbClr val="0070C0"/>
                </a:solidFill>
                <a:effectLst>
                  <a:outerShdw blurRad="38100" dist="38100" dir="2700000" algn="tl">
                    <a:srgbClr val="C0C0C0"/>
                  </a:outerShdw>
                </a:effectLst>
                <a:latin typeface="微软雅黑" panose="020B0503020204020204" pitchFamily="34" charset="-122"/>
                <a:ea typeface="微软雅黑" panose="020B0503020204020204" pitchFamily="34" charset="-122"/>
              </a:rPr>
              <a:t>1</a:t>
            </a:r>
            <a:r>
              <a:rPr lang="zh-CN" altLang="en-US" sz="2000">
                <a:solidFill>
                  <a:srgbClr val="0070C0"/>
                </a:solidFill>
                <a:effectLst>
                  <a:outerShdw blurRad="38100" dist="38100" dir="2700000" algn="tl">
                    <a:srgbClr val="C0C0C0"/>
                  </a:outerShdw>
                </a:effectLst>
                <a:latin typeface="微软雅黑" panose="020B0503020204020204" pitchFamily="34" charset="-122"/>
                <a:ea typeface="微软雅黑" panose="020B0503020204020204" pitchFamily="34" charset="-122"/>
              </a:rPr>
              <a:t>片</a:t>
            </a:r>
            <a:r>
              <a:rPr lang="en-US" altLang="zh-CN" sz="2000">
                <a:solidFill>
                  <a:srgbClr val="0070C0"/>
                </a:solidFill>
                <a:effectLst>
                  <a:outerShdw blurRad="38100" dist="38100" dir="2700000" algn="tl">
                    <a:srgbClr val="C0C0C0"/>
                  </a:outerShdw>
                </a:effectLst>
                <a:latin typeface="微软雅黑" panose="020B0503020204020204" pitchFamily="34" charset="-122"/>
                <a:ea typeface="微软雅黑" panose="020B0503020204020204" pitchFamily="34" charset="-122"/>
              </a:rPr>
              <a:t>,</a:t>
            </a:r>
            <a:r>
              <a:rPr lang="zh-CN" altLang="en-US" sz="2000">
                <a:solidFill>
                  <a:srgbClr val="0070C0"/>
                </a:solidFill>
                <a:effectLst>
                  <a:outerShdw blurRad="38100" dist="38100" dir="2700000" algn="tl">
                    <a:srgbClr val="C0C0C0"/>
                  </a:outerShdw>
                </a:effectLst>
                <a:latin typeface="微软雅黑" panose="020B0503020204020204" pitchFamily="34" charset="-122"/>
                <a:ea typeface="微软雅黑" panose="020B0503020204020204" pitchFamily="34" charset="-122"/>
              </a:rPr>
              <a:t>一日</a:t>
            </a:r>
            <a:r>
              <a:rPr lang="en-US" altLang="zh-CN" sz="2000">
                <a:solidFill>
                  <a:srgbClr val="0070C0"/>
                </a:solidFill>
                <a:effectLst>
                  <a:outerShdw blurRad="38100" dist="38100" dir="2700000" algn="tl">
                    <a:srgbClr val="C0C0C0"/>
                  </a:outerShdw>
                </a:effectLst>
                <a:latin typeface="微软雅黑" panose="020B0503020204020204" pitchFamily="34" charset="-122"/>
                <a:ea typeface="微软雅黑" panose="020B0503020204020204" pitchFamily="34" charset="-122"/>
              </a:rPr>
              <a:t>3</a:t>
            </a:r>
            <a:r>
              <a:rPr lang="zh-CN" altLang="en-US" sz="2000">
                <a:solidFill>
                  <a:srgbClr val="0070C0"/>
                </a:solidFill>
                <a:effectLst>
                  <a:outerShdw blurRad="38100" dist="38100" dir="2700000" algn="tl">
                    <a:srgbClr val="C0C0C0"/>
                  </a:outerShdw>
                </a:effectLst>
                <a:latin typeface="微软雅黑" panose="020B0503020204020204" pitchFamily="34" charset="-122"/>
                <a:ea typeface="微软雅黑" panose="020B0503020204020204" pitchFamily="34" charset="-122"/>
              </a:rPr>
              <a:t>次 </a:t>
            </a:r>
            <a:endParaRPr lang="zh-CN" altLang="en-US" sz="2000">
              <a:solidFill>
                <a:srgbClr val="0070C0"/>
              </a:solidFill>
              <a:effectLst>
                <a:outerShdw blurRad="38100" dist="38100" dir="2700000" algn="tl">
                  <a:srgbClr val="C0C0C0"/>
                </a:outerShdw>
              </a:effectLst>
              <a:latin typeface="微软雅黑" panose="020B0503020204020204" pitchFamily="34" charset="-122"/>
              <a:ea typeface="微软雅黑" panose="020B0503020204020204" pitchFamily="34" charset="-122"/>
            </a:endParaRPr>
          </a:p>
          <a:p>
            <a:pPr>
              <a:lnSpc>
                <a:spcPct val="150000"/>
              </a:lnSpc>
              <a:spcBef>
                <a:spcPct val="0"/>
              </a:spcBef>
              <a:buFontTx/>
              <a:buNone/>
            </a:pPr>
            <a:r>
              <a:rPr lang="en-US" altLang="zh-CN" sz="2000" b="1">
                <a:solidFill>
                  <a:srgbClr val="0070C0"/>
                </a:solidFill>
                <a:effectLst>
                  <a:outerShdw blurRad="38100" dist="38100" dir="2700000" algn="tl">
                    <a:srgbClr val="C0C0C0"/>
                  </a:outerShdw>
                </a:effectLst>
                <a:latin typeface="微软雅黑" panose="020B0503020204020204" pitchFamily="34" charset="-122"/>
                <a:ea typeface="微软雅黑" panose="020B0503020204020204" pitchFamily="34" charset="-122"/>
              </a:rPr>
              <a:t>【</a:t>
            </a:r>
            <a:r>
              <a:rPr lang="zh-CN" altLang="en-US" sz="2000" b="1">
                <a:solidFill>
                  <a:srgbClr val="0070C0"/>
                </a:solidFill>
                <a:effectLst>
                  <a:outerShdw blurRad="38100" dist="38100" dir="2700000" algn="tl">
                    <a:srgbClr val="C0C0C0"/>
                  </a:outerShdw>
                </a:effectLst>
                <a:latin typeface="微软雅黑" panose="020B0503020204020204" pitchFamily="34" charset="-122"/>
                <a:ea typeface="微软雅黑" panose="020B0503020204020204" pitchFamily="34" charset="-122"/>
              </a:rPr>
              <a:t>注意事项</a:t>
            </a:r>
            <a:r>
              <a:rPr lang="en-US" altLang="zh-CN" sz="2000" b="1">
                <a:solidFill>
                  <a:srgbClr val="0070C0"/>
                </a:solidFill>
                <a:effectLst>
                  <a:outerShdw blurRad="38100" dist="38100" dir="2700000" algn="tl">
                    <a:srgbClr val="C0C0C0"/>
                  </a:outerShdw>
                </a:effectLst>
                <a:latin typeface="微软雅黑" panose="020B0503020204020204" pitchFamily="34" charset="-122"/>
                <a:ea typeface="微软雅黑" panose="020B0503020204020204" pitchFamily="34" charset="-122"/>
              </a:rPr>
              <a:t>】</a:t>
            </a:r>
            <a:endParaRPr lang="en-US" altLang="zh-CN" sz="2000" b="1">
              <a:solidFill>
                <a:srgbClr val="0070C0"/>
              </a:solidFill>
              <a:effectLst>
                <a:outerShdw blurRad="38100" dist="38100" dir="2700000" algn="tl">
                  <a:srgbClr val="C0C0C0"/>
                </a:outerShdw>
              </a:effectLst>
              <a:latin typeface="微软雅黑" panose="020B0503020204020204" pitchFamily="34" charset="-122"/>
              <a:ea typeface="微软雅黑" panose="020B0503020204020204" pitchFamily="34" charset="-122"/>
            </a:endParaRPr>
          </a:p>
          <a:p>
            <a:pPr>
              <a:lnSpc>
                <a:spcPct val="150000"/>
              </a:lnSpc>
              <a:spcBef>
                <a:spcPct val="0"/>
              </a:spcBef>
              <a:buFontTx/>
              <a:buNone/>
            </a:pPr>
            <a:r>
              <a:rPr lang="zh-CN" altLang="en-US" sz="2000">
                <a:solidFill>
                  <a:srgbClr val="0070C0"/>
                </a:solidFill>
                <a:effectLst>
                  <a:outerShdw blurRad="38100" dist="38100" dir="2700000" algn="tl">
                    <a:srgbClr val="C0C0C0"/>
                  </a:outerShdw>
                </a:effectLst>
                <a:latin typeface="微软雅黑" panose="020B0503020204020204" pitchFamily="34" charset="-122"/>
                <a:ea typeface="微软雅黑" panose="020B0503020204020204" pitchFamily="34" charset="-122"/>
              </a:rPr>
              <a:t> 心力衰竭者，孕妇及过敏体质者慎用 </a:t>
            </a:r>
            <a:endParaRPr lang="zh-CN" altLang="en-US" sz="2000">
              <a:solidFill>
                <a:srgbClr val="0070C0"/>
              </a:solidFill>
              <a:effectLst>
                <a:outerShdw blurRad="38100" dist="38100" dir="2700000" algn="tl">
                  <a:srgbClr val="C0C0C0"/>
                </a:outerShdw>
              </a:effectLst>
              <a:latin typeface="微软雅黑" panose="020B0503020204020204" pitchFamily="34" charset="-122"/>
              <a:ea typeface="微软雅黑" panose="020B0503020204020204" pitchFamily="34" charset="-122"/>
            </a:endParaRPr>
          </a:p>
          <a:p>
            <a:pPr>
              <a:lnSpc>
                <a:spcPct val="120000"/>
              </a:lnSpc>
            </a:pPr>
            <a:endParaRPr lang="zh-CN" altLang="en-US" sz="2000">
              <a:solidFill>
                <a:srgbClr val="0070C0"/>
              </a:solidFill>
              <a:effectLst>
                <a:outerShdw blurRad="38100" dist="38100" dir="2700000" algn="tl">
                  <a:srgbClr val="C0C0C0"/>
                </a:outerShdw>
              </a:effectLst>
              <a:latin typeface="微软雅黑" panose="020B0503020204020204" pitchFamily="34" charset="-122"/>
              <a:ea typeface="微软雅黑" panose="020B0503020204020204" pitchFamily="34" charset="-122"/>
            </a:endParaRPr>
          </a:p>
        </p:txBody>
      </p:sp>
      <p:pic>
        <p:nvPicPr>
          <p:cNvPr id="2144" name="Picture 11" descr="晨牌 银杏叶片"/>
          <p:cNvPicPr preferRelativeResize="0">
            <a:picLocks noChangeArrowheads="1"/>
          </p:cNvPicPr>
          <p:nvPr/>
        </p:nvPicPr>
        <p:blipFill>
          <a:blip r:embed="rId1" cstate="print"/>
          <a:srcRect t="23334" b="22746"/>
          <a:stretch>
            <a:fillRect/>
          </a:stretch>
        </p:blipFill>
        <p:spPr bwMode="auto">
          <a:xfrm>
            <a:off x="5514975" y="4641850"/>
            <a:ext cx="2643188" cy="1425575"/>
          </a:xfrm>
          <a:prstGeom prst="rect">
            <a:avLst/>
          </a:prstGeom>
          <a:noFill/>
          <a:ln w="9525" cap="flat" algn="ctr">
            <a:noFill/>
            <a:prstDash val="solid"/>
            <a:miter lim="800000"/>
            <a:headEnd type="none" w="med" len="med"/>
            <a:tailEnd type="none" w="med" len="med"/>
          </a:ln>
          <a:effectLst/>
        </p:spPr>
      </p:pic>
      <p:sp>
        <p:nvSpPr>
          <p:cNvPr id="2145" name="Rectangle 6"/>
          <p:cNvSpPr>
            <a:spLocks noChangeArrowheads="1"/>
          </p:cNvSpPr>
          <p:nvPr/>
        </p:nvSpPr>
        <p:spPr bwMode="auto">
          <a:xfrm>
            <a:off x="3773488" y="6434138"/>
            <a:ext cx="2303462" cy="366712"/>
          </a:xfrm>
          <a:prstGeom prst="rect">
            <a:avLst/>
          </a:prstGeom>
          <a:noFill/>
          <a:ln w="9525" cap="flat" algn="ctr">
            <a:noFill/>
            <a:prstDash val="solid"/>
            <a:miter lim="800000"/>
            <a:headEnd type="none" w="med" len="med"/>
            <a:tailEnd type="none" w="med" len="med"/>
          </a:ln>
          <a:effectLst/>
        </p:spPr>
        <p:txBody>
          <a:bodyPr/>
          <a:lstStyle/>
          <a:p>
            <a:r>
              <a:rPr lang="zh-CN" altLang="en-US" b="1">
                <a:solidFill>
                  <a:schemeClr val="bg1"/>
                </a:solidFill>
                <a:effectLst>
                  <a:outerShdw blurRad="38100" dist="38100" dir="2700000" algn="tl">
                    <a:srgbClr val="C0C0C0"/>
                  </a:outerShdw>
                </a:effectLst>
              </a:rPr>
              <a:t>实证</a:t>
            </a:r>
            <a:r>
              <a:rPr lang="en-US" altLang="zh-CN" b="1">
                <a:solidFill>
                  <a:schemeClr val="bg1"/>
                </a:solidFill>
                <a:effectLst>
                  <a:outerShdw blurRad="38100" dist="38100" dir="2700000" algn="tl">
                    <a:srgbClr val="C0C0C0"/>
                  </a:outerShdw>
                </a:effectLst>
              </a:rPr>
              <a:t>—</a:t>
            </a:r>
            <a:r>
              <a:rPr lang="zh-CN" altLang="en-US" b="1">
                <a:solidFill>
                  <a:schemeClr val="bg1"/>
                </a:solidFill>
                <a:effectLst>
                  <a:outerShdw blurRad="38100" dist="38100" dir="2700000" algn="tl">
                    <a:srgbClr val="C0C0C0"/>
                  </a:outerShdw>
                </a:effectLst>
              </a:rPr>
              <a:t>瘀血闭阻</a:t>
            </a:r>
            <a:endParaRPr lang="zh-CN" altLang="en-US" b="1">
              <a:solidFill>
                <a:schemeClr val="bg1"/>
              </a:solidFill>
              <a:effectLst>
                <a:outerShdw blurRad="38100" dist="38100" dir="2700000" algn="tl">
                  <a:srgbClr val="C0C0C0"/>
                </a:outerShdw>
              </a:effectLst>
            </a:endParaRPr>
          </a:p>
        </p:txBody>
      </p:sp>
      <p:sp>
        <p:nvSpPr>
          <p:cNvPr id="2146" name="Rectangle 8"/>
          <p:cNvSpPr>
            <a:spLocks noChangeArrowheads="1"/>
          </p:cNvSpPr>
          <p:nvPr/>
        </p:nvSpPr>
        <p:spPr bwMode="auto">
          <a:xfrm>
            <a:off x="142875" y="6462713"/>
            <a:ext cx="736600" cy="366712"/>
          </a:xfrm>
          <a:prstGeom prst="rect">
            <a:avLst/>
          </a:prstGeom>
          <a:noFill/>
          <a:ln w="9525" cap="flat" algn="ctr">
            <a:noFill/>
            <a:prstDash val="solid"/>
            <a:miter lim="800000"/>
            <a:headEnd type="none" w="med" len="med"/>
            <a:tailEnd type="none" w="med" len="med"/>
          </a:ln>
          <a:effectLst/>
        </p:spPr>
        <p:txBody>
          <a:bodyPr/>
          <a:lstStyle/>
          <a:p>
            <a:r>
              <a:rPr lang="zh-CN" altLang="en-US" b="1">
                <a:solidFill>
                  <a:schemeClr val="bg1"/>
                </a:solidFill>
                <a:effectLst>
                  <a:outerShdw blurRad="38100" dist="38100" dir="2700000" algn="tl">
                    <a:srgbClr val="C0C0C0"/>
                  </a:outerShdw>
                </a:effectLst>
              </a:rPr>
              <a:t>胸痹</a:t>
            </a:r>
            <a:endParaRPr lang="zh-CN" altLang="en-US" b="1">
              <a:solidFill>
                <a:schemeClr val="bg1"/>
              </a:solidFill>
              <a:effectLst>
                <a:outerShdw blurRad="38100" dist="38100" dir="2700000" algn="tl">
                  <a:srgbClr val="C0C0C0"/>
                </a:outerShdw>
              </a:effectLst>
            </a:endParaRPr>
          </a:p>
        </p:txBody>
      </p:sp>
    </p:spTree>
  </p:cSld>
  <p:clrMapOvr>
    <a:masterClrMapping/>
  </p:clrMapOvr>
  <p:transition/>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5" name="Rectangle 3"/>
          <p:cNvSpPr>
            <a:spLocks noGrp="1" noChangeArrowheads="1"/>
          </p:cNvSpPr>
          <p:nvPr>
            <p:ph type="body" idx="4294967295"/>
          </p:nvPr>
        </p:nvSpPr>
        <p:spPr bwMode="auto">
          <a:xfrm>
            <a:off x="395605" y="332740"/>
            <a:ext cx="8229600" cy="4525963"/>
          </a:xfrm>
          <a:prstGeom prst="rect">
            <a:avLst/>
          </a:prstGeom>
          <a:noFill/>
          <a:ln cap="flat" algn="ctr">
            <a:miter lim="800000"/>
            <a:headEnd type="none" w="med" len="med"/>
            <a:tailEnd type="none" w="med" len="med"/>
          </a:ln>
        </p:spPr>
        <p:txBody>
          <a:bodyPr/>
          <a:lstStyle/>
          <a:p>
            <a:pPr algn="ctr">
              <a:lnSpc>
                <a:spcPct val="120000"/>
              </a:lnSpc>
              <a:buFont typeface="Wingdings" panose="05000000000000000000" pitchFamily="2" charset="2"/>
              <a:buChar char="u"/>
            </a:pPr>
            <a:r>
              <a:rPr lang="zh-CN" altLang="en-US" b="1">
                <a:solidFill>
                  <a:srgbClr val="0070C0"/>
                </a:solidFill>
                <a:effectLst>
                  <a:outerShdw blurRad="38100" dist="38100" dir="2700000" algn="tl">
                    <a:srgbClr val="C0C0C0"/>
                  </a:outerShdw>
                </a:effectLst>
                <a:latin typeface="微软雅黑" panose="020B0503020204020204" pitchFamily="34" charset="-122"/>
                <a:ea typeface="微软雅黑" panose="020B0503020204020204" pitchFamily="34" charset="-122"/>
              </a:rPr>
              <a:t>地奥心血康胶囊</a:t>
            </a:r>
            <a:r>
              <a:rPr lang="zh-CN" altLang="en-US">
                <a:solidFill>
                  <a:srgbClr val="0070C0"/>
                </a:solidFill>
                <a:effectLst>
                  <a:outerShdw blurRad="38100" dist="38100" dir="2700000" algn="tl">
                    <a:srgbClr val="C0C0C0"/>
                  </a:outerShdw>
                </a:effectLst>
                <a:latin typeface="微软雅黑" panose="020B0503020204020204" pitchFamily="34" charset="-122"/>
                <a:ea typeface="微软雅黑" panose="020B0503020204020204" pitchFamily="34" charset="-122"/>
              </a:rPr>
              <a:t> </a:t>
            </a:r>
            <a:endParaRPr lang="zh-CN" altLang="en-US">
              <a:solidFill>
                <a:srgbClr val="0070C0"/>
              </a:solidFill>
              <a:effectLst>
                <a:outerShdw blurRad="38100" dist="38100" dir="2700000" algn="tl">
                  <a:srgbClr val="C0C0C0"/>
                </a:outerShdw>
              </a:effectLst>
              <a:latin typeface="微软雅黑" panose="020B0503020204020204" pitchFamily="34" charset="-122"/>
              <a:ea typeface="微软雅黑" panose="020B0503020204020204" pitchFamily="34" charset="-122"/>
            </a:endParaRPr>
          </a:p>
          <a:p>
            <a:pPr>
              <a:lnSpc>
                <a:spcPct val="120000"/>
              </a:lnSpc>
              <a:buFontTx/>
              <a:buNone/>
            </a:pPr>
            <a:r>
              <a:rPr lang="en-US" altLang="zh-CN" sz="1800" b="1">
                <a:solidFill>
                  <a:srgbClr val="0070C0"/>
                </a:solidFill>
                <a:effectLst>
                  <a:outerShdw blurRad="38100" dist="38100" dir="2700000" algn="tl">
                    <a:srgbClr val="C0C0C0"/>
                  </a:outerShdw>
                </a:effectLst>
                <a:latin typeface="微软雅黑" panose="020B0503020204020204" pitchFamily="34" charset="-122"/>
                <a:ea typeface="微软雅黑" panose="020B0503020204020204" pitchFamily="34" charset="-122"/>
              </a:rPr>
              <a:t>  </a:t>
            </a:r>
            <a:r>
              <a:rPr lang="en-US" altLang="zh-CN" sz="2000" b="1">
                <a:solidFill>
                  <a:srgbClr val="0070C0"/>
                </a:solidFill>
                <a:effectLst>
                  <a:outerShdw blurRad="38100" dist="38100" dir="2700000" algn="tl">
                    <a:srgbClr val="C0C0C0"/>
                  </a:outerShdw>
                </a:effectLst>
                <a:latin typeface="微软雅黑" panose="020B0503020204020204" pitchFamily="34" charset="-122"/>
                <a:ea typeface="微软雅黑" panose="020B0503020204020204" pitchFamily="34" charset="-122"/>
              </a:rPr>
              <a:t>【</a:t>
            </a:r>
            <a:r>
              <a:rPr lang="zh-CN" altLang="en-US" sz="2000" b="1">
                <a:solidFill>
                  <a:srgbClr val="0070C0"/>
                </a:solidFill>
                <a:effectLst>
                  <a:outerShdw blurRad="38100" dist="38100" dir="2700000" algn="tl">
                    <a:srgbClr val="C0C0C0"/>
                  </a:outerShdw>
                </a:effectLst>
                <a:latin typeface="微软雅黑" panose="020B0503020204020204" pitchFamily="34" charset="-122"/>
                <a:ea typeface="微软雅黑" panose="020B0503020204020204" pitchFamily="34" charset="-122"/>
              </a:rPr>
              <a:t>主要成份</a:t>
            </a:r>
            <a:r>
              <a:rPr lang="en-US" altLang="zh-CN" sz="2000" b="1">
                <a:solidFill>
                  <a:srgbClr val="0070C0"/>
                </a:solidFill>
                <a:effectLst>
                  <a:outerShdw blurRad="38100" dist="38100" dir="2700000" algn="tl">
                    <a:srgbClr val="C0C0C0"/>
                  </a:outerShdw>
                </a:effectLst>
                <a:latin typeface="微软雅黑" panose="020B0503020204020204" pitchFamily="34" charset="-122"/>
                <a:ea typeface="微软雅黑" panose="020B0503020204020204" pitchFamily="34" charset="-122"/>
              </a:rPr>
              <a:t>】</a:t>
            </a:r>
            <a:r>
              <a:rPr lang="zh-CN" altLang="en-US" sz="2000">
                <a:solidFill>
                  <a:srgbClr val="0070C0"/>
                </a:solidFill>
                <a:effectLst>
                  <a:outerShdw blurRad="38100" dist="38100" dir="2700000" algn="tl">
                    <a:srgbClr val="C0C0C0"/>
                  </a:outerShdw>
                </a:effectLst>
                <a:latin typeface="微软雅黑" panose="020B0503020204020204" pitchFamily="34" charset="-122"/>
                <a:ea typeface="微软雅黑" panose="020B0503020204020204" pitchFamily="34" charset="-122"/>
              </a:rPr>
              <a:t>甾体总皂苷：黄山药或穿龙薯蓣根茎的提取物，每粒含甾体总皂甙</a:t>
            </a:r>
            <a:r>
              <a:rPr lang="en-US" altLang="zh-CN" sz="2000">
                <a:solidFill>
                  <a:srgbClr val="0070C0"/>
                </a:solidFill>
                <a:effectLst>
                  <a:outerShdw blurRad="38100" dist="38100" dir="2700000" algn="tl">
                    <a:srgbClr val="C0C0C0"/>
                  </a:outerShdw>
                </a:effectLst>
                <a:latin typeface="微软雅黑" panose="020B0503020204020204" pitchFamily="34" charset="-122"/>
                <a:ea typeface="微软雅黑" panose="020B0503020204020204" pitchFamily="34" charset="-122"/>
              </a:rPr>
              <a:t>100mg</a:t>
            </a:r>
            <a:r>
              <a:rPr lang="zh-CN" altLang="en-US" sz="2000">
                <a:solidFill>
                  <a:srgbClr val="0070C0"/>
                </a:solidFill>
                <a:effectLst>
                  <a:outerShdw blurRad="38100" dist="38100" dir="2700000" algn="tl">
                    <a:srgbClr val="C0C0C0"/>
                  </a:outerShdw>
                </a:effectLst>
                <a:latin typeface="微软雅黑" panose="020B0503020204020204" pitchFamily="34" charset="-122"/>
                <a:ea typeface="微软雅黑" panose="020B0503020204020204" pitchFamily="34" charset="-122"/>
              </a:rPr>
              <a:t>。 </a:t>
            </a:r>
            <a:endParaRPr lang="zh-CN" altLang="en-US" sz="2000">
              <a:solidFill>
                <a:srgbClr val="0070C0"/>
              </a:solidFill>
              <a:effectLst>
                <a:outerShdw blurRad="38100" dist="38100" dir="2700000" algn="tl">
                  <a:srgbClr val="C0C0C0"/>
                </a:outerShdw>
              </a:effectLst>
              <a:latin typeface="微软雅黑" panose="020B0503020204020204" pitchFamily="34" charset="-122"/>
              <a:ea typeface="微软雅黑" panose="020B0503020204020204" pitchFamily="34" charset="-122"/>
            </a:endParaRPr>
          </a:p>
          <a:p>
            <a:pPr>
              <a:lnSpc>
                <a:spcPct val="120000"/>
              </a:lnSpc>
              <a:buFontTx/>
              <a:buNone/>
            </a:pPr>
            <a:r>
              <a:rPr lang="en-US" altLang="zh-CN" sz="2000" b="1">
                <a:solidFill>
                  <a:srgbClr val="0070C0"/>
                </a:solidFill>
                <a:effectLst>
                  <a:outerShdw blurRad="38100" dist="38100" dir="2700000" algn="tl">
                    <a:srgbClr val="C0C0C0"/>
                  </a:outerShdw>
                </a:effectLst>
                <a:latin typeface="微软雅黑" panose="020B0503020204020204" pitchFamily="34" charset="-122"/>
                <a:ea typeface="微软雅黑" panose="020B0503020204020204" pitchFamily="34" charset="-122"/>
              </a:rPr>
              <a:t>   【</a:t>
            </a:r>
            <a:r>
              <a:rPr lang="zh-CN" altLang="en-US" sz="2000" b="1">
                <a:solidFill>
                  <a:srgbClr val="0070C0"/>
                </a:solidFill>
                <a:effectLst>
                  <a:outerShdw blurRad="38100" dist="38100" dir="2700000" algn="tl">
                    <a:srgbClr val="C0C0C0"/>
                  </a:outerShdw>
                </a:effectLst>
                <a:latin typeface="微软雅黑" panose="020B0503020204020204" pitchFamily="34" charset="-122"/>
                <a:ea typeface="微软雅黑" panose="020B0503020204020204" pitchFamily="34" charset="-122"/>
              </a:rPr>
              <a:t>功能与主治</a:t>
            </a:r>
            <a:r>
              <a:rPr lang="en-US" altLang="zh-CN" sz="2000" b="1">
                <a:solidFill>
                  <a:srgbClr val="0070C0"/>
                </a:solidFill>
                <a:effectLst>
                  <a:outerShdw blurRad="38100" dist="38100" dir="2700000" algn="tl">
                    <a:srgbClr val="C0C0C0"/>
                  </a:outerShdw>
                </a:effectLst>
                <a:latin typeface="微软雅黑" panose="020B0503020204020204" pitchFamily="34" charset="-122"/>
                <a:ea typeface="微软雅黑" panose="020B0503020204020204" pitchFamily="34" charset="-122"/>
              </a:rPr>
              <a:t>】</a:t>
            </a:r>
            <a:r>
              <a:rPr lang="zh-CN" altLang="en-US" sz="2000">
                <a:solidFill>
                  <a:srgbClr val="0070C0"/>
                </a:solidFill>
                <a:effectLst>
                  <a:outerShdw blurRad="38100" dist="38100" dir="2700000" algn="tl">
                    <a:srgbClr val="C0C0C0"/>
                  </a:outerShdw>
                </a:effectLst>
                <a:latin typeface="微软雅黑" panose="020B0503020204020204" pitchFamily="34" charset="-122"/>
                <a:ea typeface="微软雅黑" panose="020B0503020204020204" pitchFamily="34" charset="-122"/>
              </a:rPr>
              <a:t>活血化瘀、行气止痛。用于瘀血内阻之胸痹、眩晕、气短、心悸、胸闷或痛等症。</a:t>
            </a:r>
            <a:endParaRPr lang="zh-CN" altLang="en-US" sz="2000">
              <a:solidFill>
                <a:srgbClr val="0070C0"/>
              </a:solidFill>
              <a:effectLst>
                <a:outerShdw blurRad="38100" dist="38100" dir="2700000" algn="tl">
                  <a:srgbClr val="C0C0C0"/>
                </a:outerShdw>
              </a:effectLst>
              <a:latin typeface="微软雅黑" panose="020B0503020204020204" pitchFamily="34" charset="-122"/>
              <a:ea typeface="微软雅黑" panose="020B0503020204020204" pitchFamily="34" charset="-122"/>
            </a:endParaRPr>
          </a:p>
          <a:p>
            <a:pPr>
              <a:lnSpc>
                <a:spcPct val="120000"/>
              </a:lnSpc>
              <a:buFontTx/>
              <a:buNone/>
            </a:pPr>
            <a:r>
              <a:rPr lang="zh-CN" altLang="en-US" sz="2000">
                <a:solidFill>
                  <a:srgbClr val="0070C0"/>
                </a:solidFill>
                <a:effectLst>
                  <a:outerShdw blurRad="38100" dist="38100" dir="2700000" algn="tl">
                    <a:srgbClr val="C0C0C0"/>
                  </a:outerShdw>
                </a:effectLst>
                <a:latin typeface="微软雅黑" panose="020B0503020204020204" pitchFamily="34" charset="-122"/>
                <a:ea typeface="微软雅黑" panose="020B0503020204020204" pitchFamily="34" charset="-122"/>
              </a:rPr>
              <a:t>     </a:t>
            </a:r>
            <a:r>
              <a:rPr lang="zh-CN" altLang="en-US" sz="2000">
                <a:solidFill>
                  <a:schemeClr val="hlink"/>
                </a:solidFill>
                <a:effectLst>
                  <a:outerShdw blurRad="38100" dist="38100" dir="2700000" algn="tl">
                    <a:srgbClr val="C0C0C0"/>
                  </a:outerShdw>
                </a:effectLst>
                <a:latin typeface="微软雅黑" panose="020B0503020204020204" pitchFamily="34" charset="-122"/>
                <a:ea typeface="微软雅黑" panose="020B0503020204020204" pitchFamily="34" charset="-122"/>
              </a:rPr>
              <a:t>扩张冠脉血管，改善心肌缺血。用于预防和治疗冠心病、心绞痛。</a:t>
            </a:r>
            <a:endParaRPr lang="zh-CN" altLang="en-US" sz="2000">
              <a:solidFill>
                <a:schemeClr val="hlink"/>
              </a:solidFill>
              <a:effectLst>
                <a:outerShdw blurRad="38100" dist="38100" dir="2700000" algn="tl">
                  <a:srgbClr val="C0C0C0"/>
                </a:outerShdw>
              </a:effectLst>
              <a:latin typeface="微软雅黑" panose="020B0503020204020204" pitchFamily="34" charset="-122"/>
              <a:ea typeface="微软雅黑" panose="020B0503020204020204" pitchFamily="34" charset="-122"/>
            </a:endParaRPr>
          </a:p>
          <a:p>
            <a:pPr>
              <a:lnSpc>
                <a:spcPct val="120000"/>
              </a:lnSpc>
              <a:buFontTx/>
              <a:buNone/>
            </a:pPr>
            <a:r>
              <a:rPr lang="zh-CN" altLang="en-US" sz="2000">
                <a:solidFill>
                  <a:srgbClr val="0070C0"/>
                </a:solidFill>
                <a:effectLst>
                  <a:outerShdw blurRad="38100" dist="38100" dir="2700000" algn="tl">
                    <a:srgbClr val="C0C0C0"/>
                  </a:outerShdw>
                </a:effectLst>
                <a:latin typeface="微软雅黑" panose="020B0503020204020204" pitchFamily="34" charset="-122"/>
                <a:ea typeface="微软雅黑" panose="020B0503020204020204" pitchFamily="34" charset="-122"/>
              </a:rPr>
              <a:t> </a:t>
            </a:r>
            <a:r>
              <a:rPr lang="en-US" altLang="zh-CN" sz="2000" b="1">
                <a:solidFill>
                  <a:srgbClr val="0070C0"/>
                </a:solidFill>
                <a:effectLst>
                  <a:outerShdw blurRad="38100" dist="38100" dir="2700000" algn="tl">
                    <a:srgbClr val="C0C0C0"/>
                  </a:outerShdw>
                </a:effectLst>
                <a:latin typeface="微软雅黑" panose="020B0503020204020204" pitchFamily="34" charset="-122"/>
                <a:ea typeface="微软雅黑" panose="020B0503020204020204" pitchFamily="34" charset="-122"/>
              </a:rPr>
              <a:t>【</a:t>
            </a:r>
            <a:r>
              <a:rPr lang="zh-CN" altLang="en-US" sz="2000" b="1">
                <a:solidFill>
                  <a:srgbClr val="0070C0"/>
                </a:solidFill>
                <a:effectLst>
                  <a:outerShdw blurRad="38100" dist="38100" dir="2700000" algn="tl">
                    <a:srgbClr val="C0C0C0"/>
                  </a:outerShdw>
                </a:effectLst>
                <a:latin typeface="微软雅黑" panose="020B0503020204020204" pitchFamily="34" charset="-122"/>
                <a:ea typeface="微软雅黑" panose="020B0503020204020204" pitchFamily="34" charset="-122"/>
              </a:rPr>
              <a:t>用法用量</a:t>
            </a:r>
            <a:r>
              <a:rPr lang="en-US" altLang="zh-CN" sz="2000" b="1">
                <a:solidFill>
                  <a:srgbClr val="0070C0"/>
                </a:solidFill>
                <a:effectLst>
                  <a:outerShdw blurRad="38100" dist="38100" dir="2700000" algn="tl">
                    <a:srgbClr val="C0C0C0"/>
                  </a:outerShdw>
                </a:effectLst>
                <a:latin typeface="微软雅黑" panose="020B0503020204020204" pitchFamily="34" charset="-122"/>
                <a:ea typeface="微软雅黑" panose="020B0503020204020204" pitchFamily="34" charset="-122"/>
              </a:rPr>
              <a:t>】</a:t>
            </a:r>
            <a:r>
              <a:rPr lang="zh-CN" altLang="en-US" sz="2000">
                <a:solidFill>
                  <a:srgbClr val="0070C0"/>
                </a:solidFill>
                <a:effectLst>
                  <a:outerShdw blurRad="38100" dist="38100" dir="2700000" algn="tl">
                    <a:srgbClr val="C0C0C0"/>
                  </a:outerShdw>
                </a:effectLst>
                <a:latin typeface="微软雅黑" panose="020B0503020204020204" pitchFamily="34" charset="-122"/>
                <a:ea typeface="微软雅黑" panose="020B0503020204020204" pitchFamily="34" charset="-122"/>
              </a:rPr>
              <a:t>一次</a:t>
            </a:r>
            <a:r>
              <a:rPr lang="en-US" altLang="zh-CN" sz="2000">
                <a:solidFill>
                  <a:srgbClr val="0070C0"/>
                </a:solidFill>
                <a:effectLst>
                  <a:outerShdw blurRad="38100" dist="38100" dir="2700000" algn="tl">
                    <a:srgbClr val="C0C0C0"/>
                  </a:outerShdw>
                </a:effectLst>
                <a:latin typeface="微软雅黑" panose="020B0503020204020204" pitchFamily="34" charset="-122"/>
                <a:ea typeface="微软雅黑" panose="020B0503020204020204" pitchFamily="34" charset="-122"/>
              </a:rPr>
              <a:t>1 - 2</a:t>
            </a:r>
            <a:r>
              <a:rPr lang="zh-CN" altLang="en-US" sz="2000">
                <a:solidFill>
                  <a:srgbClr val="0070C0"/>
                </a:solidFill>
                <a:effectLst>
                  <a:outerShdw blurRad="38100" dist="38100" dir="2700000" algn="tl">
                    <a:srgbClr val="C0C0C0"/>
                  </a:outerShdw>
                </a:effectLst>
                <a:latin typeface="微软雅黑" panose="020B0503020204020204" pitchFamily="34" charset="-122"/>
                <a:ea typeface="微软雅黑" panose="020B0503020204020204" pitchFamily="34" charset="-122"/>
              </a:rPr>
              <a:t>粒， 一日</a:t>
            </a:r>
            <a:r>
              <a:rPr lang="en-US" altLang="zh-CN" sz="2000">
                <a:solidFill>
                  <a:srgbClr val="0070C0"/>
                </a:solidFill>
                <a:effectLst>
                  <a:outerShdw blurRad="38100" dist="38100" dir="2700000" algn="tl">
                    <a:srgbClr val="C0C0C0"/>
                  </a:outerShdw>
                </a:effectLst>
                <a:latin typeface="微软雅黑" panose="020B0503020204020204" pitchFamily="34" charset="-122"/>
                <a:ea typeface="微软雅黑" panose="020B0503020204020204" pitchFamily="34" charset="-122"/>
              </a:rPr>
              <a:t>3 </a:t>
            </a:r>
            <a:r>
              <a:rPr lang="zh-CN" altLang="en-US" sz="2000">
                <a:solidFill>
                  <a:srgbClr val="0070C0"/>
                </a:solidFill>
                <a:effectLst>
                  <a:outerShdw blurRad="38100" dist="38100" dir="2700000" algn="tl">
                    <a:srgbClr val="C0C0C0"/>
                  </a:outerShdw>
                </a:effectLst>
                <a:latin typeface="微软雅黑" panose="020B0503020204020204" pitchFamily="34" charset="-122"/>
                <a:ea typeface="微软雅黑" panose="020B0503020204020204" pitchFamily="34" charset="-122"/>
              </a:rPr>
              <a:t>次。饭后服用 。</a:t>
            </a:r>
            <a:endParaRPr lang="en-US" altLang="zh-CN" sz="2000">
              <a:solidFill>
                <a:srgbClr val="0070C0"/>
              </a:solidFill>
              <a:effectLst>
                <a:outerShdw blurRad="38100" dist="38100" dir="2700000" algn="tl">
                  <a:srgbClr val="C0C0C0"/>
                </a:outerShdw>
              </a:effectLst>
              <a:latin typeface="微软雅黑" panose="020B0503020204020204" pitchFamily="34" charset="-122"/>
              <a:ea typeface="微软雅黑" panose="020B0503020204020204" pitchFamily="34" charset="-122"/>
            </a:endParaRPr>
          </a:p>
          <a:p>
            <a:pPr fontAlgn="ctr">
              <a:lnSpc>
                <a:spcPct val="120000"/>
              </a:lnSpc>
              <a:spcBef>
                <a:spcPct val="0"/>
              </a:spcBef>
              <a:buFont typeface="Wingdings" panose="05000000000000000000" pitchFamily="2" charset="2"/>
              <a:buNone/>
            </a:pPr>
            <a:r>
              <a:rPr lang="en-US" altLang="zh-CN" sz="2000" b="1">
                <a:solidFill>
                  <a:srgbClr val="0070C0"/>
                </a:solidFill>
                <a:effectLst>
                  <a:outerShdw blurRad="38100" dist="38100" dir="2700000" algn="tl">
                    <a:srgbClr val="C0C0C0"/>
                  </a:outerShdw>
                </a:effectLst>
                <a:latin typeface="微软雅黑" panose="020B0503020204020204" pitchFamily="34" charset="-122"/>
                <a:ea typeface="微软雅黑" panose="020B0503020204020204" pitchFamily="34" charset="-122"/>
              </a:rPr>
              <a:t> 【</a:t>
            </a:r>
            <a:r>
              <a:rPr lang="zh-CN" altLang="en-US" sz="2000" b="1">
                <a:solidFill>
                  <a:srgbClr val="0070C0"/>
                </a:solidFill>
                <a:effectLst>
                  <a:outerShdw blurRad="38100" dist="38100" dir="2700000" algn="tl">
                    <a:srgbClr val="C0C0C0"/>
                  </a:outerShdw>
                </a:effectLst>
                <a:latin typeface="微软雅黑" panose="020B0503020204020204" pitchFamily="34" charset="-122"/>
                <a:ea typeface="微软雅黑" panose="020B0503020204020204" pitchFamily="34" charset="-122"/>
              </a:rPr>
              <a:t>注意事项</a:t>
            </a:r>
            <a:r>
              <a:rPr lang="en-US" altLang="zh-CN" sz="2000" b="1">
                <a:solidFill>
                  <a:srgbClr val="0070C0"/>
                </a:solidFill>
                <a:effectLst>
                  <a:outerShdw blurRad="38100" dist="38100" dir="2700000" algn="tl">
                    <a:srgbClr val="C0C0C0"/>
                  </a:outerShdw>
                </a:effectLst>
                <a:latin typeface="微软雅黑" panose="020B0503020204020204" pitchFamily="34" charset="-122"/>
                <a:ea typeface="微软雅黑" panose="020B0503020204020204" pitchFamily="34" charset="-122"/>
              </a:rPr>
              <a:t>】</a:t>
            </a:r>
            <a:r>
              <a:rPr lang="zh-CN" altLang="en-US" sz="2000">
                <a:solidFill>
                  <a:srgbClr val="0070C0"/>
                </a:solidFill>
                <a:effectLst>
                  <a:outerShdw blurRad="38100" dist="38100" dir="2700000" algn="tl">
                    <a:srgbClr val="C0C0C0"/>
                  </a:outerShdw>
                </a:effectLst>
                <a:latin typeface="微软雅黑" panose="020B0503020204020204" pitchFamily="34" charset="-122"/>
                <a:ea typeface="微软雅黑" panose="020B0503020204020204" pitchFamily="34" charset="-122"/>
              </a:rPr>
              <a:t>偶有头晕 头痛 可自行缓解 ，</a:t>
            </a:r>
            <a:endParaRPr lang="zh-CN" altLang="en-US" sz="2000">
              <a:solidFill>
                <a:srgbClr val="0070C0"/>
              </a:solidFill>
              <a:effectLst>
                <a:outerShdw blurRad="38100" dist="38100" dir="2700000" algn="tl">
                  <a:srgbClr val="C0C0C0"/>
                </a:outerShdw>
              </a:effectLst>
              <a:latin typeface="微软雅黑" panose="020B0503020204020204" pitchFamily="34" charset="-122"/>
              <a:ea typeface="微软雅黑" panose="020B0503020204020204" pitchFamily="34" charset="-122"/>
            </a:endParaRPr>
          </a:p>
          <a:p>
            <a:pPr fontAlgn="ctr">
              <a:lnSpc>
                <a:spcPct val="120000"/>
              </a:lnSpc>
              <a:spcBef>
                <a:spcPct val="0"/>
              </a:spcBef>
              <a:buFont typeface="Wingdings" panose="05000000000000000000" pitchFamily="2" charset="2"/>
              <a:buNone/>
            </a:pPr>
            <a:r>
              <a:rPr lang="zh-CN" altLang="en-US" sz="2000">
                <a:solidFill>
                  <a:srgbClr val="0070C0"/>
                </a:solidFill>
                <a:effectLst>
                  <a:outerShdw blurRad="38100" dist="38100" dir="2700000" algn="tl">
                    <a:srgbClr val="C0C0C0"/>
                  </a:outerShdw>
                </a:effectLst>
                <a:latin typeface="微软雅黑" panose="020B0503020204020204" pitchFamily="34" charset="-122"/>
                <a:ea typeface="微软雅黑" panose="020B0503020204020204" pitchFamily="34" charset="-122"/>
              </a:rPr>
              <a:t>   极少数病例空腹服用有胃肠道不适 </a:t>
            </a:r>
            <a:endParaRPr lang="zh-CN" altLang="en-US" sz="2000">
              <a:solidFill>
                <a:srgbClr val="0070C0"/>
              </a:solidFill>
              <a:effectLst>
                <a:outerShdw blurRad="38100" dist="38100" dir="2700000" algn="tl">
                  <a:srgbClr val="C0C0C0"/>
                </a:outerShdw>
              </a:effectLst>
              <a:latin typeface="微软雅黑" panose="020B0503020204020204" pitchFamily="34" charset="-122"/>
              <a:ea typeface="微软雅黑" panose="020B0503020204020204" pitchFamily="34" charset="-122"/>
            </a:endParaRPr>
          </a:p>
          <a:p>
            <a:pPr fontAlgn="ctr">
              <a:lnSpc>
                <a:spcPct val="120000"/>
              </a:lnSpc>
              <a:spcBef>
                <a:spcPct val="0"/>
              </a:spcBef>
              <a:buFont typeface="Wingdings" panose="05000000000000000000" pitchFamily="2" charset="2"/>
              <a:buNone/>
            </a:pPr>
            <a:endParaRPr lang="zh-CN" altLang="en-US" sz="2000">
              <a:solidFill>
                <a:srgbClr val="0070C0"/>
              </a:solidFill>
              <a:effectLst>
                <a:outerShdw blurRad="38100" dist="38100" dir="2700000" algn="tl">
                  <a:srgbClr val="C0C0C0"/>
                </a:outerShdw>
              </a:effectLst>
              <a:latin typeface="微软雅黑" panose="020B0503020204020204" pitchFamily="34" charset="-122"/>
              <a:ea typeface="微软雅黑" panose="020B0503020204020204" pitchFamily="34" charset="-122"/>
            </a:endParaRPr>
          </a:p>
        </p:txBody>
      </p:sp>
      <p:pic>
        <p:nvPicPr>
          <p:cNvPr id="2156" name="Picture 4" descr="34bbf8cd825a486b0eb3452b"/>
          <p:cNvPicPr preferRelativeResize="0">
            <a:picLocks noChangeArrowheads="1"/>
          </p:cNvPicPr>
          <p:nvPr/>
        </p:nvPicPr>
        <p:blipFill>
          <a:blip r:embed="rId1" cstate="print">
            <a:clrChange>
              <a:clrFrom>
                <a:srgbClr val="F4F3F1"/>
              </a:clrFrom>
              <a:clrTo>
                <a:srgbClr val="F4F3F1">
                  <a:alpha val="0"/>
                </a:srgbClr>
              </a:clrTo>
            </a:clrChange>
          </a:blip>
          <a:srcRect t="7988" r="7304" b="8751"/>
          <a:stretch>
            <a:fillRect/>
          </a:stretch>
        </p:blipFill>
        <p:spPr bwMode="auto">
          <a:xfrm>
            <a:off x="5511800" y="4660900"/>
            <a:ext cx="2462213" cy="1525588"/>
          </a:xfrm>
          <a:prstGeom prst="rect">
            <a:avLst/>
          </a:prstGeom>
          <a:noFill/>
          <a:ln w="9525" cap="flat" algn="ctr">
            <a:noFill/>
            <a:prstDash val="solid"/>
            <a:miter lim="800000"/>
            <a:headEnd type="none" w="med" len="med"/>
            <a:tailEnd type="none" w="med" len="med"/>
          </a:ln>
          <a:effectLst/>
        </p:spPr>
      </p:pic>
      <p:sp>
        <p:nvSpPr>
          <p:cNvPr id="2157" name="Rectangle 4"/>
          <p:cNvSpPr>
            <a:spLocks noChangeArrowheads="1"/>
          </p:cNvSpPr>
          <p:nvPr/>
        </p:nvSpPr>
        <p:spPr bwMode="auto">
          <a:xfrm>
            <a:off x="3935413" y="6462713"/>
            <a:ext cx="2039937" cy="366712"/>
          </a:xfrm>
          <a:prstGeom prst="rect">
            <a:avLst/>
          </a:prstGeom>
          <a:noFill/>
          <a:ln w="9525" cap="flat" algn="ctr">
            <a:noFill/>
            <a:prstDash val="solid"/>
            <a:miter lim="800000"/>
            <a:headEnd type="none" w="med" len="med"/>
            <a:tailEnd type="none" w="med" len="med"/>
          </a:ln>
          <a:effectLst/>
        </p:spPr>
        <p:txBody>
          <a:bodyPr/>
          <a:lstStyle/>
          <a:p>
            <a:r>
              <a:rPr lang="zh-CN" altLang="en-US" b="1">
                <a:solidFill>
                  <a:schemeClr val="bg1"/>
                </a:solidFill>
                <a:effectLst>
                  <a:outerShdw blurRad="38100" dist="38100" dir="2700000" algn="tl">
                    <a:srgbClr val="C0C0C0"/>
                  </a:outerShdw>
                </a:effectLst>
              </a:rPr>
              <a:t>实证</a:t>
            </a:r>
            <a:r>
              <a:rPr lang="en-US" altLang="zh-CN" b="1">
                <a:solidFill>
                  <a:schemeClr val="bg1"/>
                </a:solidFill>
                <a:effectLst>
                  <a:outerShdw blurRad="38100" dist="38100" dir="2700000" algn="tl">
                    <a:srgbClr val="C0C0C0"/>
                  </a:outerShdw>
                </a:effectLst>
              </a:rPr>
              <a:t>—</a:t>
            </a:r>
            <a:r>
              <a:rPr lang="zh-CN" altLang="en-US" b="1">
                <a:solidFill>
                  <a:schemeClr val="bg1"/>
                </a:solidFill>
                <a:effectLst>
                  <a:outerShdw blurRad="38100" dist="38100" dir="2700000" algn="tl">
                    <a:srgbClr val="C0C0C0"/>
                  </a:outerShdw>
                </a:effectLst>
              </a:rPr>
              <a:t>气滞血瘀</a:t>
            </a:r>
            <a:endParaRPr lang="zh-CN" altLang="en-US" b="1">
              <a:solidFill>
                <a:schemeClr val="bg1"/>
              </a:solidFill>
              <a:effectLst>
                <a:outerShdw blurRad="38100" dist="38100" dir="2700000" algn="tl">
                  <a:srgbClr val="C0C0C0"/>
                </a:outerShdw>
              </a:effectLst>
            </a:endParaRPr>
          </a:p>
        </p:txBody>
      </p:sp>
      <p:sp>
        <p:nvSpPr>
          <p:cNvPr id="2158" name="Rectangle 8"/>
          <p:cNvSpPr>
            <a:spLocks noChangeArrowheads="1"/>
          </p:cNvSpPr>
          <p:nvPr/>
        </p:nvSpPr>
        <p:spPr bwMode="auto">
          <a:xfrm>
            <a:off x="142875" y="6462713"/>
            <a:ext cx="736600" cy="366712"/>
          </a:xfrm>
          <a:prstGeom prst="rect">
            <a:avLst/>
          </a:prstGeom>
          <a:noFill/>
          <a:ln w="9525" cap="flat" algn="ctr">
            <a:noFill/>
            <a:prstDash val="solid"/>
            <a:miter lim="800000"/>
            <a:headEnd type="none" w="med" len="med"/>
            <a:tailEnd type="none" w="med" len="med"/>
          </a:ln>
          <a:effectLst/>
        </p:spPr>
        <p:txBody>
          <a:bodyPr/>
          <a:lstStyle/>
          <a:p>
            <a:r>
              <a:rPr lang="zh-CN" altLang="en-US" b="1">
                <a:solidFill>
                  <a:schemeClr val="bg1"/>
                </a:solidFill>
                <a:effectLst>
                  <a:outerShdw blurRad="38100" dist="38100" dir="2700000" algn="tl">
                    <a:srgbClr val="C0C0C0"/>
                  </a:outerShdw>
                </a:effectLst>
              </a:rPr>
              <a:t>胸痹</a:t>
            </a:r>
            <a:endParaRPr lang="zh-CN" altLang="en-US" b="1">
              <a:solidFill>
                <a:schemeClr val="bg1"/>
              </a:solidFill>
              <a:effectLst>
                <a:outerShdw blurRad="38100" dist="38100" dir="2700000" algn="tl">
                  <a:srgbClr val="C0C0C0"/>
                </a:outerShdw>
              </a:effectLst>
            </a:endParaRPr>
          </a:p>
        </p:txBody>
      </p:sp>
    </p:spTree>
  </p:cSld>
  <p:clrMapOvr>
    <a:masterClrMapping/>
  </p:clrMapOvr>
  <p:transition/>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88" name="Rectangle 4"/>
          <p:cNvSpPr>
            <a:spLocks noGrp="1" noChangeArrowheads="1"/>
          </p:cNvSpPr>
          <p:nvPr>
            <p:ph type="body" sz="half" idx="4294967295"/>
          </p:nvPr>
        </p:nvSpPr>
        <p:spPr bwMode="auto">
          <a:xfrm>
            <a:off x="755650" y="620078"/>
            <a:ext cx="7580313" cy="4948237"/>
          </a:xfrm>
          <a:prstGeom prst="rect">
            <a:avLst/>
          </a:prstGeom>
          <a:noFill/>
          <a:ln cap="flat" algn="ctr">
            <a:miter lim="800000"/>
            <a:headEnd type="none" w="med" len="med"/>
            <a:tailEnd type="none" w="med" len="med"/>
          </a:ln>
        </p:spPr>
        <p:txBody>
          <a:bodyPr/>
          <a:lstStyle/>
          <a:p>
            <a:pPr algn="ctr">
              <a:lnSpc>
                <a:spcPct val="120000"/>
              </a:lnSpc>
              <a:buFont typeface="Wingdings" panose="05000000000000000000" pitchFamily="2" charset="2"/>
              <a:buChar char="u"/>
            </a:pPr>
            <a:r>
              <a:rPr lang="zh-CN" altLang="en-US" b="1">
                <a:solidFill>
                  <a:srgbClr val="0070C0"/>
                </a:solidFill>
                <a:effectLst>
                  <a:outerShdw blurRad="38100" dist="38100" dir="2700000" algn="tl">
                    <a:srgbClr val="C0C0C0"/>
                  </a:outerShdw>
                </a:effectLst>
                <a:latin typeface="微软雅黑" panose="020B0503020204020204" pitchFamily="34" charset="-122"/>
                <a:ea typeface="微软雅黑" panose="020B0503020204020204" pitchFamily="34" charset="-122"/>
              </a:rPr>
              <a:t>冠心苏合丸</a:t>
            </a:r>
            <a:endParaRPr lang="zh-CN" altLang="en-US" b="1">
              <a:solidFill>
                <a:srgbClr val="0070C0"/>
              </a:solidFill>
              <a:effectLst>
                <a:outerShdw blurRad="38100" dist="38100" dir="2700000" algn="tl">
                  <a:srgbClr val="C0C0C0"/>
                </a:outerShdw>
              </a:effectLst>
              <a:latin typeface="微软雅黑" panose="020B0503020204020204" pitchFamily="34" charset="-122"/>
              <a:ea typeface="微软雅黑" panose="020B0503020204020204" pitchFamily="34" charset="-122"/>
            </a:endParaRPr>
          </a:p>
          <a:p>
            <a:pPr>
              <a:lnSpc>
                <a:spcPct val="150000"/>
              </a:lnSpc>
              <a:buFontTx/>
              <a:buNone/>
            </a:pPr>
            <a:r>
              <a:rPr lang="en-US" altLang="zh-CN" sz="1800" b="1">
                <a:solidFill>
                  <a:srgbClr val="0070C0"/>
                </a:solidFill>
                <a:effectLst>
                  <a:outerShdw blurRad="38100" dist="38100" dir="2700000" algn="tl">
                    <a:srgbClr val="C0C0C0"/>
                  </a:outerShdw>
                </a:effectLst>
                <a:latin typeface="微软雅黑" panose="020B0503020204020204" pitchFamily="34" charset="-122"/>
                <a:ea typeface="微软雅黑" panose="020B0503020204020204" pitchFamily="34" charset="-122"/>
              </a:rPr>
              <a:t>【</a:t>
            </a:r>
            <a:r>
              <a:rPr lang="zh-CN" altLang="en-US" sz="1800" b="1">
                <a:solidFill>
                  <a:srgbClr val="0070C0"/>
                </a:solidFill>
                <a:effectLst>
                  <a:outerShdw blurRad="38100" dist="38100" dir="2700000" algn="tl">
                    <a:srgbClr val="C0C0C0"/>
                  </a:outerShdw>
                </a:effectLst>
                <a:latin typeface="微软雅黑" panose="020B0503020204020204" pitchFamily="34" charset="-122"/>
                <a:ea typeface="微软雅黑" panose="020B0503020204020204" pitchFamily="34" charset="-122"/>
              </a:rPr>
              <a:t>主要成份</a:t>
            </a:r>
            <a:r>
              <a:rPr lang="en-US" altLang="zh-CN" sz="1800" b="1">
                <a:solidFill>
                  <a:srgbClr val="0070C0"/>
                </a:solidFill>
                <a:effectLst>
                  <a:outerShdw blurRad="38100" dist="38100" dir="2700000" algn="tl">
                    <a:srgbClr val="C0C0C0"/>
                  </a:outerShdw>
                </a:effectLst>
                <a:latin typeface="微软雅黑" panose="020B0503020204020204" pitchFamily="34" charset="-122"/>
                <a:ea typeface="微软雅黑" panose="020B0503020204020204" pitchFamily="34" charset="-122"/>
              </a:rPr>
              <a:t>】</a:t>
            </a:r>
            <a:r>
              <a:rPr lang="zh-CN" altLang="en-US" sz="1800">
                <a:solidFill>
                  <a:srgbClr val="0070C0"/>
                </a:solidFill>
                <a:effectLst>
                  <a:outerShdw blurRad="38100" dist="38100" dir="2700000" algn="tl">
                    <a:srgbClr val="C0C0C0"/>
                  </a:outerShdw>
                </a:effectLst>
                <a:latin typeface="微软雅黑" panose="020B0503020204020204" pitchFamily="34" charset="-122"/>
                <a:ea typeface="微软雅黑" panose="020B0503020204020204" pitchFamily="34" charset="-122"/>
              </a:rPr>
              <a:t>苏合香、冰片、乳香（制）、檀香、青木香。</a:t>
            </a:r>
            <a:endParaRPr lang="zh-CN" altLang="en-US" sz="1800">
              <a:solidFill>
                <a:srgbClr val="0070C0"/>
              </a:solidFill>
              <a:effectLst>
                <a:outerShdw blurRad="38100" dist="38100" dir="2700000" algn="tl">
                  <a:srgbClr val="C0C0C0"/>
                </a:outerShdw>
              </a:effectLst>
              <a:latin typeface="微软雅黑" panose="020B0503020204020204" pitchFamily="34" charset="-122"/>
              <a:ea typeface="微软雅黑" panose="020B0503020204020204" pitchFamily="34" charset="-122"/>
            </a:endParaRPr>
          </a:p>
          <a:p>
            <a:pPr>
              <a:lnSpc>
                <a:spcPct val="150000"/>
              </a:lnSpc>
              <a:buFontTx/>
              <a:buNone/>
            </a:pPr>
            <a:r>
              <a:rPr lang="en-US" altLang="zh-CN" sz="1800" b="1">
                <a:solidFill>
                  <a:srgbClr val="0070C0"/>
                </a:solidFill>
                <a:effectLst>
                  <a:outerShdw blurRad="38100" dist="38100" dir="2700000" algn="tl">
                    <a:srgbClr val="C0C0C0"/>
                  </a:outerShdw>
                </a:effectLst>
                <a:latin typeface="微软雅黑" panose="020B0503020204020204" pitchFamily="34" charset="-122"/>
                <a:ea typeface="微软雅黑" panose="020B0503020204020204" pitchFamily="34" charset="-122"/>
              </a:rPr>
              <a:t>【</a:t>
            </a:r>
            <a:r>
              <a:rPr lang="zh-CN" altLang="en-US" sz="1800" b="1">
                <a:solidFill>
                  <a:srgbClr val="0070C0"/>
                </a:solidFill>
                <a:effectLst>
                  <a:outerShdw blurRad="38100" dist="38100" dir="2700000" algn="tl">
                    <a:srgbClr val="C0C0C0"/>
                  </a:outerShdw>
                </a:effectLst>
                <a:latin typeface="微软雅黑" panose="020B0503020204020204" pitchFamily="34" charset="-122"/>
                <a:ea typeface="微软雅黑" panose="020B0503020204020204" pitchFamily="34" charset="-122"/>
              </a:rPr>
              <a:t>功能与主治</a:t>
            </a:r>
            <a:r>
              <a:rPr lang="en-US" altLang="zh-CN" sz="1800" b="1">
                <a:solidFill>
                  <a:srgbClr val="0070C0"/>
                </a:solidFill>
                <a:effectLst>
                  <a:outerShdw blurRad="38100" dist="38100" dir="2700000" algn="tl">
                    <a:srgbClr val="C0C0C0"/>
                  </a:outerShdw>
                </a:effectLst>
                <a:latin typeface="微软雅黑" panose="020B0503020204020204" pitchFamily="34" charset="-122"/>
                <a:ea typeface="微软雅黑" panose="020B0503020204020204" pitchFamily="34" charset="-122"/>
              </a:rPr>
              <a:t>】</a:t>
            </a:r>
            <a:r>
              <a:rPr lang="zh-CN" altLang="en-US" sz="1800">
                <a:solidFill>
                  <a:srgbClr val="0070C0"/>
                </a:solidFill>
                <a:effectLst>
                  <a:outerShdw blurRad="38100" dist="38100" dir="2700000" algn="tl">
                    <a:srgbClr val="C0C0C0"/>
                  </a:outerShdw>
                </a:effectLst>
                <a:latin typeface="微软雅黑" panose="020B0503020204020204" pitchFamily="34" charset="-122"/>
                <a:ea typeface="微软雅黑" panose="020B0503020204020204" pitchFamily="34" charset="-122"/>
              </a:rPr>
              <a:t>理气、宽胸，止痛，用于寒凝气滞，心脉不通所至的胸痹</a:t>
            </a:r>
            <a:endParaRPr lang="zh-CN" altLang="en-US" sz="1800">
              <a:solidFill>
                <a:srgbClr val="0070C0"/>
              </a:solidFill>
              <a:effectLst>
                <a:outerShdw blurRad="38100" dist="38100" dir="2700000" algn="tl">
                  <a:srgbClr val="C0C0C0"/>
                </a:outerShdw>
              </a:effectLst>
              <a:latin typeface="微软雅黑" panose="020B0503020204020204" pitchFamily="34" charset="-122"/>
              <a:ea typeface="微软雅黑" panose="020B0503020204020204" pitchFamily="34" charset="-122"/>
            </a:endParaRPr>
          </a:p>
          <a:p>
            <a:pPr>
              <a:lnSpc>
                <a:spcPct val="150000"/>
              </a:lnSpc>
              <a:buFontTx/>
              <a:buNone/>
            </a:pPr>
            <a:r>
              <a:rPr lang="zh-CN" altLang="en-US" sz="1800">
                <a:solidFill>
                  <a:srgbClr val="0070C0"/>
                </a:solidFill>
                <a:effectLst>
                  <a:outerShdw blurRad="38100" dist="38100" dir="2700000" algn="tl">
                    <a:srgbClr val="C0C0C0"/>
                  </a:outerShdw>
                </a:effectLst>
                <a:latin typeface="微软雅黑" panose="020B0503020204020204" pitchFamily="34" charset="-122"/>
                <a:ea typeface="微软雅黑" panose="020B0503020204020204" pitchFamily="34" charset="-122"/>
              </a:rPr>
              <a:t>   症见胸闷，心前区疼痛；冠心病心绞痛见上诉证候者。</a:t>
            </a:r>
            <a:endParaRPr lang="zh-CN" altLang="en-US" sz="1800">
              <a:solidFill>
                <a:srgbClr val="0070C0"/>
              </a:solidFill>
              <a:effectLst>
                <a:outerShdw blurRad="38100" dist="38100" dir="2700000" algn="tl">
                  <a:srgbClr val="C0C0C0"/>
                </a:outerShdw>
              </a:effectLst>
              <a:latin typeface="微软雅黑" panose="020B0503020204020204" pitchFamily="34" charset="-122"/>
              <a:ea typeface="微软雅黑" panose="020B0503020204020204" pitchFamily="34" charset="-122"/>
            </a:endParaRPr>
          </a:p>
          <a:p>
            <a:pPr>
              <a:lnSpc>
                <a:spcPct val="150000"/>
              </a:lnSpc>
              <a:buFontTx/>
              <a:buNone/>
            </a:pPr>
            <a:r>
              <a:rPr lang="zh-CN" altLang="en-US" sz="1800">
                <a:solidFill>
                  <a:srgbClr val="0070C0"/>
                </a:solidFill>
                <a:effectLst>
                  <a:outerShdw blurRad="38100" dist="38100" dir="2700000" algn="tl">
                    <a:srgbClr val="C0C0C0"/>
                  </a:outerShdw>
                </a:effectLst>
                <a:latin typeface="微软雅黑" panose="020B0503020204020204" pitchFamily="34" charset="-122"/>
                <a:ea typeface="微软雅黑" panose="020B0503020204020204" pitchFamily="34" charset="-122"/>
              </a:rPr>
              <a:t>            </a:t>
            </a:r>
            <a:r>
              <a:rPr lang="zh-CN" altLang="en-US" sz="1800">
                <a:solidFill>
                  <a:schemeClr val="hlink"/>
                </a:solidFill>
                <a:effectLst>
                  <a:outerShdw blurRad="38100" dist="38100" dir="2700000" algn="tl">
                    <a:srgbClr val="C0C0C0"/>
                  </a:outerShdw>
                </a:effectLst>
                <a:latin typeface="微软雅黑" panose="020B0503020204020204" pitchFamily="34" charset="-122"/>
                <a:ea typeface="微软雅黑" panose="020B0503020204020204" pitchFamily="34" charset="-122"/>
              </a:rPr>
              <a:t>主要有改善微循环，增加冠状窦血流量，提高耐缺氧能力，减慢心率抗溃疡等作用。</a:t>
            </a:r>
            <a:r>
              <a:rPr lang="zh-CN" altLang="en-US" sz="1800">
                <a:solidFill>
                  <a:srgbClr val="0070C0"/>
                </a:solidFill>
                <a:effectLst>
                  <a:outerShdw blurRad="38100" dist="38100" dir="2700000" algn="tl">
                    <a:srgbClr val="C0C0C0"/>
                  </a:outerShdw>
                </a:effectLst>
                <a:latin typeface="微软雅黑" panose="020B0503020204020204" pitchFamily="34" charset="-122"/>
                <a:ea typeface="微软雅黑" panose="020B0503020204020204" pitchFamily="34" charset="-122"/>
              </a:rPr>
              <a:t> </a:t>
            </a:r>
            <a:endParaRPr lang="zh-CN" altLang="en-US" sz="1800">
              <a:solidFill>
                <a:srgbClr val="0070C0"/>
              </a:solidFill>
              <a:effectLst>
                <a:outerShdw blurRad="38100" dist="38100" dir="2700000" algn="tl">
                  <a:srgbClr val="C0C0C0"/>
                </a:outerShdw>
              </a:effectLst>
              <a:latin typeface="微软雅黑" panose="020B0503020204020204" pitchFamily="34" charset="-122"/>
              <a:ea typeface="微软雅黑" panose="020B0503020204020204" pitchFamily="34" charset="-122"/>
            </a:endParaRPr>
          </a:p>
          <a:p>
            <a:pPr>
              <a:lnSpc>
                <a:spcPct val="150000"/>
              </a:lnSpc>
              <a:buFontTx/>
              <a:buNone/>
            </a:pPr>
            <a:r>
              <a:rPr lang="en-US" altLang="zh-CN" sz="1800" b="1">
                <a:solidFill>
                  <a:srgbClr val="0070C0"/>
                </a:solidFill>
                <a:effectLst>
                  <a:outerShdw blurRad="38100" dist="38100" dir="2700000" algn="tl">
                    <a:srgbClr val="C0C0C0"/>
                  </a:outerShdw>
                </a:effectLst>
                <a:latin typeface="微软雅黑" panose="020B0503020204020204" pitchFamily="34" charset="-122"/>
                <a:ea typeface="微软雅黑" panose="020B0503020204020204" pitchFamily="34" charset="-122"/>
              </a:rPr>
              <a:t>【</a:t>
            </a:r>
            <a:r>
              <a:rPr lang="zh-CN" altLang="en-US" sz="1800" b="1">
                <a:solidFill>
                  <a:srgbClr val="0070C0"/>
                </a:solidFill>
                <a:effectLst>
                  <a:outerShdw blurRad="38100" dist="38100" dir="2700000" algn="tl">
                    <a:srgbClr val="C0C0C0"/>
                  </a:outerShdw>
                </a:effectLst>
                <a:latin typeface="微软雅黑" panose="020B0503020204020204" pitchFamily="34" charset="-122"/>
                <a:ea typeface="微软雅黑" panose="020B0503020204020204" pitchFamily="34" charset="-122"/>
              </a:rPr>
              <a:t>用法用量</a:t>
            </a:r>
            <a:r>
              <a:rPr lang="en-US" altLang="zh-CN" sz="1800" b="1">
                <a:solidFill>
                  <a:srgbClr val="0070C0"/>
                </a:solidFill>
                <a:effectLst>
                  <a:outerShdw blurRad="38100" dist="38100" dir="2700000" algn="tl">
                    <a:srgbClr val="C0C0C0"/>
                  </a:outerShdw>
                </a:effectLst>
                <a:latin typeface="微软雅黑" panose="020B0503020204020204" pitchFamily="34" charset="-122"/>
                <a:ea typeface="微软雅黑" panose="020B0503020204020204" pitchFamily="34" charset="-122"/>
              </a:rPr>
              <a:t>】</a:t>
            </a:r>
            <a:r>
              <a:rPr lang="zh-CN" altLang="en-US" sz="1800">
                <a:solidFill>
                  <a:srgbClr val="0070C0"/>
                </a:solidFill>
                <a:effectLst>
                  <a:outerShdw blurRad="38100" dist="38100" dir="2700000" algn="tl">
                    <a:srgbClr val="C0C0C0"/>
                  </a:outerShdw>
                </a:effectLst>
                <a:latin typeface="微软雅黑" panose="020B0503020204020204" pitchFamily="34" charset="-122"/>
                <a:ea typeface="微软雅黑" panose="020B0503020204020204" pitchFamily="34" charset="-122"/>
              </a:rPr>
              <a:t>一次</a:t>
            </a:r>
            <a:r>
              <a:rPr lang="en-US" altLang="zh-CN" sz="1800">
                <a:solidFill>
                  <a:srgbClr val="0070C0"/>
                </a:solidFill>
                <a:effectLst>
                  <a:outerShdw blurRad="38100" dist="38100" dir="2700000" algn="tl">
                    <a:srgbClr val="C0C0C0"/>
                  </a:outerShdw>
                </a:effectLst>
                <a:latin typeface="微软雅黑" panose="020B0503020204020204" pitchFamily="34" charset="-122"/>
                <a:ea typeface="微软雅黑" panose="020B0503020204020204" pitchFamily="34" charset="-122"/>
              </a:rPr>
              <a:t>3</a:t>
            </a:r>
            <a:r>
              <a:rPr lang="zh-CN" altLang="en-US" sz="1800">
                <a:solidFill>
                  <a:srgbClr val="0070C0"/>
                </a:solidFill>
                <a:effectLst>
                  <a:outerShdw blurRad="38100" dist="38100" dir="2700000" algn="tl">
                    <a:srgbClr val="C0C0C0"/>
                  </a:outerShdw>
                </a:effectLst>
                <a:latin typeface="微软雅黑" panose="020B0503020204020204" pitchFamily="34" charset="-122"/>
                <a:ea typeface="微软雅黑" panose="020B0503020204020204" pitchFamily="34" charset="-122"/>
              </a:rPr>
              <a:t>～</a:t>
            </a:r>
            <a:r>
              <a:rPr lang="en-US" altLang="zh-CN" sz="1800">
                <a:solidFill>
                  <a:srgbClr val="0070C0"/>
                </a:solidFill>
                <a:effectLst>
                  <a:outerShdw blurRad="38100" dist="38100" dir="2700000" algn="tl">
                    <a:srgbClr val="C0C0C0"/>
                  </a:outerShdw>
                </a:effectLst>
                <a:latin typeface="微软雅黑" panose="020B0503020204020204" pitchFamily="34" charset="-122"/>
                <a:ea typeface="微软雅黑" panose="020B0503020204020204" pitchFamily="34" charset="-122"/>
              </a:rPr>
              <a:t>5</a:t>
            </a:r>
            <a:r>
              <a:rPr lang="zh-CN" altLang="en-US" sz="1800">
                <a:solidFill>
                  <a:srgbClr val="0070C0"/>
                </a:solidFill>
                <a:effectLst>
                  <a:outerShdw blurRad="38100" dist="38100" dir="2700000" algn="tl">
                    <a:srgbClr val="C0C0C0"/>
                  </a:outerShdw>
                </a:effectLst>
                <a:latin typeface="微软雅黑" panose="020B0503020204020204" pitchFamily="34" charset="-122"/>
                <a:ea typeface="微软雅黑" panose="020B0503020204020204" pitchFamily="34" charset="-122"/>
              </a:rPr>
              <a:t>片，一日</a:t>
            </a:r>
            <a:r>
              <a:rPr lang="en-US" altLang="zh-CN" sz="1800">
                <a:solidFill>
                  <a:srgbClr val="0070C0"/>
                </a:solidFill>
                <a:effectLst>
                  <a:outerShdw blurRad="38100" dist="38100" dir="2700000" algn="tl">
                    <a:srgbClr val="C0C0C0"/>
                  </a:outerShdw>
                </a:effectLst>
                <a:latin typeface="微软雅黑" panose="020B0503020204020204" pitchFamily="34" charset="-122"/>
                <a:ea typeface="微软雅黑" panose="020B0503020204020204" pitchFamily="34" charset="-122"/>
              </a:rPr>
              <a:t>3</a:t>
            </a:r>
            <a:r>
              <a:rPr lang="zh-CN" altLang="en-US" sz="1800">
                <a:solidFill>
                  <a:srgbClr val="0070C0"/>
                </a:solidFill>
                <a:effectLst>
                  <a:outerShdw blurRad="38100" dist="38100" dir="2700000" algn="tl">
                    <a:srgbClr val="C0C0C0"/>
                  </a:outerShdw>
                </a:effectLst>
                <a:latin typeface="微软雅黑" panose="020B0503020204020204" pitchFamily="34" charset="-122"/>
                <a:ea typeface="微软雅黑" panose="020B0503020204020204" pitchFamily="34" charset="-122"/>
              </a:rPr>
              <a:t>次。 </a:t>
            </a:r>
            <a:endParaRPr lang="zh-CN" altLang="en-US" sz="1800">
              <a:solidFill>
                <a:srgbClr val="0070C0"/>
              </a:solidFill>
              <a:effectLst>
                <a:outerShdw blurRad="38100" dist="38100" dir="2700000" algn="tl">
                  <a:srgbClr val="C0C0C0"/>
                </a:outerShdw>
              </a:effectLst>
              <a:latin typeface="微软雅黑" panose="020B0503020204020204" pitchFamily="34" charset="-122"/>
              <a:ea typeface="微软雅黑" panose="020B0503020204020204" pitchFamily="34" charset="-122"/>
            </a:endParaRPr>
          </a:p>
          <a:p>
            <a:pPr>
              <a:lnSpc>
                <a:spcPct val="150000"/>
              </a:lnSpc>
              <a:buFontTx/>
              <a:buNone/>
            </a:pPr>
            <a:r>
              <a:rPr lang="en-US" altLang="zh-CN" sz="1800" b="1">
                <a:solidFill>
                  <a:srgbClr val="0070C0"/>
                </a:solidFill>
                <a:effectLst>
                  <a:outerShdw blurRad="38100" dist="38100" dir="2700000" algn="tl">
                    <a:srgbClr val="C0C0C0"/>
                  </a:outerShdw>
                </a:effectLst>
                <a:latin typeface="微软雅黑" panose="020B0503020204020204" pitchFamily="34" charset="-122"/>
                <a:ea typeface="微软雅黑" panose="020B0503020204020204" pitchFamily="34" charset="-122"/>
              </a:rPr>
              <a:t>【</a:t>
            </a:r>
            <a:r>
              <a:rPr lang="zh-CN" altLang="en-US" sz="1800" b="1">
                <a:solidFill>
                  <a:srgbClr val="0070C0"/>
                </a:solidFill>
                <a:effectLst>
                  <a:outerShdw blurRad="38100" dist="38100" dir="2700000" algn="tl">
                    <a:srgbClr val="C0C0C0"/>
                  </a:outerShdw>
                </a:effectLst>
                <a:latin typeface="微软雅黑" panose="020B0503020204020204" pitchFamily="34" charset="-122"/>
                <a:ea typeface="微软雅黑" panose="020B0503020204020204" pitchFamily="34" charset="-122"/>
              </a:rPr>
              <a:t>注意事项</a:t>
            </a:r>
            <a:r>
              <a:rPr lang="en-US" altLang="zh-CN" sz="1800" b="1">
                <a:solidFill>
                  <a:srgbClr val="0070C0"/>
                </a:solidFill>
                <a:effectLst>
                  <a:outerShdw blurRad="38100" dist="38100" dir="2700000" algn="tl">
                    <a:srgbClr val="C0C0C0"/>
                  </a:outerShdw>
                </a:effectLst>
                <a:latin typeface="微软雅黑" panose="020B0503020204020204" pitchFamily="34" charset="-122"/>
                <a:ea typeface="微软雅黑" panose="020B0503020204020204" pitchFamily="34" charset="-122"/>
              </a:rPr>
              <a:t>】</a:t>
            </a:r>
            <a:r>
              <a:rPr lang="zh-CN" altLang="en-US" sz="1800">
                <a:solidFill>
                  <a:srgbClr val="0070C0"/>
                </a:solidFill>
                <a:effectLst>
                  <a:outerShdw blurRad="38100" dist="38100" dir="2700000" algn="tl">
                    <a:srgbClr val="C0C0C0"/>
                  </a:outerShdw>
                </a:effectLst>
                <a:latin typeface="微软雅黑" panose="020B0503020204020204" pitchFamily="34" charset="-122"/>
                <a:ea typeface="微软雅黑" panose="020B0503020204020204" pitchFamily="34" charset="-122"/>
              </a:rPr>
              <a:t>冠心苏合丸的组成药多是性味辛温，</a:t>
            </a:r>
            <a:endParaRPr lang="zh-CN" altLang="en-US" sz="1800">
              <a:solidFill>
                <a:srgbClr val="0070C0"/>
              </a:solidFill>
              <a:effectLst>
                <a:outerShdw blurRad="38100" dist="38100" dir="2700000" algn="tl">
                  <a:srgbClr val="C0C0C0"/>
                </a:outerShdw>
              </a:effectLst>
              <a:latin typeface="微软雅黑" panose="020B0503020204020204" pitchFamily="34" charset="-122"/>
              <a:ea typeface="微软雅黑" panose="020B0503020204020204" pitchFamily="34" charset="-122"/>
            </a:endParaRPr>
          </a:p>
          <a:p>
            <a:pPr>
              <a:lnSpc>
                <a:spcPct val="150000"/>
              </a:lnSpc>
              <a:buFontTx/>
              <a:buNone/>
            </a:pPr>
            <a:r>
              <a:rPr lang="zh-CN" altLang="en-US" sz="1800">
                <a:solidFill>
                  <a:srgbClr val="0070C0"/>
                </a:solidFill>
                <a:effectLst>
                  <a:outerShdw blurRad="38100" dist="38100" dir="2700000" algn="tl">
                    <a:srgbClr val="C0C0C0"/>
                  </a:outerShdw>
                </a:effectLst>
                <a:latin typeface="微软雅黑" panose="020B0503020204020204" pitchFamily="34" charset="-122"/>
                <a:ea typeface="微软雅黑" panose="020B0503020204020204" pitchFamily="34" charset="-122"/>
              </a:rPr>
              <a:t>  若头胀目赤、头痛目眩、舌红少苔属阴虚火旺者</a:t>
            </a:r>
            <a:endParaRPr lang="zh-CN" altLang="en-US" sz="1800">
              <a:solidFill>
                <a:srgbClr val="0070C0"/>
              </a:solidFill>
              <a:effectLst>
                <a:outerShdw blurRad="38100" dist="38100" dir="2700000" algn="tl">
                  <a:srgbClr val="C0C0C0"/>
                </a:outerShdw>
              </a:effectLst>
              <a:latin typeface="微软雅黑" panose="020B0503020204020204" pitchFamily="34" charset="-122"/>
              <a:ea typeface="微软雅黑" panose="020B0503020204020204" pitchFamily="34" charset="-122"/>
            </a:endParaRPr>
          </a:p>
          <a:p>
            <a:pPr>
              <a:lnSpc>
                <a:spcPct val="150000"/>
              </a:lnSpc>
              <a:buFontTx/>
              <a:buNone/>
            </a:pPr>
            <a:r>
              <a:rPr lang="zh-CN" altLang="en-US" sz="1800">
                <a:solidFill>
                  <a:srgbClr val="0070C0"/>
                </a:solidFill>
                <a:effectLst>
                  <a:outerShdw blurRad="38100" dist="38100" dir="2700000" algn="tl">
                    <a:srgbClr val="C0C0C0"/>
                  </a:outerShdw>
                </a:effectLst>
                <a:latin typeface="微软雅黑" panose="020B0503020204020204" pitchFamily="34" charset="-122"/>
                <a:ea typeface="微软雅黑" panose="020B0503020204020204" pitchFamily="34" charset="-122"/>
              </a:rPr>
              <a:t>  不宜应用，孕妇忌服。</a:t>
            </a:r>
            <a:endParaRPr lang="zh-CN" altLang="en-US" sz="1800">
              <a:solidFill>
                <a:srgbClr val="0070C0"/>
              </a:solidFill>
              <a:effectLst>
                <a:outerShdw blurRad="38100" dist="38100" dir="2700000" algn="tl">
                  <a:srgbClr val="C0C0C0"/>
                </a:outerShdw>
              </a:effectLst>
              <a:latin typeface="微软雅黑" panose="020B0503020204020204" pitchFamily="34" charset="-122"/>
              <a:ea typeface="微软雅黑" panose="020B0503020204020204" pitchFamily="34" charset="-122"/>
            </a:endParaRPr>
          </a:p>
        </p:txBody>
      </p:sp>
      <p:pic>
        <p:nvPicPr>
          <p:cNvPr id="2189" name="Picture 5" descr="a75fb6d34e5faa76970a16a0"/>
          <p:cNvPicPr preferRelativeResize="0">
            <a:picLocks noChangeArrowheads="1"/>
          </p:cNvPicPr>
          <p:nvPr/>
        </p:nvPicPr>
        <p:blipFill>
          <a:blip r:embed="rId1" cstate="print">
            <a:clrChange>
              <a:clrFrom>
                <a:srgbClr val="FFFFFF"/>
              </a:clrFrom>
              <a:clrTo>
                <a:srgbClr val="FFFFFF">
                  <a:alpha val="0"/>
                </a:srgbClr>
              </a:clrTo>
            </a:clrChange>
          </a:blip>
          <a:srcRect l="21480" t="7787" r="17328"/>
          <a:stretch>
            <a:fillRect/>
          </a:stretch>
        </p:blipFill>
        <p:spPr bwMode="auto">
          <a:xfrm>
            <a:off x="6881813" y="4254500"/>
            <a:ext cx="1382712" cy="2178050"/>
          </a:xfrm>
          <a:prstGeom prst="rect">
            <a:avLst/>
          </a:prstGeom>
          <a:noFill/>
          <a:ln w="9525" cap="flat" algn="ctr">
            <a:noFill/>
            <a:prstDash val="solid"/>
            <a:miter lim="800000"/>
            <a:headEnd type="none" w="med" len="med"/>
            <a:tailEnd type="none" w="med" len="med"/>
          </a:ln>
          <a:effectLst/>
        </p:spPr>
      </p:pic>
      <p:sp>
        <p:nvSpPr>
          <p:cNvPr id="2190" name="Rectangle 4"/>
          <p:cNvSpPr>
            <a:spLocks noChangeArrowheads="1"/>
          </p:cNvSpPr>
          <p:nvPr/>
        </p:nvSpPr>
        <p:spPr bwMode="auto">
          <a:xfrm>
            <a:off x="3963988" y="6392863"/>
            <a:ext cx="2054225" cy="366712"/>
          </a:xfrm>
          <a:prstGeom prst="rect">
            <a:avLst/>
          </a:prstGeom>
          <a:noFill/>
          <a:ln w="9525" cap="flat" algn="ctr">
            <a:noFill/>
            <a:prstDash val="solid"/>
            <a:miter lim="800000"/>
            <a:headEnd type="none" w="med" len="med"/>
            <a:tailEnd type="none" w="med" len="med"/>
          </a:ln>
          <a:effectLst/>
        </p:spPr>
        <p:txBody>
          <a:bodyPr/>
          <a:lstStyle/>
          <a:p>
            <a:r>
              <a:rPr lang="zh-CN" altLang="en-US" b="1">
                <a:solidFill>
                  <a:schemeClr val="bg1"/>
                </a:solidFill>
                <a:effectLst>
                  <a:outerShdw blurRad="38100" dist="38100" dir="2700000" algn="tl">
                    <a:srgbClr val="C0C0C0"/>
                  </a:outerShdw>
                </a:effectLst>
              </a:rPr>
              <a:t>实证</a:t>
            </a:r>
            <a:r>
              <a:rPr lang="en-US" altLang="zh-CN" b="1">
                <a:solidFill>
                  <a:schemeClr val="bg1"/>
                </a:solidFill>
                <a:effectLst>
                  <a:outerShdw blurRad="38100" dist="38100" dir="2700000" algn="tl">
                    <a:srgbClr val="C0C0C0"/>
                  </a:outerShdw>
                </a:effectLst>
              </a:rPr>
              <a:t>—</a:t>
            </a:r>
            <a:r>
              <a:rPr lang="zh-CN" altLang="en-US" b="1">
                <a:solidFill>
                  <a:schemeClr val="bg1"/>
                </a:solidFill>
                <a:effectLst>
                  <a:outerShdw blurRad="38100" dist="38100" dir="2700000" algn="tl">
                    <a:srgbClr val="C0C0C0"/>
                  </a:outerShdw>
                </a:effectLst>
              </a:rPr>
              <a:t>寒凝心脉</a:t>
            </a:r>
            <a:endParaRPr lang="zh-CN" altLang="en-US" b="1">
              <a:solidFill>
                <a:schemeClr val="bg1"/>
              </a:solidFill>
              <a:effectLst>
                <a:outerShdw blurRad="38100" dist="38100" dir="2700000" algn="tl">
                  <a:srgbClr val="C0C0C0"/>
                </a:outerShdw>
              </a:effectLst>
            </a:endParaRPr>
          </a:p>
        </p:txBody>
      </p:sp>
      <p:sp>
        <p:nvSpPr>
          <p:cNvPr id="2191" name="Rectangle 8"/>
          <p:cNvSpPr>
            <a:spLocks noChangeArrowheads="1"/>
          </p:cNvSpPr>
          <p:nvPr/>
        </p:nvSpPr>
        <p:spPr bwMode="auto">
          <a:xfrm>
            <a:off x="142875" y="6462713"/>
            <a:ext cx="736600" cy="366712"/>
          </a:xfrm>
          <a:prstGeom prst="rect">
            <a:avLst/>
          </a:prstGeom>
          <a:noFill/>
          <a:ln w="9525" cap="flat" algn="ctr">
            <a:noFill/>
            <a:prstDash val="solid"/>
            <a:miter lim="800000"/>
            <a:headEnd type="none" w="med" len="med"/>
            <a:tailEnd type="none" w="med" len="med"/>
          </a:ln>
          <a:effectLst/>
        </p:spPr>
        <p:txBody>
          <a:bodyPr/>
          <a:lstStyle/>
          <a:p>
            <a:r>
              <a:rPr lang="zh-CN" altLang="en-US" b="1">
                <a:solidFill>
                  <a:schemeClr val="bg1"/>
                </a:solidFill>
                <a:effectLst>
                  <a:outerShdw blurRad="38100" dist="38100" dir="2700000" algn="tl">
                    <a:srgbClr val="C0C0C0"/>
                  </a:outerShdw>
                </a:effectLst>
              </a:rPr>
              <a:t>胸痹</a:t>
            </a:r>
            <a:endParaRPr lang="zh-CN" altLang="en-US" b="1">
              <a:solidFill>
                <a:schemeClr val="bg1"/>
              </a:solidFill>
              <a:effectLst>
                <a:outerShdw blurRad="38100" dist="38100" dir="2700000" algn="tl">
                  <a:srgbClr val="C0C0C0"/>
                </a:outerShdw>
              </a:effectLst>
            </a:endParaRPr>
          </a:p>
        </p:txBody>
      </p:sp>
    </p:spTree>
  </p:cSld>
  <p:clrMapOvr>
    <a:masterClrMapping/>
  </p:clrMapOvr>
  <p:transition/>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82" name="Rectangle 3"/>
          <p:cNvSpPr>
            <a:spLocks noGrp="1" noChangeArrowheads="1"/>
          </p:cNvSpPr>
          <p:nvPr>
            <p:ph type="body" idx="4294967295"/>
          </p:nvPr>
        </p:nvSpPr>
        <p:spPr bwMode="auto">
          <a:xfrm>
            <a:off x="539433" y="404495"/>
            <a:ext cx="8229600" cy="4932363"/>
          </a:xfrm>
          <a:prstGeom prst="rect">
            <a:avLst/>
          </a:prstGeom>
          <a:noFill/>
          <a:ln cap="flat" algn="ctr">
            <a:miter lim="800000"/>
            <a:headEnd type="none" w="med" len="med"/>
            <a:tailEnd type="none" w="med" len="med"/>
          </a:ln>
        </p:spPr>
        <p:txBody>
          <a:bodyPr/>
          <a:lstStyle/>
          <a:p>
            <a:pPr algn="ctr">
              <a:lnSpc>
                <a:spcPct val="120000"/>
              </a:lnSpc>
              <a:buFont typeface="Wingdings" panose="05000000000000000000" pitchFamily="2" charset="2"/>
              <a:buChar char="u"/>
            </a:pPr>
            <a:r>
              <a:rPr lang="zh-CN" altLang="en-US" b="1">
                <a:solidFill>
                  <a:srgbClr val="0070C0"/>
                </a:solidFill>
                <a:effectLst>
                  <a:outerShdw blurRad="38100" dist="38100" dir="2700000" algn="tl">
                    <a:srgbClr val="C0C0C0"/>
                  </a:outerShdw>
                </a:effectLst>
                <a:latin typeface="微软雅黑" panose="020B0503020204020204" pitchFamily="34" charset="-122"/>
                <a:ea typeface="微软雅黑" panose="020B0503020204020204" pitchFamily="34" charset="-122"/>
              </a:rPr>
              <a:t>血脂康胶囊</a:t>
            </a:r>
            <a:endParaRPr lang="zh-CN" altLang="en-US" b="1">
              <a:solidFill>
                <a:srgbClr val="0070C0"/>
              </a:solidFill>
              <a:effectLst>
                <a:outerShdw blurRad="38100" dist="38100" dir="2700000" algn="tl">
                  <a:srgbClr val="C0C0C0"/>
                </a:outerShdw>
              </a:effectLst>
              <a:latin typeface="微软雅黑" panose="020B0503020204020204" pitchFamily="34" charset="-122"/>
              <a:ea typeface="微软雅黑" panose="020B0503020204020204" pitchFamily="34" charset="-122"/>
            </a:endParaRPr>
          </a:p>
          <a:p>
            <a:pPr>
              <a:lnSpc>
                <a:spcPct val="150000"/>
              </a:lnSpc>
              <a:buFontTx/>
              <a:buNone/>
            </a:pPr>
            <a:r>
              <a:rPr lang="en-US" altLang="zh-CN" sz="2000" b="1">
                <a:solidFill>
                  <a:srgbClr val="0070C0"/>
                </a:solidFill>
                <a:effectLst>
                  <a:outerShdw blurRad="38100" dist="38100" dir="2700000" algn="tl">
                    <a:srgbClr val="C0C0C0"/>
                  </a:outerShdw>
                </a:effectLst>
                <a:latin typeface="微软雅黑" panose="020B0503020204020204" pitchFamily="34" charset="-122"/>
                <a:ea typeface="微软雅黑" panose="020B0503020204020204" pitchFamily="34" charset="-122"/>
              </a:rPr>
              <a:t>【</a:t>
            </a:r>
            <a:r>
              <a:rPr lang="zh-CN" altLang="en-US" sz="2000" b="1">
                <a:solidFill>
                  <a:srgbClr val="0070C0"/>
                </a:solidFill>
                <a:effectLst>
                  <a:outerShdw blurRad="38100" dist="38100" dir="2700000" algn="tl">
                    <a:srgbClr val="C0C0C0"/>
                  </a:outerShdw>
                </a:effectLst>
                <a:latin typeface="微软雅黑" panose="020B0503020204020204" pitchFamily="34" charset="-122"/>
                <a:ea typeface="微软雅黑" panose="020B0503020204020204" pitchFamily="34" charset="-122"/>
              </a:rPr>
              <a:t>主要成份</a:t>
            </a:r>
            <a:r>
              <a:rPr lang="en-US" altLang="zh-CN" sz="2000" b="1">
                <a:solidFill>
                  <a:srgbClr val="0070C0"/>
                </a:solidFill>
                <a:effectLst>
                  <a:outerShdw blurRad="38100" dist="38100" dir="2700000" algn="tl">
                    <a:srgbClr val="C0C0C0"/>
                  </a:outerShdw>
                </a:effectLst>
                <a:latin typeface="微软雅黑" panose="020B0503020204020204" pitchFamily="34" charset="-122"/>
                <a:ea typeface="微软雅黑" panose="020B0503020204020204" pitchFamily="34" charset="-122"/>
              </a:rPr>
              <a:t>】</a:t>
            </a:r>
            <a:r>
              <a:rPr lang="zh-CN" altLang="en-US" sz="2000">
                <a:solidFill>
                  <a:srgbClr val="0070C0"/>
                </a:solidFill>
                <a:effectLst>
                  <a:outerShdw blurRad="38100" dist="38100" dir="2700000" algn="tl">
                    <a:srgbClr val="C0C0C0"/>
                  </a:outerShdw>
                </a:effectLst>
                <a:latin typeface="微软雅黑" panose="020B0503020204020204" pitchFamily="34" charset="-122"/>
                <a:ea typeface="微软雅黑" panose="020B0503020204020204" pitchFamily="34" charset="-122"/>
              </a:rPr>
              <a:t>红曲 </a:t>
            </a:r>
            <a:endParaRPr lang="zh-CN" altLang="en-US" sz="2000">
              <a:solidFill>
                <a:srgbClr val="0070C0"/>
              </a:solidFill>
              <a:effectLst>
                <a:outerShdw blurRad="38100" dist="38100" dir="2700000" algn="tl">
                  <a:srgbClr val="C0C0C0"/>
                </a:outerShdw>
              </a:effectLst>
              <a:latin typeface="微软雅黑" panose="020B0503020204020204" pitchFamily="34" charset="-122"/>
              <a:ea typeface="微软雅黑" panose="020B0503020204020204" pitchFamily="34" charset="-122"/>
            </a:endParaRPr>
          </a:p>
          <a:p>
            <a:pPr>
              <a:lnSpc>
                <a:spcPct val="150000"/>
              </a:lnSpc>
              <a:buFontTx/>
              <a:buNone/>
            </a:pPr>
            <a:r>
              <a:rPr lang="en-US" altLang="zh-CN" sz="2000" b="1">
                <a:solidFill>
                  <a:srgbClr val="0070C0"/>
                </a:solidFill>
                <a:effectLst>
                  <a:outerShdw blurRad="38100" dist="38100" dir="2700000" algn="tl">
                    <a:srgbClr val="C0C0C0"/>
                  </a:outerShdw>
                </a:effectLst>
                <a:latin typeface="微软雅黑" panose="020B0503020204020204" pitchFamily="34" charset="-122"/>
                <a:ea typeface="微软雅黑" panose="020B0503020204020204" pitchFamily="34" charset="-122"/>
              </a:rPr>
              <a:t>【</a:t>
            </a:r>
            <a:r>
              <a:rPr lang="zh-CN" altLang="en-US" sz="2000" b="1">
                <a:solidFill>
                  <a:srgbClr val="0070C0"/>
                </a:solidFill>
                <a:effectLst>
                  <a:outerShdw blurRad="38100" dist="38100" dir="2700000" algn="tl">
                    <a:srgbClr val="C0C0C0"/>
                  </a:outerShdw>
                </a:effectLst>
                <a:latin typeface="微软雅黑" panose="020B0503020204020204" pitchFamily="34" charset="-122"/>
                <a:ea typeface="微软雅黑" panose="020B0503020204020204" pitchFamily="34" charset="-122"/>
              </a:rPr>
              <a:t>功能与主治</a:t>
            </a:r>
            <a:r>
              <a:rPr lang="en-US" altLang="zh-CN" sz="2000" b="1">
                <a:solidFill>
                  <a:srgbClr val="0070C0"/>
                </a:solidFill>
                <a:effectLst>
                  <a:outerShdw blurRad="38100" dist="38100" dir="2700000" algn="tl">
                    <a:srgbClr val="C0C0C0"/>
                  </a:outerShdw>
                </a:effectLst>
                <a:latin typeface="微软雅黑" panose="020B0503020204020204" pitchFamily="34" charset="-122"/>
                <a:ea typeface="微软雅黑" panose="020B0503020204020204" pitchFamily="34" charset="-122"/>
              </a:rPr>
              <a:t>】</a:t>
            </a:r>
            <a:r>
              <a:rPr lang="zh-CN" altLang="en-US" sz="2000">
                <a:solidFill>
                  <a:srgbClr val="0070C0"/>
                </a:solidFill>
                <a:effectLst>
                  <a:outerShdw blurRad="38100" dist="38100" dir="2700000" algn="tl">
                    <a:srgbClr val="C0C0C0"/>
                  </a:outerShdw>
                </a:effectLst>
                <a:latin typeface="微软雅黑" panose="020B0503020204020204" pitchFamily="34" charset="-122"/>
                <a:ea typeface="微软雅黑" panose="020B0503020204020204" pitchFamily="34" charset="-122"/>
              </a:rPr>
              <a:t>除湿祛痰，活血化瘀，健脾消食。用于脾虚痰瘀阻滞症的气短、乏力、头晕、头痛、胸闷、腹胀、食少纳呆等；高血脂症；   </a:t>
            </a:r>
            <a:endParaRPr lang="en-US" altLang="zh-CN" sz="2000">
              <a:solidFill>
                <a:srgbClr val="0070C0"/>
              </a:solidFill>
              <a:effectLst>
                <a:outerShdw blurRad="38100" dist="38100" dir="2700000" algn="tl">
                  <a:srgbClr val="C0C0C0"/>
                </a:outerShdw>
              </a:effectLst>
              <a:latin typeface="微软雅黑" panose="020B0503020204020204" pitchFamily="34" charset="-122"/>
              <a:ea typeface="微软雅黑" panose="020B0503020204020204" pitchFamily="34" charset="-122"/>
            </a:endParaRPr>
          </a:p>
          <a:p>
            <a:pPr>
              <a:lnSpc>
                <a:spcPct val="150000"/>
              </a:lnSpc>
              <a:buFontTx/>
              <a:buNone/>
            </a:pPr>
            <a:r>
              <a:rPr lang="en-US" altLang="zh-CN" sz="2000">
                <a:solidFill>
                  <a:srgbClr val="0070C0"/>
                </a:solidFill>
                <a:effectLst>
                  <a:outerShdw blurRad="38100" dist="38100" dir="2700000" algn="tl">
                    <a:srgbClr val="C0C0C0"/>
                  </a:outerShdw>
                </a:effectLst>
                <a:latin typeface="微软雅黑" panose="020B0503020204020204" pitchFamily="34" charset="-122"/>
                <a:ea typeface="微软雅黑" panose="020B0503020204020204" pitchFamily="34" charset="-122"/>
              </a:rPr>
              <a:t>            </a:t>
            </a:r>
            <a:r>
              <a:rPr lang="zh-CN" altLang="en-US" sz="2000">
                <a:solidFill>
                  <a:schemeClr val="hlink"/>
                </a:solidFill>
                <a:effectLst>
                  <a:outerShdw blurRad="38100" dist="38100" dir="2700000" algn="tl">
                    <a:srgbClr val="C0C0C0"/>
                  </a:outerShdw>
                </a:effectLst>
                <a:latin typeface="微软雅黑" panose="020B0503020204020204" pitchFamily="34" charset="-122"/>
                <a:ea typeface="微软雅黑" panose="020B0503020204020204" pitchFamily="34" charset="-122"/>
              </a:rPr>
              <a:t>也可用于由高血脂症及动脉粥样硬化引起的心脑血管疾病的辅助治疗具有调脂、抗动脉粥样硬化、改善胰岛素抵抗、抑制肿瘤等多种作用</a:t>
            </a:r>
            <a:r>
              <a:rPr lang="en-US" altLang="zh-CN" sz="2000">
                <a:solidFill>
                  <a:schemeClr val="hlink"/>
                </a:solidFill>
                <a:effectLst>
                  <a:outerShdw blurRad="38100" dist="38100" dir="2700000" algn="tl">
                    <a:srgbClr val="C0C0C0"/>
                  </a:outerShdw>
                </a:effectLst>
                <a:latin typeface="微软雅黑" panose="020B0503020204020204" pitchFamily="34" charset="-122"/>
                <a:ea typeface="微软雅黑" panose="020B0503020204020204" pitchFamily="34" charset="-122"/>
              </a:rPr>
              <a:t>;</a:t>
            </a:r>
            <a:r>
              <a:rPr lang="zh-CN" altLang="en-US" sz="2000">
                <a:solidFill>
                  <a:schemeClr val="hlink"/>
                </a:solidFill>
                <a:effectLst>
                  <a:outerShdw blurRad="38100" dist="38100" dir="2700000" algn="tl">
                    <a:srgbClr val="C0C0C0"/>
                  </a:outerShdw>
                </a:effectLst>
                <a:latin typeface="微软雅黑" panose="020B0503020204020204" pitchFamily="34" charset="-122"/>
                <a:ea typeface="微软雅黑" panose="020B0503020204020204" pitchFamily="34" charset="-122"/>
              </a:rPr>
              <a:t>血脂康胶囊 可作为冠心病的防治用药 。</a:t>
            </a:r>
            <a:endParaRPr lang="zh-CN" altLang="en-US" sz="2000">
              <a:solidFill>
                <a:schemeClr val="hlink"/>
              </a:solidFill>
              <a:effectLst>
                <a:outerShdw blurRad="38100" dist="38100" dir="2700000" algn="tl">
                  <a:srgbClr val="C0C0C0"/>
                </a:outerShdw>
              </a:effectLst>
              <a:latin typeface="微软雅黑" panose="020B0503020204020204" pitchFamily="34" charset="-122"/>
              <a:ea typeface="微软雅黑" panose="020B0503020204020204" pitchFamily="34" charset="-122"/>
            </a:endParaRPr>
          </a:p>
          <a:p>
            <a:pPr>
              <a:lnSpc>
                <a:spcPct val="150000"/>
              </a:lnSpc>
              <a:buFontTx/>
              <a:buNone/>
            </a:pPr>
            <a:r>
              <a:rPr lang="en-US" altLang="zh-CN" sz="2000">
                <a:solidFill>
                  <a:srgbClr val="0070C0"/>
                </a:solidFill>
                <a:effectLst>
                  <a:outerShdw blurRad="38100" dist="38100" dir="2700000" algn="tl">
                    <a:srgbClr val="C0C0C0"/>
                  </a:outerShdw>
                </a:effectLst>
                <a:latin typeface="微软雅黑" panose="020B0503020204020204" pitchFamily="34" charset="-122"/>
                <a:ea typeface="微软雅黑" panose="020B0503020204020204" pitchFamily="34" charset="-122"/>
              </a:rPr>
              <a:t> </a:t>
            </a:r>
            <a:r>
              <a:rPr lang="en-US" altLang="zh-CN" sz="2000" b="1">
                <a:solidFill>
                  <a:srgbClr val="0070C0"/>
                </a:solidFill>
                <a:effectLst>
                  <a:outerShdw blurRad="38100" dist="38100" dir="2700000" algn="tl">
                    <a:srgbClr val="C0C0C0"/>
                  </a:outerShdw>
                </a:effectLst>
                <a:latin typeface="微软雅黑" panose="020B0503020204020204" pitchFamily="34" charset="-122"/>
                <a:ea typeface="微软雅黑" panose="020B0503020204020204" pitchFamily="34" charset="-122"/>
              </a:rPr>
              <a:t>【</a:t>
            </a:r>
            <a:r>
              <a:rPr lang="zh-CN" altLang="en-US" sz="2000" b="1">
                <a:solidFill>
                  <a:srgbClr val="0070C0"/>
                </a:solidFill>
                <a:effectLst>
                  <a:outerShdw blurRad="38100" dist="38100" dir="2700000" algn="tl">
                    <a:srgbClr val="C0C0C0"/>
                  </a:outerShdw>
                </a:effectLst>
                <a:latin typeface="微软雅黑" panose="020B0503020204020204" pitchFamily="34" charset="-122"/>
                <a:ea typeface="微软雅黑" panose="020B0503020204020204" pitchFamily="34" charset="-122"/>
              </a:rPr>
              <a:t>用法用量</a:t>
            </a:r>
            <a:r>
              <a:rPr lang="en-US" altLang="zh-CN" sz="2000" b="1">
                <a:solidFill>
                  <a:srgbClr val="0070C0"/>
                </a:solidFill>
                <a:effectLst>
                  <a:outerShdw blurRad="38100" dist="38100" dir="2700000" algn="tl">
                    <a:srgbClr val="C0C0C0"/>
                  </a:outerShdw>
                </a:effectLst>
                <a:latin typeface="微软雅黑" panose="020B0503020204020204" pitchFamily="34" charset="-122"/>
                <a:ea typeface="微软雅黑" panose="020B0503020204020204" pitchFamily="34" charset="-122"/>
              </a:rPr>
              <a:t>】</a:t>
            </a:r>
            <a:r>
              <a:rPr lang="zh-CN" altLang="en-US" sz="2000">
                <a:solidFill>
                  <a:srgbClr val="0070C0"/>
                </a:solidFill>
                <a:effectLst>
                  <a:outerShdw blurRad="38100" dist="38100" dir="2700000" algn="tl">
                    <a:srgbClr val="C0C0C0"/>
                  </a:outerShdw>
                </a:effectLst>
                <a:latin typeface="微软雅黑" panose="020B0503020204020204" pitchFamily="34" charset="-122"/>
                <a:ea typeface="微软雅黑" panose="020B0503020204020204" pitchFamily="34" charset="-122"/>
              </a:rPr>
              <a:t>一次</a:t>
            </a:r>
            <a:r>
              <a:rPr lang="en-US" altLang="zh-CN" sz="2000">
                <a:solidFill>
                  <a:srgbClr val="0070C0"/>
                </a:solidFill>
                <a:effectLst>
                  <a:outerShdw blurRad="38100" dist="38100" dir="2700000" algn="tl">
                    <a:srgbClr val="C0C0C0"/>
                  </a:outerShdw>
                </a:effectLst>
                <a:latin typeface="微软雅黑" panose="020B0503020204020204" pitchFamily="34" charset="-122"/>
                <a:ea typeface="微软雅黑" panose="020B0503020204020204" pitchFamily="34" charset="-122"/>
              </a:rPr>
              <a:t>3</a:t>
            </a:r>
            <a:r>
              <a:rPr lang="zh-CN" altLang="en-US" sz="2000">
                <a:solidFill>
                  <a:srgbClr val="0070C0"/>
                </a:solidFill>
                <a:effectLst>
                  <a:outerShdw blurRad="38100" dist="38100" dir="2700000" algn="tl">
                    <a:srgbClr val="C0C0C0"/>
                  </a:outerShdw>
                </a:effectLst>
                <a:latin typeface="微软雅黑" panose="020B0503020204020204" pitchFamily="34" charset="-122"/>
                <a:ea typeface="微软雅黑" panose="020B0503020204020204" pitchFamily="34" charset="-122"/>
              </a:rPr>
              <a:t>～</a:t>
            </a:r>
            <a:r>
              <a:rPr lang="en-US" altLang="zh-CN" sz="2000">
                <a:solidFill>
                  <a:srgbClr val="0070C0"/>
                </a:solidFill>
                <a:effectLst>
                  <a:outerShdw blurRad="38100" dist="38100" dir="2700000" algn="tl">
                    <a:srgbClr val="C0C0C0"/>
                  </a:outerShdw>
                </a:effectLst>
                <a:latin typeface="微软雅黑" panose="020B0503020204020204" pitchFamily="34" charset="-122"/>
                <a:ea typeface="微软雅黑" panose="020B0503020204020204" pitchFamily="34" charset="-122"/>
              </a:rPr>
              <a:t>5</a:t>
            </a:r>
            <a:r>
              <a:rPr lang="zh-CN" altLang="en-US" sz="2000">
                <a:solidFill>
                  <a:srgbClr val="0070C0"/>
                </a:solidFill>
                <a:effectLst>
                  <a:outerShdw blurRad="38100" dist="38100" dir="2700000" algn="tl">
                    <a:srgbClr val="C0C0C0"/>
                  </a:outerShdw>
                </a:effectLst>
                <a:latin typeface="微软雅黑" panose="020B0503020204020204" pitchFamily="34" charset="-122"/>
                <a:ea typeface="微软雅黑" panose="020B0503020204020204" pitchFamily="34" charset="-122"/>
              </a:rPr>
              <a:t>片，一日</a:t>
            </a:r>
            <a:r>
              <a:rPr lang="en-US" altLang="zh-CN" sz="2000">
                <a:solidFill>
                  <a:srgbClr val="0070C0"/>
                </a:solidFill>
                <a:effectLst>
                  <a:outerShdw blurRad="38100" dist="38100" dir="2700000" algn="tl">
                    <a:srgbClr val="C0C0C0"/>
                  </a:outerShdw>
                </a:effectLst>
                <a:latin typeface="微软雅黑" panose="020B0503020204020204" pitchFamily="34" charset="-122"/>
                <a:ea typeface="微软雅黑" panose="020B0503020204020204" pitchFamily="34" charset="-122"/>
              </a:rPr>
              <a:t>3</a:t>
            </a:r>
            <a:r>
              <a:rPr lang="zh-CN" altLang="en-US" sz="2000">
                <a:solidFill>
                  <a:srgbClr val="0070C0"/>
                </a:solidFill>
                <a:effectLst>
                  <a:outerShdw blurRad="38100" dist="38100" dir="2700000" algn="tl">
                    <a:srgbClr val="C0C0C0"/>
                  </a:outerShdw>
                </a:effectLst>
                <a:latin typeface="微软雅黑" panose="020B0503020204020204" pitchFamily="34" charset="-122"/>
                <a:ea typeface="微软雅黑" panose="020B0503020204020204" pitchFamily="34" charset="-122"/>
              </a:rPr>
              <a:t>次。 </a:t>
            </a:r>
            <a:endParaRPr lang="zh-CN" altLang="en-US" sz="2000">
              <a:solidFill>
                <a:srgbClr val="0070C0"/>
              </a:solidFill>
              <a:effectLst>
                <a:outerShdw blurRad="38100" dist="38100" dir="2700000" algn="tl">
                  <a:srgbClr val="C0C0C0"/>
                </a:outerShdw>
              </a:effectLst>
              <a:latin typeface="微软雅黑" panose="020B0503020204020204" pitchFamily="34" charset="-122"/>
              <a:ea typeface="微软雅黑" panose="020B0503020204020204" pitchFamily="34" charset="-122"/>
            </a:endParaRPr>
          </a:p>
          <a:p>
            <a:pPr>
              <a:lnSpc>
                <a:spcPct val="150000"/>
              </a:lnSpc>
              <a:buFontTx/>
              <a:buNone/>
            </a:pPr>
            <a:r>
              <a:rPr lang="en-US" altLang="zh-CN" sz="2000" b="1">
                <a:solidFill>
                  <a:srgbClr val="0070C0"/>
                </a:solidFill>
                <a:effectLst>
                  <a:outerShdw blurRad="38100" dist="38100" dir="2700000" algn="tl">
                    <a:srgbClr val="C0C0C0"/>
                  </a:outerShdw>
                </a:effectLst>
                <a:latin typeface="微软雅黑" panose="020B0503020204020204" pitchFamily="34" charset="-122"/>
                <a:ea typeface="微软雅黑" panose="020B0503020204020204" pitchFamily="34" charset="-122"/>
              </a:rPr>
              <a:t>【</a:t>
            </a:r>
            <a:r>
              <a:rPr lang="zh-CN" altLang="en-US" sz="2000" b="1">
                <a:solidFill>
                  <a:srgbClr val="0070C0"/>
                </a:solidFill>
                <a:effectLst>
                  <a:outerShdw blurRad="38100" dist="38100" dir="2700000" algn="tl">
                    <a:srgbClr val="C0C0C0"/>
                  </a:outerShdw>
                </a:effectLst>
                <a:latin typeface="微软雅黑" panose="020B0503020204020204" pitchFamily="34" charset="-122"/>
                <a:ea typeface="微软雅黑" panose="020B0503020204020204" pitchFamily="34" charset="-122"/>
              </a:rPr>
              <a:t>注意事项</a:t>
            </a:r>
            <a:r>
              <a:rPr lang="en-US" altLang="zh-CN" sz="2000" b="1">
                <a:solidFill>
                  <a:srgbClr val="0070C0"/>
                </a:solidFill>
                <a:effectLst>
                  <a:outerShdw blurRad="38100" dist="38100" dir="2700000" algn="tl">
                    <a:srgbClr val="C0C0C0"/>
                  </a:outerShdw>
                </a:effectLst>
                <a:latin typeface="微软雅黑" panose="020B0503020204020204" pitchFamily="34" charset="-122"/>
                <a:ea typeface="微软雅黑" panose="020B0503020204020204" pitchFamily="34" charset="-122"/>
              </a:rPr>
              <a:t>】</a:t>
            </a:r>
            <a:r>
              <a:rPr lang="zh-CN" altLang="en-US" sz="2000">
                <a:solidFill>
                  <a:srgbClr val="0070C0"/>
                </a:solidFill>
                <a:effectLst>
                  <a:outerShdw blurRad="38100" dist="38100" dir="2700000" algn="tl">
                    <a:srgbClr val="C0C0C0"/>
                  </a:outerShdw>
                </a:effectLst>
                <a:latin typeface="微软雅黑" panose="020B0503020204020204" pitchFamily="34" charset="-122"/>
                <a:ea typeface="微软雅黑" panose="020B0503020204020204" pitchFamily="34" charset="-122"/>
              </a:rPr>
              <a:t>孕妇慎用。 </a:t>
            </a:r>
            <a:endParaRPr lang="zh-CN" altLang="en-US" sz="2000">
              <a:solidFill>
                <a:srgbClr val="0070C0"/>
              </a:solidFill>
              <a:effectLst>
                <a:outerShdw blurRad="38100" dist="38100" dir="2700000" algn="tl">
                  <a:srgbClr val="C0C0C0"/>
                </a:outerShdw>
              </a:effectLst>
              <a:latin typeface="微软雅黑" panose="020B0503020204020204" pitchFamily="34" charset="-122"/>
              <a:ea typeface="微软雅黑" panose="020B0503020204020204" pitchFamily="34" charset="-122"/>
            </a:endParaRPr>
          </a:p>
        </p:txBody>
      </p:sp>
      <p:pic>
        <p:nvPicPr>
          <p:cNvPr id="2183" name="Picture 4"/>
          <p:cNvPicPr preferRelativeResize="0">
            <a:picLocks noChangeArrowheads="1"/>
          </p:cNvPicPr>
          <p:nvPr/>
        </p:nvPicPr>
        <p:blipFill>
          <a:blip r:embed="rId1" cstate="print"/>
          <a:srcRect/>
          <a:stretch>
            <a:fillRect/>
          </a:stretch>
        </p:blipFill>
        <p:spPr bwMode="auto">
          <a:xfrm>
            <a:off x="5862638" y="5116513"/>
            <a:ext cx="2151062" cy="1182687"/>
          </a:xfrm>
          <a:prstGeom prst="rect">
            <a:avLst/>
          </a:prstGeom>
          <a:noFill/>
          <a:ln w="9525" cap="flat" algn="ctr">
            <a:noFill/>
            <a:prstDash val="solid"/>
            <a:miter lim="800000"/>
            <a:headEnd type="none" w="med" len="med"/>
            <a:tailEnd type="none" w="med" len="med"/>
          </a:ln>
          <a:effectLst/>
        </p:spPr>
      </p:pic>
      <p:sp>
        <p:nvSpPr>
          <p:cNvPr id="2184" name="Rectangle 4"/>
          <p:cNvSpPr>
            <a:spLocks noChangeArrowheads="1"/>
          </p:cNvSpPr>
          <p:nvPr/>
        </p:nvSpPr>
        <p:spPr bwMode="auto">
          <a:xfrm>
            <a:off x="4008438" y="6462713"/>
            <a:ext cx="1998662" cy="366712"/>
          </a:xfrm>
          <a:prstGeom prst="rect">
            <a:avLst/>
          </a:prstGeom>
          <a:noFill/>
          <a:ln w="9525" cap="flat" algn="ctr">
            <a:noFill/>
            <a:prstDash val="solid"/>
            <a:miter lim="800000"/>
            <a:headEnd type="none" w="med" len="med"/>
            <a:tailEnd type="none" w="med" len="med"/>
          </a:ln>
          <a:effectLst/>
        </p:spPr>
        <p:txBody>
          <a:bodyPr/>
          <a:lstStyle/>
          <a:p>
            <a:r>
              <a:rPr lang="zh-CN" altLang="en-US" b="1">
                <a:solidFill>
                  <a:schemeClr val="bg1"/>
                </a:solidFill>
                <a:effectLst>
                  <a:outerShdw blurRad="38100" dist="38100" dir="2700000" algn="tl">
                    <a:srgbClr val="C0C0C0"/>
                  </a:outerShdw>
                </a:effectLst>
              </a:rPr>
              <a:t>实证</a:t>
            </a:r>
            <a:r>
              <a:rPr lang="en-US" altLang="zh-CN" b="1">
                <a:solidFill>
                  <a:schemeClr val="bg1"/>
                </a:solidFill>
                <a:effectLst>
                  <a:outerShdw blurRad="38100" dist="38100" dir="2700000" algn="tl">
                    <a:srgbClr val="C0C0C0"/>
                  </a:outerShdw>
                </a:effectLst>
              </a:rPr>
              <a:t>—</a:t>
            </a:r>
            <a:r>
              <a:rPr lang="zh-CN" altLang="en-US" b="1">
                <a:solidFill>
                  <a:schemeClr val="bg1"/>
                </a:solidFill>
                <a:effectLst>
                  <a:outerShdw blurRad="38100" dist="38100" dir="2700000" algn="tl">
                    <a:srgbClr val="C0C0C0"/>
                  </a:outerShdw>
                </a:effectLst>
              </a:rPr>
              <a:t>痰瘀互阻</a:t>
            </a:r>
            <a:endParaRPr lang="zh-CN" altLang="en-US" b="1">
              <a:solidFill>
                <a:schemeClr val="bg1"/>
              </a:solidFill>
              <a:effectLst>
                <a:outerShdw blurRad="38100" dist="38100" dir="2700000" algn="tl">
                  <a:srgbClr val="C0C0C0"/>
                </a:outerShdw>
              </a:effectLst>
            </a:endParaRPr>
          </a:p>
        </p:txBody>
      </p:sp>
      <p:sp>
        <p:nvSpPr>
          <p:cNvPr id="2185" name="Rectangle 8"/>
          <p:cNvSpPr>
            <a:spLocks noChangeArrowheads="1"/>
          </p:cNvSpPr>
          <p:nvPr/>
        </p:nvSpPr>
        <p:spPr bwMode="auto">
          <a:xfrm>
            <a:off x="142875" y="6462713"/>
            <a:ext cx="736600" cy="366712"/>
          </a:xfrm>
          <a:prstGeom prst="rect">
            <a:avLst/>
          </a:prstGeom>
          <a:noFill/>
          <a:ln w="9525" cap="flat" algn="ctr">
            <a:noFill/>
            <a:prstDash val="solid"/>
            <a:miter lim="800000"/>
            <a:headEnd type="none" w="med" len="med"/>
            <a:tailEnd type="none" w="med" len="med"/>
          </a:ln>
          <a:effectLst/>
        </p:spPr>
        <p:txBody>
          <a:bodyPr/>
          <a:lstStyle/>
          <a:p>
            <a:r>
              <a:rPr lang="zh-CN" altLang="en-US" b="1">
                <a:solidFill>
                  <a:schemeClr val="bg1"/>
                </a:solidFill>
                <a:effectLst>
                  <a:outerShdw blurRad="38100" dist="38100" dir="2700000" algn="tl">
                    <a:srgbClr val="C0C0C0"/>
                  </a:outerShdw>
                </a:effectLst>
              </a:rPr>
              <a:t>胸痹</a:t>
            </a:r>
            <a:endParaRPr lang="zh-CN" altLang="en-US" b="1">
              <a:solidFill>
                <a:schemeClr val="bg1"/>
              </a:solidFill>
              <a:effectLst>
                <a:outerShdw blurRad="38100" dist="38100" dir="2700000" algn="tl">
                  <a:srgbClr val="C0C0C0"/>
                </a:outerShdw>
              </a:effectLst>
            </a:endParaRPr>
          </a:p>
        </p:txBody>
      </p:sp>
    </p:spTree>
  </p:cSld>
  <p:clrMapOvr>
    <a:masterClrMapping/>
  </p:clrMapOvr>
  <p:transition/>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7" name="Rectangle 41"/>
          <p:cNvSpPr/>
          <p:nvPr/>
        </p:nvSpPr>
        <p:spPr bwMode="auto">
          <a:xfrm>
            <a:off x="71089" y="2709223"/>
            <a:ext cx="9001156" cy="685800"/>
          </a:xfrm>
          <a:prstGeom prst="rect">
            <a:avLst/>
          </a:prstGeom>
          <a:noFill/>
          <a:ln w="9525">
            <a:noFill/>
            <a:miter lim="800000"/>
          </a:ln>
        </p:spPr>
        <p:txBody>
          <a:bodyPr anchor="ctr"/>
          <a:p>
            <a:pPr algn="ctr" fontAlgn="auto">
              <a:spcBef>
                <a:spcPts val="0"/>
              </a:spcBef>
              <a:spcAft>
                <a:spcPts val="0"/>
              </a:spcAft>
              <a:defRPr/>
            </a:pPr>
            <a:r>
              <a:rPr kumimoji="1" lang="zh-CN" altLang="en-US" sz="4400" b="1" dirty="0">
                <a:solidFill>
                  <a:srgbClr val="C00000"/>
                </a:solidFill>
                <a:effectLst>
                  <a:innerShdw blurRad="63500" dist="50800" dir="2700000">
                    <a:prstClr val="black">
                      <a:alpha val="50000"/>
                    </a:prstClr>
                  </a:innerShdw>
                </a:effectLst>
                <a:latin typeface="微软雅黑" panose="020B0503020204020204" pitchFamily="34" charset="-122"/>
                <a:ea typeface="微软雅黑" panose="020B0503020204020204" pitchFamily="34" charset="-122"/>
              </a:rPr>
              <a:t>注：为什么有些中成药</a:t>
            </a:r>
            <a:endParaRPr kumimoji="1" lang="zh-CN" altLang="en-US" sz="4400" b="1" dirty="0">
              <a:solidFill>
                <a:srgbClr val="C00000"/>
              </a:solidFill>
              <a:effectLst>
                <a:innerShdw blurRad="63500" dist="50800" dir="2700000">
                  <a:prstClr val="black">
                    <a:alpha val="50000"/>
                  </a:prstClr>
                </a:innerShdw>
              </a:effectLst>
              <a:latin typeface="微软雅黑" panose="020B0503020204020204" pitchFamily="34" charset="-122"/>
              <a:ea typeface="微软雅黑" panose="020B0503020204020204" pitchFamily="34" charset="-122"/>
            </a:endParaRPr>
          </a:p>
          <a:p>
            <a:pPr algn="ctr" fontAlgn="auto">
              <a:spcBef>
                <a:spcPts val="0"/>
              </a:spcBef>
              <a:spcAft>
                <a:spcPts val="0"/>
              </a:spcAft>
              <a:defRPr/>
            </a:pPr>
            <a:r>
              <a:rPr kumimoji="1" lang="zh-CN" altLang="en-US" sz="4400" b="1" dirty="0">
                <a:solidFill>
                  <a:srgbClr val="C00000"/>
                </a:solidFill>
                <a:effectLst>
                  <a:innerShdw blurRad="63500" dist="50800" dir="2700000">
                    <a:prstClr val="black">
                      <a:alpha val="50000"/>
                    </a:prstClr>
                  </a:innerShdw>
                </a:effectLst>
                <a:latin typeface="微软雅黑" panose="020B0503020204020204" pitchFamily="34" charset="-122"/>
                <a:ea typeface="微软雅黑" panose="020B0503020204020204" pitchFamily="34" charset="-122"/>
              </a:rPr>
              <a:t>被赋予了特殊的治疗适应症？</a:t>
            </a:r>
            <a:endParaRPr kumimoji="1" lang="zh-CN" altLang="en-US" sz="4400" b="1" dirty="0">
              <a:solidFill>
                <a:srgbClr val="C00000"/>
              </a:solidFill>
              <a:effectLst>
                <a:innerShdw blurRad="63500" dist="50800" dir="2700000">
                  <a:prstClr val="black">
                    <a:alpha val="50000"/>
                  </a:prstClr>
                </a:innerShdw>
              </a:effectLst>
              <a:latin typeface="微软雅黑" panose="020B0503020204020204" pitchFamily="34" charset="-122"/>
              <a:ea typeface="微软雅黑" panose="020B0503020204020204" pitchFamily="34" charset="-122"/>
            </a:endParaRPr>
          </a:p>
        </p:txBody>
      </p:sp>
    </p:spTree>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2"/>
          <p:cNvSpPr>
            <a:spLocks noChangeArrowheads="1"/>
          </p:cNvSpPr>
          <p:nvPr/>
        </p:nvSpPr>
        <p:spPr bwMode="auto">
          <a:xfrm>
            <a:off x="0" y="0"/>
            <a:ext cx="9144000" cy="6858000"/>
          </a:xfrm>
          <a:prstGeom prst="rect">
            <a:avLst/>
          </a:prstGeom>
          <a:solidFill>
            <a:schemeClr val="bg1">
              <a:lumMod val="95000"/>
            </a:schemeClr>
          </a:solidFill>
          <a:ln w="9525">
            <a:noFill/>
            <a:miter lim="800000"/>
          </a:ln>
          <a:effectLst/>
        </p:spPr>
        <p:txBody>
          <a:bodyPr wrap="none" anchor="ctr"/>
          <a:lstStyle/>
          <a:p>
            <a:pPr algn="ctr">
              <a:defRPr/>
            </a:pPr>
            <a:endParaRPr lang="zh-CN" altLang="en-US" dirty="0">
              <a:latin typeface="Arial" panose="020B0604020202020204" pitchFamily="34" charset="0"/>
            </a:endParaRPr>
          </a:p>
        </p:txBody>
      </p:sp>
      <p:pic>
        <p:nvPicPr>
          <p:cNvPr id="262148" name="图片 2"/>
          <p:cNvPicPr>
            <a:picLocks noChangeAspect="1"/>
          </p:cNvPicPr>
          <p:nvPr/>
        </p:nvPicPr>
        <p:blipFill>
          <a:blip r:embed="rId1" cstate="print"/>
          <a:srcRect/>
          <a:stretch>
            <a:fillRect/>
          </a:stretch>
        </p:blipFill>
        <p:spPr bwMode="auto">
          <a:xfrm>
            <a:off x="-12700" y="2963863"/>
            <a:ext cx="4991100" cy="3805237"/>
          </a:xfrm>
          <a:prstGeom prst="rect">
            <a:avLst/>
          </a:prstGeom>
          <a:noFill/>
          <a:ln w="9525">
            <a:noFill/>
            <a:miter lim="800000"/>
            <a:headEnd/>
            <a:tailEnd/>
          </a:ln>
        </p:spPr>
      </p:pic>
      <p:pic>
        <p:nvPicPr>
          <p:cNvPr id="262149" name="图片 3"/>
          <p:cNvPicPr>
            <a:picLocks noChangeAspect="1"/>
          </p:cNvPicPr>
          <p:nvPr/>
        </p:nvPicPr>
        <p:blipFill>
          <a:blip r:embed="rId2" cstate="print"/>
          <a:srcRect/>
          <a:stretch>
            <a:fillRect/>
          </a:stretch>
        </p:blipFill>
        <p:spPr bwMode="auto">
          <a:xfrm>
            <a:off x="4357688" y="2808288"/>
            <a:ext cx="4967287" cy="4365625"/>
          </a:xfrm>
          <a:prstGeom prst="rect">
            <a:avLst/>
          </a:prstGeom>
          <a:noFill/>
          <a:ln w="9525">
            <a:noFill/>
            <a:miter lim="800000"/>
            <a:headEnd/>
            <a:tailEnd/>
          </a:ln>
        </p:spPr>
      </p:pic>
      <p:sp>
        <p:nvSpPr>
          <p:cNvPr id="262150" name="TextBox 7"/>
          <p:cNvSpPr txBox="1">
            <a:spLocks noChangeArrowheads="1"/>
          </p:cNvSpPr>
          <p:nvPr/>
        </p:nvSpPr>
        <p:spPr bwMode="auto">
          <a:xfrm>
            <a:off x="395288" y="1885950"/>
            <a:ext cx="8640762" cy="822325"/>
          </a:xfrm>
          <a:prstGeom prst="rect">
            <a:avLst/>
          </a:prstGeom>
          <a:noFill/>
          <a:ln w="9525">
            <a:noFill/>
            <a:miter lim="800000"/>
          </a:ln>
        </p:spPr>
        <p:txBody>
          <a:bodyPr>
            <a:spAutoFit/>
          </a:bodyPr>
          <a:lstStyle/>
          <a:p>
            <a:pPr>
              <a:buFont typeface="Wingdings" panose="05000000000000000000" pitchFamily="2" charset="2"/>
              <a:buChar char="Ø"/>
            </a:pPr>
            <a:r>
              <a:rPr lang="zh-CN" altLang="en-US" sz="2400">
                <a:solidFill>
                  <a:srgbClr val="000099"/>
                </a:solidFill>
                <a:latin typeface="黑体" panose="02010609060101010101" pitchFamily="49" charset="-122"/>
                <a:ea typeface="黑体" panose="02010609060101010101" pitchFamily="49" charset="-122"/>
              </a:rPr>
              <a:t>根据络病学说，现代研制出中成药</a:t>
            </a:r>
            <a:r>
              <a:rPr lang="zh-CN" altLang="en-US" sz="2400">
                <a:solidFill>
                  <a:srgbClr val="FF5050"/>
                </a:solidFill>
                <a:latin typeface="黑体" panose="02010609060101010101" pitchFamily="49" charset="-122"/>
                <a:ea typeface="黑体" panose="02010609060101010101" pitchFamily="49" charset="-122"/>
              </a:rPr>
              <a:t>通心络胶囊</a:t>
            </a:r>
            <a:r>
              <a:rPr lang="zh-CN" altLang="en-US" sz="2400">
                <a:solidFill>
                  <a:srgbClr val="000099"/>
                </a:solidFill>
                <a:latin typeface="黑体" panose="02010609060101010101" pitchFamily="49" charset="-122"/>
                <a:ea typeface="黑体" panose="02010609060101010101" pitchFamily="49" charset="-122"/>
              </a:rPr>
              <a:t>，广泛应用于高脂血症、冠心病与心衰、脑血栓以及其它有关疾病的治疗</a:t>
            </a:r>
            <a:endParaRPr lang="zh-CN" altLang="en-US" sz="2400">
              <a:solidFill>
                <a:srgbClr val="000000"/>
              </a:solidFill>
              <a:latin typeface="黑体" panose="02010609060101010101" pitchFamily="49" charset="-122"/>
              <a:ea typeface="黑体" panose="02010609060101010101" pitchFamily="49" charset="-122"/>
            </a:endParaRPr>
          </a:p>
        </p:txBody>
      </p:sp>
      <p:grpSp>
        <p:nvGrpSpPr>
          <p:cNvPr id="2" name="Group 7"/>
          <p:cNvGrpSpPr/>
          <p:nvPr/>
        </p:nvGrpSpPr>
        <p:grpSpPr bwMode="auto">
          <a:xfrm>
            <a:off x="323850" y="1557338"/>
            <a:ext cx="8639175" cy="46037"/>
            <a:chOff x="131" y="799"/>
            <a:chExt cx="5442" cy="29"/>
          </a:xfrm>
        </p:grpSpPr>
        <p:sp>
          <p:nvSpPr>
            <p:cNvPr id="262152" name="Line 8"/>
            <p:cNvSpPr>
              <a:spLocks noChangeShapeType="1"/>
            </p:cNvSpPr>
            <p:nvPr/>
          </p:nvSpPr>
          <p:spPr bwMode="gray">
            <a:xfrm>
              <a:off x="131" y="799"/>
              <a:ext cx="5386" cy="0"/>
            </a:xfrm>
            <a:prstGeom prst="line">
              <a:avLst/>
            </a:prstGeom>
            <a:noFill/>
            <a:ln w="19050">
              <a:solidFill>
                <a:srgbClr val="18185E"/>
              </a:solidFill>
              <a:round/>
            </a:ln>
          </p:spPr>
          <p:txBody>
            <a:bodyPr rot="10800000" wrap="none" anchor="ctr"/>
            <a:lstStyle/>
            <a:p>
              <a:endParaRPr lang="zh-CN" altLang="en-US"/>
            </a:p>
          </p:txBody>
        </p:sp>
        <p:sp>
          <p:nvSpPr>
            <p:cNvPr id="262153" name="Line 9"/>
            <p:cNvSpPr>
              <a:spLocks noChangeShapeType="1"/>
            </p:cNvSpPr>
            <p:nvPr/>
          </p:nvSpPr>
          <p:spPr bwMode="gray">
            <a:xfrm>
              <a:off x="187" y="828"/>
              <a:ext cx="5386" cy="0"/>
            </a:xfrm>
            <a:prstGeom prst="line">
              <a:avLst/>
            </a:prstGeom>
            <a:noFill/>
            <a:ln w="38100">
              <a:solidFill>
                <a:srgbClr val="18185E"/>
              </a:solidFill>
              <a:round/>
            </a:ln>
          </p:spPr>
          <p:txBody>
            <a:bodyPr rot="10800000" wrap="none" anchor="ctr"/>
            <a:lstStyle/>
            <a:p>
              <a:endParaRPr lang="zh-CN" altLang="en-US"/>
            </a:p>
          </p:txBody>
        </p:sp>
      </p:grpSp>
      <p:sp>
        <p:nvSpPr>
          <p:cNvPr id="20" name="Rectangle 15"/>
          <p:cNvSpPr/>
          <p:nvPr/>
        </p:nvSpPr>
        <p:spPr bwMode="auto">
          <a:xfrm>
            <a:off x="381000" y="685800"/>
            <a:ext cx="8572500" cy="685800"/>
          </a:xfrm>
          <a:prstGeom prst="rect">
            <a:avLst/>
          </a:prstGeom>
          <a:noFill/>
          <a:ln w="9525">
            <a:noFill/>
            <a:miter lim="800000"/>
          </a:ln>
        </p:spPr>
        <p:txBody>
          <a:bodyPr anchor="ctr"/>
          <a:lstStyle/>
          <a:p>
            <a:pPr algn="ctr" eaLnBrk="0" hangingPunct="0"/>
            <a:r>
              <a:rPr kumimoji="1" lang="zh-CN" altLang="en-US" sz="4000" b="1">
                <a:solidFill>
                  <a:srgbClr val="151A4D"/>
                </a:solidFill>
                <a:effectLst>
                  <a:outerShdw blurRad="38100" dist="38100" dir="2700000" algn="tl">
                    <a:srgbClr val="C0C0C0"/>
                  </a:outerShdw>
                </a:effectLst>
                <a:latin typeface="黑体" panose="02010609060101010101" pitchFamily="49" charset="-122"/>
                <a:ea typeface="黑体" panose="02010609060101010101" pitchFamily="49" charset="-122"/>
              </a:rPr>
              <a:t>通心络改善</a:t>
            </a:r>
            <a:r>
              <a:rPr kumimoji="1" lang="en-US" altLang="zh-CN" sz="4000" b="1">
                <a:solidFill>
                  <a:srgbClr val="151A4D"/>
                </a:solidFill>
                <a:effectLst>
                  <a:outerShdw blurRad="38100" dist="38100" dir="2700000" algn="tl">
                    <a:srgbClr val="C0C0C0"/>
                  </a:outerShdw>
                </a:effectLst>
                <a:latin typeface="黑体" panose="02010609060101010101" pitchFamily="49" charset="-122"/>
                <a:ea typeface="黑体" panose="02010609060101010101" pitchFamily="49" charset="-122"/>
              </a:rPr>
              <a:t>PCI</a:t>
            </a:r>
            <a:r>
              <a:rPr kumimoji="1" lang="zh-CN" altLang="en-US" sz="4000" b="1">
                <a:solidFill>
                  <a:srgbClr val="151A4D"/>
                </a:solidFill>
                <a:effectLst>
                  <a:outerShdw blurRad="38100" dist="38100" dir="2700000" algn="tl">
                    <a:srgbClr val="C0C0C0"/>
                  </a:outerShdw>
                </a:effectLst>
                <a:latin typeface="黑体" panose="02010609060101010101" pitchFamily="49" charset="-122"/>
                <a:ea typeface="黑体" panose="02010609060101010101" pitchFamily="49" charset="-122"/>
              </a:rPr>
              <a:t>术后无再流临床研究</a:t>
            </a:r>
            <a:endParaRPr kumimoji="1" lang="zh-CN" altLang="en-US" sz="4000" b="1">
              <a:solidFill>
                <a:srgbClr val="151A4D"/>
              </a:solidFill>
              <a:effectLst>
                <a:outerShdw blurRad="38100" dist="38100" dir="2700000" algn="tl">
                  <a:srgbClr val="C0C0C0"/>
                </a:outerShdw>
              </a:effectLst>
              <a:latin typeface="黑体" panose="02010609060101010101" pitchFamily="49" charset="-122"/>
              <a:ea typeface="黑体" panose="02010609060101010101" pitchFamily="49" charset="-122"/>
            </a:endParaRPr>
          </a:p>
        </p:txBody>
      </p:sp>
    </p:spTree>
  </p:cSld>
  <p:clrMapOvr>
    <a:masterClrMapping/>
  </p:clrMapOvr>
  <p:transition/>
  <p:timing>
    <p:tnLst>
      <p:par>
        <p:cTn id="1" dur="indefinite" restart="never" nodeType="tmRoot"/>
      </p:par>
    </p:tn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2"/>
          <p:cNvSpPr>
            <a:spLocks noChangeArrowheads="1"/>
          </p:cNvSpPr>
          <p:nvPr/>
        </p:nvSpPr>
        <p:spPr bwMode="auto">
          <a:xfrm>
            <a:off x="0" y="0"/>
            <a:ext cx="9144000" cy="6858000"/>
          </a:xfrm>
          <a:prstGeom prst="rect">
            <a:avLst/>
          </a:prstGeom>
          <a:solidFill>
            <a:schemeClr val="bg1">
              <a:lumMod val="95000"/>
            </a:schemeClr>
          </a:solidFill>
          <a:ln w="9525">
            <a:noFill/>
            <a:miter lim="800000"/>
          </a:ln>
          <a:effectLst/>
        </p:spPr>
        <p:txBody>
          <a:bodyPr wrap="none" anchor="ctr"/>
          <a:lstStyle/>
          <a:p>
            <a:pPr algn="ctr">
              <a:defRPr/>
            </a:pPr>
            <a:endParaRPr lang="zh-CN" altLang="en-US" dirty="0">
              <a:latin typeface="Arial" panose="020B0604020202020204" pitchFamily="34" charset="0"/>
            </a:endParaRPr>
          </a:p>
        </p:txBody>
      </p:sp>
      <p:pic>
        <p:nvPicPr>
          <p:cNvPr id="260098" name="图片 1" descr="三剑客2副本.jpg"/>
          <p:cNvPicPr>
            <a:picLocks noChangeAspect="1"/>
          </p:cNvPicPr>
          <p:nvPr/>
        </p:nvPicPr>
        <p:blipFill>
          <a:blip r:embed="rId1" cstate="print"/>
          <a:srcRect/>
          <a:stretch>
            <a:fillRect/>
          </a:stretch>
        </p:blipFill>
        <p:spPr bwMode="auto">
          <a:xfrm>
            <a:off x="5219700" y="3357563"/>
            <a:ext cx="3924300" cy="2952750"/>
          </a:xfrm>
          <a:prstGeom prst="rect">
            <a:avLst/>
          </a:prstGeom>
          <a:noFill/>
          <a:ln w="9525">
            <a:noFill/>
            <a:miter lim="800000"/>
            <a:headEnd/>
            <a:tailEnd/>
          </a:ln>
        </p:spPr>
      </p:pic>
      <p:sp>
        <p:nvSpPr>
          <p:cNvPr id="260101" name="矩形 4"/>
          <p:cNvSpPr>
            <a:spLocks noChangeArrowheads="1"/>
          </p:cNvSpPr>
          <p:nvPr/>
        </p:nvSpPr>
        <p:spPr bwMode="auto">
          <a:xfrm>
            <a:off x="539750" y="620713"/>
            <a:ext cx="8388350" cy="3867150"/>
          </a:xfrm>
          <a:prstGeom prst="rect">
            <a:avLst/>
          </a:prstGeom>
          <a:noFill/>
          <a:ln w="9525">
            <a:noFill/>
            <a:miter lim="800000"/>
          </a:ln>
        </p:spPr>
        <p:txBody>
          <a:bodyPr>
            <a:spAutoFit/>
          </a:bodyPr>
          <a:lstStyle/>
          <a:p>
            <a:pPr eaLnBrk="0" hangingPunct="0">
              <a:lnSpc>
                <a:spcPct val="200000"/>
              </a:lnSpc>
            </a:pPr>
            <a:r>
              <a:rPr kumimoji="1" lang="zh-CN" altLang="en-US" sz="2800" b="1">
                <a:solidFill>
                  <a:srgbClr val="002060"/>
                </a:solidFill>
                <a:latin typeface="黑体" panose="02010609060101010101" pitchFamily="49" charset="-122"/>
                <a:ea typeface="黑体" panose="02010609060101010101" pitchFamily="49" charset="-122"/>
              </a:rPr>
              <a:t>研究目的</a:t>
            </a:r>
            <a:endParaRPr kumimoji="1" lang="zh-CN" altLang="en-US" sz="2800" b="1">
              <a:solidFill>
                <a:srgbClr val="002060"/>
              </a:solidFill>
              <a:latin typeface="黑体" panose="02010609060101010101" pitchFamily="49" charset="-122"/>
              <a:ea typeface="黑体" panose="02010609060101010101" pitchFamily="49" charset="-122"/>
            </a:endParaRPr>
          </a:p>
          <a:p>
            <a:pPr eaLnBrk="0" hangingPunct="0">
              <a:lnSpc>
                <a:spcPct val="200000"/>
              </a:lnSpc>
              <a:buFontTx/>
              <a:buBlip>
                <a:blip r:embed="rId2"/>
              </a:buBlip>
            </a:pPr>
            <a:r>
              <a:rPr kumimoji="1" lang="zh-CN" altLang="en-US" sz="2400" b="1">
                <a:solidFill>
                  <a:srgbClr val="002060"/>
                </a:solidFill>
                <a:latin typeface="黑体" panose="02010609060101010101" pitchFamily="49" charset="-122"/>
                <a:ea typeface="黑体" panose="02010609060101010101" pitchFamily="49" charset="-122"/>
              </a:rPr>
              <a:t>针对急性</a:t>
            </a:r>
            <a:r>
              <a:rPr kumimoji="1" lang="en-US" altLang="zh-CN" sz="2400" b="1">
                <a:solidFill>
                  <a:srgbClr val="002060"/>
                </a:solidFill>
                <a:latin typeface="黑体" panose="02010609060101010101" pitchFamily="49" charset="-122"/>
                <a:ea typeface="黑体" panose="02010609060101010101" pitchFamily="49" charset="-122"/>
              </a:rPr>
              <a:t>ST</a:t>
            </a:r>
            <a:r>
              <a:rPr kumimoji="1" lang="zh-CN" altLang="en-US" sz="2400" b="1">
                <a:solidFill>
                  <a:srgbClr val="002060"/>
                </a:solidFill>
                <a:latin typeface="黑体" panose="02010609060101010101" pitchFamily="49" charset="-122"/>
                <a:ea typeface="黑体" panose="02010609060101010101" pitchFamily="49" charset="-122"/>
              </a:rPr>
              <a:t>段抬高型心梗急诊</a:t>
            </a:r>
            <a:r>
              <a:rPr kumimoji="1" lang="en-US" altLang="zh-CN" sz="2400" b="1">
                <a:solidFill>
                  <a:srgbClr val="002060"/>
                </a:solidFill>
                <a:latin typeface="黑体" panose="02010609060101010101" pitchFamily="49" charset="-122"/>
                <a:ea typeface="黑体" panose="02010609060101010101" pitchFamily="49" charset="-122"/>
              </a:rPr>
              <a:t>PCI</a:t>
            </a:r>
            <a:r>
              <a:rPr kumimoji="1" lang="zh-CN" altLang="en-US" sz="2400" b="1">
                <a:solidFill>
                  <a:srgbClr val="002060"/>
                </a:solidFill>
                <a:latin typeface="黑体" panose="02010609060101010101" pitchFamily="49" charset="-122"/>
                <a:ea typeface="黑体" panose="02010609060101010101" pitchFamily="49" charset="-122"/>
              </a:rPr>
              <a:t>术后无再流这一世界性的医学难题，观察通心络胶囊对</a:t>
            </a:r>
            <a:r>
              <a:rPr kumimoji="1" lang="en-US" altLang="zh-CN" sz="2400" b="1">
                <a:solidFill>
                  <a:srgbClr val="002060"/>
                </a:solidFill>
                <a:latin typeface="黑体" panose="02010609060101010101" pitchFamily="49" charset="-122"/>
                <a:ea typeface="黑体" panose="02010609060101010101" pitchFamily="49" charset="-122"/>
              </a:rPr>
              <a:t>PCI</a:t>
            </a:r>
            <a:r>
              <a:rPr kumimoji="1" lang="zh-CN" altLang="en-US" sz="2400" b="1">
                <a:solidFill>
                  <a:srgbClr val="002060"/>
                </a:solidFill>
                <a:latin typeface="黑体" panose="02010609060101010101" pitchFamily="49" charset="-122"/>
                <a:ea typeface="黑体" panose="02010609060101010101" pitchFamily="49" charset="-122"/>
              </a:rPr>
              <a:t>术后无复流和心肌梗死面积的影响</a:t>
            </a:r>
            <a:endParaRPr kumimoji="1" lang="zh-CN" altLang="en-US" sz="2400" b="1">
              <a:solidFill>
                <a:srgbClr val="002060"/>
              </a:solidFill>
              <a:latin typeface="黑体" panose="02010609060101010101" pitchFamily="49" charset="-122"/>
              <a:ea typeface="黑体" panose="02010609060101010101" pitchFamily="49" charset="-122"/>
            </a:endParaRPr>
          </a:p>
          <a:p>
            <a:pPr eaLnBrk="0" hangingPunct="0">
              <a:lnSpc>
                <a:spcPct val="200000"/>
              </a:lnSpc>
              <a:buFontTx/>
              <a:buBlip>
                <a:blip r:embed="rId2"/>
              </a:buBlip>
            </a:pPr>
            <a:endParaRPr kumimoji="1" lang="zh-CN" altLang="en-US" sz="2400" b="1">
              <a:solidFill>
                <a:srgbClr val="002060"/>
              </a:solidFill>
              <a:latin typeface="黑体" panose="02010609060101010101" pitchFamily="49" charset="-122"/>
              <a:ea typeface="黑体" panose="02010609060101010101" pitchFamily="49" charset="-122"/>
            </a:endParaRPr>
          </a:p>
        </p:txBody>
      </p:sp>
    </p:spTree>
  </p:cSld>
  <p:clrMapOvr>
    <a:masterClrMapping/>
  </p:clrMapOvr>
  <p:transition/>
  <p:timing>
    <p:tnLst>
      <p:par>
        <p:cTn id="1" dur="indefinite" restart="never" nodeType="tmRoot"/>
      </p:par>
    </p:tn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2"/>
          <p:cNvSpPr>
            <a:spLocks noChangeArrowheads="1"/>
          </p:cNvSpPr>
          <p:nvPr/>
        </p:nvSpPr>
        <p:spPr bwMode="auto">
          <a:xfrm>
            <a:off x="0" y="0"/>
            <a:ext cx="9144000" cy="6858000"/>
          </a:xfrm>
          <a:prstGeom prst="rect">
            <a:avLst/>
          </a:prstGeom>
          <a:solidFill>
            <a:schemeClr val="bg1">
              <a:lumMod val="95000"/>
            </a:schemeClr>
          </a:solidFill>
          <a:ln w="9525">
            <a:noFill/>
            <a:miter lim="800000"/>
          </a:ln>
          <a:effectLst/>
        </p:spPr>
        <p:txBody>
          <a:bodyPr wrap="none" anchor="ctr"/>
          <a:lstStyle/>
          <a:p>
            <a:pPr algn="ctr">
              <a:defRPr/>
            </a:pPr>
            <a:endParaRPr lang="zh-CN" altLang="en-US" dirty="0">
              <a:latin typeface="Arial" panose="020B0604020202020204" pitchFamily="34" charset="0"/>
            </a:endParaRPr>
          </a:p>
        </p:txBody>
      </p:sp>
      <p:sp>
        <p:nvSpPr>
          <p:cNvPr id="1885191" name="AutoShape 7"/>
          <p:cNvSpPr>
            <a:spLocks noChangeArrowheads="1"/>
          </p:cNvSpPr>
          <p:nvPr/>
        </p:nvSpPr>
        <p:spPr bwMode="gray">
          <a:xfrm>
            <a:off x="900113" y="476250"/>
            <a:ext cx="6927850" cy="1798638"/>
          </a:xfrm>
          <a:prstGeom prst="roundRect">
            <a:avLst>
              <a:gd name="adj" fmla="val 50000"/>
            </a:avLst>
          </a:prstGeom>
          <a:solidFill>
            <a:srgbClr val="18185E"/>
          </a:solidFill>
          <a:ln w="38100" algn="ctr">
            <a:solidFill>
              <a:srgbClr val="FFFFFF"/>
            </a:solidFill>
            <a:round/>
          </a:ln>
          <a:effectLst>
            <a:outerShdw dist="63500" dir="3187806" algn="ctr" rotWithShape="0">
              <a:srgbClr val="B2B2B2"/>
            </a:outerShdw>
          </a:effectLst>
        </p:spPr>
        <p:txBody>
          <a:bodyPr wrap="none" anchor="ctr"/>
          <a:lstStyle/>
          <a:p>
            <a:pPr algn="ctr"/>
            <a:r>
              <a:rPr lang="zh-CN" altLang="en-US" sz="2000" b="1">
                <a:solidFill>
                  <a:schemeClr val="bg1"/>
                </a:solidFill>
                <a:latin typeface="黑体" panose="02010609060101010101" pitchFamily="49" charset="-122"/>
                <a:ea typeface="黑体" panose="02010609060101010101" pitchFamily="49" charset="-122"/>
              </a:rPr>
              <a:t> </a:t>
            </a:r>
            <a:r>
              <a:rPr lang="zh-CN" altLang="en-US" sz="2800" b="1">
                <a:solidFill>
                  <a:schemeClr val="bg1"/>
                </a:solidFill>
                <a:latin typeface="黑体" panose="02010609060101010101" pitchFamily="49" charset="-122"/>
                <a:ea typeface="黑体" panose="02010609060101010101" pitchFamily="49" charset="-122"/>
              </a:rPr>
              <a:t>随机、双盲、多中心</a:t>
            </a:r>
            <a:endParaRPr lang="zh-CN" altLang="en-US" sz="2400" b="1">
              <a:solidFill>
                <a:schemeClr val="bg1"/>
              </a:solidFill>
              <a:latin typeface="黑体" panose="02010609060101010101" pitchFamily="49" charset="-122"/>
              <a:ea typeface="黑体" panose="02010609060101010101" pitchFamily="49" charset="-122"/>
            </a:endParaRPr>
          </a:p>
          <a:p>
            <a:pPr algn="ctr"/>
            <a:r>
              <a:rPr lang="zh-CN" altLang="en-US" sz="2400" b="1">
                <a:solidFill>
                  <a:schemeClr val="bg1"/>
                </a:solidFill>
                <a:latin typeface="黑体" panose="02010609060101010101" pitchFamily="49" charset="-122"/>
                <a:ea typeface="黑体" panose="02010609060101010101" pitchFamily="49" charset="-122"/>
              </a:rPr>
              <a:t> </a:t>
            </a:r>
            <a:r>
              <a:rPr lang="zh-CN" altLang="en-US" b="1">
                <a:solidFill>
                  <a:schemeClr val="bg1"/>
                </a:solidFill>
                <a:latin typeface="黑体" panose="02010609060101010101" pitchFamily="49" charset="-122"/>
                <a:ea typeface="黑体" panose="02010609060101010101" pitchFamily="49" charset="-122"/>
              </a:rPr>
              <a:t>第三方设盲与数据处理，保证结果客观、公正、可重复性</a:t>
            </a:r>
            <a:endParaRPr lang="zh-CN" altLang="en-US" sz="1600" b="1">
              <a:solidFill>
                <a:schemeClr val="bg1"/>
              </a:solidFill>
              <a:latin typeface="黑体" panose="02010609060101010101" pitchFamily="49" charset="-122"/>
              <a:ea typeface="黑体" panose="02010609060101010101" pitchFamily="49" charset="-122"/>
            </a:endParaRPr>
          </a:p>
        </p:txBody>
      </p:sp>
      <p:sp>
        <p:nvSpPr>
          <p:cNvPr id="258056" name="Rectangle 33"/>
          <p:cNvSpPr>
            <a:spLocks noChangeArrowheads="1"/>
          </p:cNvSpPr>
          <p:nvPr/>
        </p:nvSpPr>
        <p:spPr bwMode="auto">
          <a:xfrm>
            <a:off x="673100" y="5373688"/>
            <a:ext cx="7859713" cy="1373187"/>
          </a:xfrm>
          <a:prstGeom prst="rect">
            <a:avLst/>
          </a:prstGeom>
          <a:noFill/>
          <a:ln w="9525">
            <a:noFill/>
            <a:miter lim="800000"/>
          </a:ln>
        </p:spPr>
        <p:txBody>
          <a:bodyPr>
            <a:spAutoFit/>
          </a:bodyPr>
          <a:lstStyle/>
          <a:p>
            <a:r>
              <a:rPr lang="zh-CN" altLang="en-US" sz="2800" b="1">
                <a:solidFill>
                  <a:srgbClr val="003399"/>
                </a:solidFill>
                <a:latin typeface="黑体" panose="02010609060101010101" pitchFamily="49" charset="-122"/>
                <a:ea typeface="黑体" panose="02010609060101010101" pitchFamily="49" charset="-122"/>
              </a:rPr>
              <a:t>疗效指标：</a:t>
            </a:r>
            <a:endParaRPr lang="zh-CN" altLang="en-US" sz="2800" b="1">
              <a:solidFill>
                <a:srgbClr val="003399"/>
              </a:solidFill>
              <a:latin typeface="黑体" panose="02010609060101010101" pitchFamily="49" charset="-122"/>
              <a:ea typeface="黑体" panose="02010609060101010101" pitchFamily="49" charset="-122"/>
            </a:endParaRPr>
          </a:p>
          <a:p>
            <a:r>
              <a:rPr lang="zh-CN" altLang="en-US" sz="2800" b="1">
                <a:solidFill>
                  <a:srgbClr val="003399"/>
                </a:solidFill>
                <a:latin typeface="黑体" panose="02010609060101010101" pitchFamily="49" charset="-122"/>
                <a:ea typeface="黑体" panose="02010609060101010101" pitchFamily="49" charset="-122"/>
              </a:rPr>
              <a:t>通过心电图、核素扫描、心肌声学造影、超声室壁运动变化</a:t>
            </a:r>
            <a:r>
              <a:rPr lang="zh-CN" altLang="en-US" sz="1400" b="1">
                <a:solidFill>
                  <a:srgbClr val="000000"/>
                </a:solidFill>
                <a:latin typeface="黑体" panose="02010609060101010101" pitchFamily="49" charset="-122"/>
                <a:ea typeface="黑体" panose="02010609060101010101" pitchFamily="49" charset="-122"/>
              </a:rPr>
              <a:t>         </a:t>
            </a:r>
            <a:endParaRPr lang="zh-CN" altLang="en-US" sz="1400" b="1">
              <a:solidFill>
                <a:srgbClr val="000000"/>
              </a:solidFill>
              <a:latin typeface="黑体" panose="02010609060101010101" pitchFamily="49" charset="-122"/>
              <a:ea typeface="黑体" panose="02010609060101010101" pitchFamily="49" charset="-122"/>
            </a:endParaRPr>
          </a:p>
        </p:txBody>
      </p:sp>
      <p:sp>
        <p:nvSpPr>
          <p:cNvPr id="258057" name="Text Box 38"/>
          <p:cNvSpPr txBox="1">
            <a:spLocks noChangeArrowheads="1"/>
          </p:cNvSpPr>
          <p:nvPr/>
        </p:nvSpPr>
        <p:spPr bwMode="auto">
          <a:xfrm>
            <a:off x="684213" y="3284538"/>
            <a:ext cx="8382000" cy="1928812"/>
          </a:xfrm>
          <a:prstGeom prst="rect">
            <a:avLst/>
          </a:prstGeom>
          <a:noFill/>
          <a:ln w="9525">
            <a:noFill/>
            <a:miter lim="800000"/>
          </a:ln>
        </p:spPr>
        <p:txBody>
          <a:bodyPr>
            <a:spAutoFit/>
          </a:bodyPr>
          <a:lstStyle/>
          <a:p>
            <a:pPr>
              <a:lnSpc>
                <a:spcPct val="70000"/>
              </a:lnSpc>
              <a:spcBef>
                <a:spcPct val="50000"/>
              </a:spcBef>
            </a:pPr>
            <a:r>
              <a:rPr lang="zh-CN" altLang="en-US" sz="2800" b="1">
                <a:solidFill>
                  <a:srgbClr val="003399"/>
                </a:solidFill>
                <a:latin typeface="Times New Roman" panose="02020603050405020304" pitchFamily="18" charset="0"/>
                <a:ea typeface="黑体" panose="02010609060101010101" pitchFamily="49" charset="-122"/>
                <a:cs typeface="Times New Roman" panose="02020603050405020304" pitchFamily="18" charset="0"/>
              </a:rPr>
              <a:t>随机分组：</a:t>
            </a:r>
            <a:endParaRPr lang="zh-CN" altLang="en-US" sz="2800" b="1">
              <a:solidFill>
                <a:srgbClr val="003399"/>
              </a:solidFill>
              <a:latin typeface="Times New Roman" panose="02020603050405020304" pitchFamily="18" charset="0"/>
              <a:ea typeface="黑体" panose="02010609060101010101" pitchFamily="49" charset="-122"/>
              <a:cs typeface="Times New Roman" panose="02020603050405020304" pitchFamily="18" charset="0"/>
            </a:endParaRPr>
          </a:p>
          <a:p>
            <a:pPr>
              <a:lnSpc>
                <a:spcPct val="70000"/>
              </a:lnSpc>
              <a:spcBef>
                <a:spcPct val="50000"/>
              </a:spcBef>
            </a:pPr>
            <a:r>
              <a:rPr lang="zh-CN" altLang="en-US" sz="2800" b="1">
                <a:solidFill>
                  <a:srgbClr val="003399"/>
                </a:solidFill>
                <a:latin typeface="Times New Roman" panose="02020603050405020304" pitchFamily="18" charset="0"/>
                <a:ea typeface="黑体" panose="02010609060101010101" pitchFamily="49" charset="-122"/>
                <a:cs typeface="Times New Roman" panose="02020603050405020304" pitchFamily="18" charset="0"/>
              </a:rPr>
              <a:t>治疗组（</a:t>
            </a:r>
            <a:r>
              <a:rPr lang="en-US" altLang="zh-CN" sz="2800" b="1">
                <a:solidFill>
                  <a:srgbClr val="003399"/>
                </a:solidFill>
                <a:latin typeface="Times New Roman" panose="02020603050405020304" pitchFamily="18" charset="0"/>
                <a:ea typeface="黑体" panose="02010609060101010101" pitchFamily="49" charset="-122"/>
                <a:cs typeface="Times New Roman" panose="02020603050405020304" pitchFamily="18" charset="0"/>
              </a:rPr>
              <a:t>108</a:t>
            </a:r>
            <a:r>
              <a:rPr lang="zh-CN" altLang="en-US" sz="2800" b="1">
                <a:solidFill>
                  <a:srgbClr val="003399"/>
                </a:solidFill>
                <a:latin typeface="Times New Roman" panose="02020603050405020304" pitchFamily="18" charset="0"/>
                <a:ea typeface="黑体" panose="02010609060101010101" pitchFamily="49" charset="-122"/>
                <a:cs typeface="Times New Roman" panose="02020603050405020304" pitchFamily="18" charset="0"/>
              </a:rPr>
              <a:t>例）：通心络＋</a:t>
            </a:r>
            <a:r>
              <a:rPr lang="en-US" altLang="zh-CN" sz="2800" b="1">
                <a:solidFill>
                  <a:srgbClr val="003399"/>
                </a:solidFill>
                <a:latin typeface="Times New Roman" panose="02020603050405020304" pitchFamily="18" charset="0"/>
                <a:ea typeface="黑体" panose="02010609060101010101" pitchFamily="49" charset="-122"/>
                <a:cs typeface="Times New Roman" panose="02020603050405020304" pitchFamily="18" charset="0"/>
              </a:rPr>
              <a:t>PCI</a:t>
            </a:r>
            <a:r>
              <a:rPr lang="zh-CN" altLang="en-US" sz="2800" b="1">
                <a:solidFill>
                  <a:srgbClr val="003399"/>
                </a:solidFill>
                <a:latin typeface="Times New Roman" panose="02020603050405020304" pitchFamily="18" charset="0"/>
                <a:ea typeface="黑体" panose="02010609060101010101" pitchFamily="49" charset="-122"/>
                <a:cs typeface="Times New Roman" panose="02020603050405020304" pitchFamily="18" charset="0"/>
              </a:rPr>
              <a:t>＋常规西药            </a:t>
            </a:r>
            <a:endParaRPr lang="zh-CN" altLang="en-US" sz="2800" b="1">
              <a:solidFill>
                <a:srgbClr val="003399"/>
              </a:solidFill>
              <a:latin typeface="Times New Roman" panose="02020603050405020304" pitchFamily="18" charset="0"/>
              <a:ea typeface="黑体" panose="02010609060101010101" pitchFamily="49" charset="-122"/>
              <a:cs typeface="Times New Roman" panose="02020603050405020304" pitchFamily="18" charset="0"/>
            </a:endParaRPr>
          </a:p>
          <a:p>
            <a:pPr>
              <a:lnSpc>
                <a:spcPct val="70000"/>
              </a:lnSpc>
              <a:spcBef>
                <a:spcPct val="50000"/>
              </a:spcBef>
            </a:pPr>
            <a:r>
              <a:rPr lang="zh-CN" altLang="en-US" sz="2800" b="1">
                <a:solidFill>
                  <a:srgbClr val="003399"/>
                </a:solidFill>
                <a:latin typeface="Times New Roman" panose="02020603050405020304" pitchFamily="18" charset="0"/>
                <a:ea typeface="黑体" panose="02010609060101010101" pitchFamily="49" charset="-122"/>
                <a:cs typeface="Times New Roman" panose="02020603050405020304" pitchFamily="18" charset="0"/>
              </a:rPr>
              <a:t>对照组（</a:t>
            </a:r>
            <a:r>
              <a:rPr lang="en-US" altLang="zh-CN" sz="2800" b="1">
                <a:solidFill>
                  <a:srgbClr val="003399"/>
                </a:solidFill>
                <a:latin typeface="Times New Roman" panose="02020603050405020304" pitchFamily="18" charset="0"/>
                <a:ea typeface="黑体" panose="02010609060101010101" pitchFamily="49" charset="-122"/>
                <a:cs typeface="Times New Roman" panose="02020603050405020304" pitchFamily="18" charset="0"/>
              </a:rPr>
              <a:t>111</a:t>
            </a:r>
            <a:r>
              <a:rPr lang="zh-CN" altLang="en-US" sz="2800" b="1">
                <a:solidFill>
                  <a:srgbClr val="003399"/>
                </a:solidFill>
                <a:latin typeface="Times New Roman" panose="02020603050405020304" pitchFamily="18" charset="0"/>
                <a:ea typeface="黑体" panose="02010609060101010101" pitchFamily="49" charset="-122"/>
                <a:cs typeface="Times New Roman" panose="02020603050405020304" pitchFamily="18" charset="0"/>
              </a:rPr>
              <a:t>例）：安慰剂＋</a:t>
            </a:r>
            <a:r>
              <a:rPr lang="en-US" altLang="zh-CN" sz="2800" b="1">
                <a:solidFill>
                  <a:srgbClr val="003399"/>
                </a:solidFill>
                <a:latin typeface="Times New Roman" panose="02020603050405020304" pitchFamily="18" charset="0"/>
                <a:ea typeface="黑体" panose="02010609060101010101" pitchFamily="49" charset="-122"/>
                <a:cs typeface="Times New Roman" panose="02020603050405020304" pitchFamily="18" charset="0"/>
              </a:rPr>
              <a:t>PCI</a:t>
            </a:r>
            <a:r>
              <a:rPr lang="zh-CN" altLang="en-US" sz="2800" b="1">
                <a:solidFill>
                  <a:srgbClr val="003399"/>
                </a:solidFill>
                <a:latin typeface="Times New Roman" panose="02020603050405020304" pitchFamily="18" charset="0"/>
                <a:ea typeface="黑体" panose="02010609060101010101" pitchFamily="49" charset="-122"/>
                <a:cs typeface="Times New Roman" panose="02020603050405020304" pitchFamily="18" charset="0"/>
              </a:rPr>
              <a:t>＋常规西药    </a:t>
            </a:r>
            <a:endParaRPr lang="zh-CN" altLang="en-US" sz="2800" b="1">
              <a:solidFill>
                <a:srgbClr val="003399"/>
              </a:solidFill>
              <a:latin typeface="Times New Roman" panose="02020603050405020304" pitchFamily="18" charset="0"/>
              <a:ea typeface="黑体" panose="02010609060101010101" pitchFamily="49" charset="-122"/>
              <a:cs typeface="Times New Roman" panose="02020603050405020304" pitchFamily="18" charset="0"/>
            </a:endParaRPr>
          </a:p>
          <a:p>
            <a:pPr>
              <a:lnSpc>
                <a:spcPct val="70000"/>
              </a:lnSpc>
              <a:spcBef>
                <a:spcPct val="50000"/>
              </a:spcBef>
            </a:pPr>
            <a:r>
              <a:rPr lang="zh-CN" altLang="en-US" sz="2800" b="1">
                <a:solidFill>
                  <a:srgbClr val="003399"/>
                </a:solidFill>
                <a:latin typeface="Times New Roman" panose="02020603050405020304" pitchFamily="18" charset="0"/>
                <a:ea typeface="黑体" panose="02010609060101010101" pitchFamily="49" charset="-122"/>
                <a:cs typeface="Times New Roman" panose="02020603050405020304" pitchFamily="18" charset="0"/>
              </a:rPr>
              <a:t>疗程：</a:t>
            </a:r>
            <a:r>
              <a:rPr lang="en-US" altLang="zh-CN" sz="2800" b="1">
                <a:solidFill>
                  <a:srgbClr val="003399"/>
                </a:solidFill>
                <a:latin typeface="Times New Roman" panose="02020603050405020304" pitchFamily="18" charset="0"/>
                <a:ea typeface="黑体" panose="02010609060101010101" pitchFamily="49" charset="-122"/>
                <a:cs typeface="Times New Roman" panose="02020603050405020304" pitchFamily="18" charset="0"/>
              </a:rPr>
              <a:t>6</a:t>
            </a:r>
            <a:r>
              <a:rPr lang="zh-CN" altLang="en-US" sz="2800" b="1">
                <a:solidFill>
                  <a:srgbClr val="003399"/>
                </a:solidFill>
                <a:latin typeface="Times New Roman" panose="02020603050405020304" pitchFamily="18" charset="0"/>
                <a:ea typeface="黑体" panose="02010609060101010101" pitchFamily="49" charset="-122"/>
                <a:cs typeface="Times New Roman" panose="02020603050405020304" pitchFamily="18" charset="0"/>
              </a:rPr>
              <a:t>个月</a:t>
            </a:r>
            <a:r>
              <a:rPr lang="zh-CN" altLang="en-US" sz="1400" b="1">
                <a:solidFill>
                  <a:srgbClr val="000000"/>
                </a:solidFill>
                <a:latin typeface="Times New Roman" panose="02020603050405020304" pitchFamily="18" charset="0"/>
                <a:ea typeface="黑体" panose="02010609060101010101" pitchFamily="49" charset="-122"/>
                <a:cs typeface="Times New Roman" panose="02020603050405020304" pitchFamily="18" charset="0"/>
              </a:rPr>
              <a:t>             </a:t>
            </a:r>
            <a:endParaRPr lang="zh-CN" altLang="en-US" sz="1400" b="1">
              <a:solidFill>
                <a:srgbClr val="000000"/>
              </a:solidFill>
              <a:latin typeface="Times New Roman" panose="02020603050405020304" pitchFamily="18" charset="0"/>
              <a:ea typeface="黑体" panose="02010609060101010101" pitchFamily="49" charset="-122"/>
              <a:cs typeface="Times New Roman" panose="02020603050405020304" pitchFamily="18" charset="0"/>
            </a:endParaRPr>
          </a:p>
        </p:txBody>
      </p:sp>
      <p:sp>
        <p:nvSpPr>
          <p:cNvPr id="258058" name="Rectangle 40"/>
          <p:cNvSpPr>
            <a:spLocks noChangeArrowheads="1"/>
          </p:cNvSpPr>
          <p:nvPr/>
        </p:nvSpPr>
        <p:spPr bwMode="auto">
          <a:xfrm>
            <a:off x="684213" y="2536825"/>
            <a:ext cx="6840537" cy="604838"/>
          </a:xfrm>
          <a:prstGeom prst="rect">
            <a:avLst/>
          </a:prstGeom>
          <a:noFill/>
          <a:ln w="9525">
            <a:noFill/>
            <a:miter lim="800000"/>
          </a:ln>
        </p:spPr>
        <p:txBody>
          <a:bodyPr>
            <a:spAutoFit/>
          </a:bodyPr>
          <a:lstStyle/>
          <a:p>
            <a:pPr>
              <a:lnSpc>
                <a:spcPct val="120000"/>
              </a:lnSpc>
              <a:spcBef>
                <a:spcPct val="50000"/>
              </a:spcBef>
            </a:pPr>
            <a:r>
              <a:rPr lang="zh-CN" altLang="en-US" sz="2800" b="1">
                <a:solidFill>
                  <a:srgbClr val="003399"/>
                </a:solidFill>
                <a:latin typeface="Times New Roman" panose="02020603050405020304" pitchFamily="18" charset="0"/>
                <a:ea typeface="黑体" panose="02010609060101010101" pitchFamily="49" charset="-122"/>
                <a:cs typeface="Times New Roman" panose="02020603050405020304" pitchFamily="18" charset="0"/>
              </a:rPr>
              <a:t>病例入选：</a:t>
            </a:r>
            <a:r>
              <a:rPr lang="en-US" altLang="zh-CN" sz="2800" b="1">
                <a:solidFill>
                  <a:srgbClr val="003399"/>
                </a:solidFill>
                <a:latin typeface="Times New Roman" panose="02020603050405020304" pitchFamily="18" charset="0"/>
                <a:ea typeface="黑体" panose="02010609060101010101" pitchFamily="49" charset="-122"/>
                <a:cs typeface="Times New Roman" panose="02020603050405020304" pitchFamily="18" charset="0"/>
              </a:rPr>
              <a:t>AMI </a:t>
            </a:r>
            <a:r>
              <a:rPr lang="zh-CN" altLang="en-US" sz="2800" b="1">
                <a:solidFill>
                  <a:srgbClr val="003399"/>
                </a:solidFill>
                <a:latin typeface="Times New Roman" panose="02020603050405020304" pitchFamily="18" charset="0"/>
                <a:ea typeface="黑体" panose="02010609060101010101" pitchFamily="49" charset="-122"/>
                <a:cs typeface="Times New Roman" panose="02020603050405020304" pitchFamily="18" charset="0"/>
              </a:rPr>
              <a:t>急诊</a:t>
            </a:r>
            <a:r>
              <a:rPr lang="en-US" altLang="zh-CN" sz="2800" b="1">
                <a:solidFill>
                  <a:srgbClr val="003399"/>
                </a:solidFill>
                <a:latin typeface="Times New Roman" panose="02020603050405020304" pitchFamily="18" charset="0"/>
                <a:ea typeface="黑体" panose="02010609060101010101" pitchFamily="49" charset="-122"/>
                <a:cs typeface="Times New Roman" panose="02020603050405020304" pitchFamily="18" charset="0"/>
              </a:rPr>
              <a:t>PCI</a:t>
            </a:r>
            <a:r>
              <a:rPr lang="zh-CN" altLang="en-US" sz="2800" b="1">
                <a:solidFill>
                  <a:srgbClr val="003399"/>
                </a:solidFill>
                <a:latin typeface="Times New Roman" panose="02020603050405020304" pitchFamily="18" charset="0"/>
                <a:ea typeface="黑体" panose="02010609060101010101" pitchFamily="49" charset="-122"/>
                <a:cs typeface="Times New Roman" panose="02020603050405020304" pitchFamily="18" charset="0"/>
              </a:rPr>
              <a:t>治疗患者 </a:t>
            </a:r>
            <a:r>
              <a:rPr lang="en-US" altLang="zh-CN" sz="2800" b="1">
                <a:solidFill>
                  <a:srgbClr val="003399"/>
                </a:solidFill>
                <a:latin typeface="Times New Roman" panose="02020603050405020304" pitchFamily="18" charset="0"/>
                <a:ea typeface="黑体" panose="02010609060101010101" pitchFamily="49" charset="-122"/>
                <a:cs typeface="Times New Roman" panose="02020603050405020304" pitchFamily="18" charset="0"/>
              </a:rPr>
              <a:t>219</a:t>
            </a:r>
            <a:r>
              <a:rPr lang="zh-CN" altLang="en-US" sz="2800" b="1">
                <a:solidFill>
                  <a:srgbClr val="003399"/>
                </a:solidFill>
                <a:latin typeface="Times New Roman" panose="02020603050405020304" pitchFamily="18" charset="0"/>
                <a:ea typeface="黑体" panose="02010609060101010101" pitchFamily="49" charset="-122"/>
                <a:cs typeface="Times New Roman" panose="02020603050405020304" pitchFamily="18" charset="0"/>
              </a:rPr>
              <a:t>例</a:t>
            </a:r>
            <a:r>
              <a:rPr lang="zh-CN" altLang="en-US" sz="1400" b="1">
                <a:solidFill>
                  <a:srgbClr val="000000"/>
                </a:solidFill>
                <a:latin typeface="Times New Roman" panose="02020603050405020304" pitchFamily="18" charset="0"/>
                <a:ea typeface="黑体" panose="02010609060101010101" pitchFamily="49" charset="-122"/>
                <a:cs typeface="Times New Roman" panose="02020603050405020304" pitchFamily="18" charset="0"/>
              </a:rPr>
              <a:t>              </a:t>
            </a:r>
            <a:endParaRPr lang="zh-CN" altLang="en-US" sz="1400" b="1">
              <a:solidFill>
                <a:srgbClr val="000000"/>
              </a:solidFill>
              <a:latin typeface="Times New Roman" panose="02020603050405020304" pitchFamily="18" charset="0"/>
              <a:ea typeface="黑体" panose="02010609060101010101" pitchFamily="49" charset="-122"/>
              <a:cs typeface="Times New Roman" panose="02020603050405020304" pitchFamily="18" charset="0"/>
            </a:endParaRPr>
          </a:p>
        </p:txBody>
      </p:sp>
    </p:spTree>
  </p:cSld>
  <p:clrMapOvr>
    <a:masterClrMapping/>
  </p:clrMapOvr>
  <p:transition/>
  <p:timing>
    <p:tnLst>
      <p:par>
        <p:cTn id="1" dur="indefinite" restart="never" nodeType="tmRoot"/>
      </p:par>
    </p:tn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2"/>
          <p:cNvSpPr>
            <a:spLocks noChangeArrowheads="1"/>
          </p:cNvSpPr>
          <p:nvPr/>
        </p:nvSpPr>
        <p:spPr bwMode="auto">
          <a:xfrm>
            <a:off x="0" y="0"/>
            <a:ext cx="9144000" cy="6858000"/>
          </a:xfrm>
          <a:prstGeom prst="rect">
            <a:avLst/>
          </a:prstGeom>
          <a:solidFill>
            <a:schemeClr val="bg1">
              <a:lumMod val="95000"/>
            </a:schemeClr>
          </a:solidFill>
          <a:ln w="9525">
            <a:noFill/>
            <a:miter lim="800000"/>
          </a:ln>
          <a:effectLst/>
        </p:spPr>
        <p:txBody>
          <a:bodyPr wrap="none" anchor="ctr"/>
          <a:lstStyle/>
          <a:p>
            <a:pPr algn="ctr">
              <a:defRPr/>
            </a:pPr>
            <a:endParaRPr lang="zh-CN" altLang="en-US" dirty="0">
              <a:latin typeface="Arial" panose="020B0604020202020204" pitchFamily="34" charset="0"/>
            </a:endParaRPr>
          </a:p>
        </p:txBody>
      </p:sp>
      <p:sp>
        <p:nvSpPr>
          <p:cNvPr id="265219" name="Text Box 38"/>
          <p:cNvSpPr txBox="1">
            <a:spLocks noChangeArrowheads="1"/>
          </p:cNvSpPr>
          <p:nvPr/>
        </p:nvSpPr>
        <p:spPr bwMode="auto">
          <a:xfrm>
            <a:off x="457200" y="476250"/>
            <a:ext cx="1971675" cy="390525"/>
          </a:xfrm>
          <a:prstGeom prst="rect">
            <a:avLst/>
          </a:prstGeom>
          <a:noFill/>
          <a:ln w="9525">
            <a:noFill/>
            <a:miter lim="800000"/>
          </a:ln>
        </p:spPr>
        <p:txBody>
          <a:bodyPr>
            <a:spAutoFit/>
          </a:bodyPr>
          <a:lstStyle/>
          <a:p>
            <a:pPr>
              <a:lnSpc>
                <a:spcPct val="70000"/>
              </a:lnSpc>
              <a:spcBef>
                <a:spcPct val="50000"/>
              </a:spcBef>
            </a:pPr>
            <a:r>
              <a:rPr lang="zh-CN" altLang="en-US" sz="2800" b="1">
                <a:solidFill>
                  <a:srgbClr val="003399"/>
                </a:solidFill>
                <a:latin typeface="黑体" panose="02010609060101010101" pitchFamily="49" charset="-122"/>
                <a:ea typeface="黑体" panose="02010609060101010101" pitchFamily="49" charset="-122"/>
              </a:rPr>
              <a:t>实验结果：</a:t>
            </a:r>
            <a:endParaRPr lang="zh-CN" altLang="en-US" sz="2800" b="1">
              <a:solidFill>
                <a:srgbClr val="003399"/>
              </a:solidFill>
              <a:latin typeface="黑体" panose="02010609060101010101" pitchFamily="49" charset="-122"/>
              <a:ea typeface="黑体" panose="02010609060101010101" pitchFamily="49" charset="-122"/>
            </a:endParaRPr>
          </a:p>
        </p:txBody>
      </p:sp>
      <p:sp>
        <p:nvSpPr>
          <p:cNvPr id="265220" name="AutoShape 12"/>
          <p:cNvSpPr>
            <a:spLocks noChangeArrowheads="1"/>
          </p:cNvSpPr>
          <p:nvPr/>
        </p:nvSpPr>
        <p:spPr bwMode="auto">
          <a:xfrm>
            <a:off x="436563" y="1196975"/>
            <a:ext cx="8312150" cy="3384550"/>
          </a:xfrm>
          <a:prstGeom prst="roundRect">
            <a:avLst>
              <a:gd name="adj" fmla="val 16667"/>
            </a:avLst>
          </a:prstGeom>
          <a:noFill/>
          <a:ln w="28575">
            <a:solidFill>
              <a:srgbClr val="000000"/>
            </a:solidFill>
            <a:round/>
          </a:ln>
        </p:spPr>
        <p:txBody>
          <a:bodyPr wrap="none" anchor="ctr"/>
          <a:lstStyle/>
          <a:p>
            <a:endParaRPr lang="zh-CN" altLang="en-US" sz="1000">
              <a:ea typeface="隶书" pitchFamily="49" charset="-122"/>
            </a:endParaRPr>
          </a:p>
        </p:txBody>
      </p:sp>
      <p:sp>
        <p:nvSpPr>
          <p:cNvPr id="265221" name="Rectangle 13"/>
          <p:cNvSpPr>
            <a:spLocks noChangeArrowheads="1"/>
          </p:cNvSpPr>
          <p:nvPr/>
        </p:nvSpPr>
        <p:spPr bwMode="auto">
          <a:xfrm>
            <a:off x="574675" y="1125538"/>
            <a:ext cx="8029575" cy="3378200"/>
          </a:xfrm>
          <a:prstGeom prst="rect">
            <a:avLst/>
          </a:prstGeom>
          <a:noFill/>
          <a:ln w="9525">
            <a:noFill/>
            <a:miter lim="800000"/>
          </a:ln>
        </p:spPr>
        <p:txBody>
          <a:bodyPr>
            <a:spAutoFit/>
          </a:bodyPr>
          <a:lstStyle/>
          <a:p>
            <a:pPr>
              <a:lnSpc>
                <a:spcPct val="150000"/>
              </a:lnSpc>
            </a:pPr>
            <a:r>
              <a:rPr lang="en-US" altLang="zh-CN" sz="2400" b="1">
                <a:solidFill>
                  <a:srgbClr val="000000"/>
                </a:solidFill>
                <a:latin typeface="黑体" panose="02010609060101010101" pitchFamily="49" charset="-122"/>
                <a:ea typeface="黑体" panose="02010609060101010101" pitchFamily="49" charset="-122"/>
              </a:rPr>
              <a:t>24h </a:t>
            </a:r>
            <a:r>
              <a:rPr lang="zh-CN" altLang="en-US" sz="2400" b="1">
                <a:solidFill>
                  <a:srgbClr val="000000"/>
                </a:solidFill>
                <a:latin typeface="黑体" panose="02010609060101010101" pitchFamily="49" charset="-122"/>
                <a:ea typeface="黑体" panose="02010609060101010101" pitchFamily="49" charset="-122"/>
              </a:rPr>
              <a:t>心 电 图：提高</a:t>
            </a:r>
            <a:r>
              <a:rPr lang="en-US" altLang="zh-CN" sz="2400" b="1">
                <a:solidFill>
                  <a:srgbClr val="000000"/>
                </a:solidFill>
                <a:latin typeface="黑体" panose="02010609060101010101" pitchFamily="49" charset="-122"/>
                <a:ea typeface="黑体" panose="02010609060101010101" pitchFamily="49" charset="-122"/>
              </a:rPr>
              <a:t>ST</a:t>
            </a:r>
            <a:r>
              <a:rPr lang="zh-CN" altLang="en-US" sz="2400" b="1">
                <a:solidFill>
                  <a:srgbClr val="000000"/>
                </a:solidFill>
                <a:latin typeface="黑体" panose="02010609060101010101" pitchFamily="49" charset="-122"/>
                <a:ea typeface="黑体" panose="02010609060101010101" pitchFamily="49" charset="-122"/>
              </a:rPr>
              <a:t>段完全回落率</a:t>
            </a:r>
            <a:r>
              <a:rPr lang="en-US" altLang="zh-CN" sz="2400" b="1">
                <a:solidFill>
                  <a:srgbClr val="000000"/>
                </a:solidFill>
                <a:latin typeface="黑体" panose="02010609060101010101" pitchFamily="49" charset="-122"/>
                <a:ea typeface="黑体" panose="02010609060101010101" pitchFamily="49" charset="-122"/>
              </a:rPr>
              <a:t>65.74</a:t>
            </a:r>
            <a:r>
              <a:rPr lang="zh-CN" altLang="en-US" sz="2400" b="1">
                <a:solidFill>
                  <a:srgbClr val="000000"/>
                </a:solidFill>
                <a:latin typeface="黑体" panose="02010609060101010101" pitchFamily="49" charset="-122"/>
                <a:ea typeface="黑体" panose="02010609060101010101" pitchFamily="49" charset="-122"/>
              </a:rPr>
              <a:t>％</a:t>
            </a:r>
            <a:r>
              <a:rPr lang="en-US" altLang="zh-CN" sz="2400" b="1">
                <a:solidFill>
                  <a:srgbClr val="000000"/>
                </a:solidFill>
                <a:latin typeface="黑体" panose="02010609060101010101" pitchFamily="49" charset="-122"/>
                <a:ea typeface="黑体" panose="02010609060101010101" pitchFamily="49" charset="-122"/>
              </a:rPr>
              <a:t>vs45.95</a:t>
            </a:r>
            <a:r>
              <a:rPr lang="zh-CN" altLang="en-US" sz="2400" b="1">
                <a:solidFill>
                  <a:srgbClr val="000000"/>
                </a:solidFill>
                <a:latin typeface="黑体" panose="02010609060101010101" pitchFamily="49" charset="-122"/>
                <a:ea typeface="黑体" panose="02010609060101010101" pitchFamily="49" charset="-122"/>
              </a:rPr>
              <a:t>％（</a:t>
            </a:r>
            <a:r>
              <a:rPr lang="en-US" altLang="zh-CN" sz="2400" b="1">
                <a:solidFill>
                  <a:srgbClr val="000000"/>
                </a:solidFill>
                <a:latin typeface="黑体" panose="02010609060101010101" pitchFamily="49" charset="-122"/>
                <a:ea typeface="黑体" panose="02010609060101010101" pitchFamily="49" charset="-122"/>
              </a:rPr>
              <a:t>P</a:t>
            </a:r>
            <a:r>
              <a:rPr lang="zh-CN" altLang="en-US" sz="2400" b="1">
                <a:solidFill>
                  <a:srgbClr val="000000"/>
                </a:solidFill>
                <a:latin typeface="黑体" panose="02010609060101010101" pitchFamily="49" charset="-122"/>
                <a:ea typeface="黑体" panose="02010609060101010101" pitchFamily="49" charset="-122"/>
              </a:rPr>
              <a:t>＜</a:t>
            </a:r>
            <a:r>
              <a:rPr lang="en-US" altLang="zh-CN" sz="2400" b="1">
                <a:solidFill>
                  <a:srgbClr val="000000"/>
                </a:solidFill>
                <a:latin typeface="黑体" panose="02010609060101010101" pitchFamily="49" charset="-122"/>
                <a:ea typeface="黑体" panose="02010609060101010101" pitchFamily="49" charset="-122"/>
              </a:rPr>
              <a:t>0.01</a:t>
            </a:r>
            <a:r>
              <a:rPr lang="zh-CN" altLang="en-US" sz="2400" b="1">
                <a:solidFill>
                  <a:srgbClr val="000000"/>
                </a:solidFill>
                <a:latin typeface="黑体" panose="02010609060101010101" pitchFamily="49" charset="-122"/>
                <a:ea typeface="黑体" panose="02010609060101010101" pitchFamily="49" charset="-122"/>
              </a:rPr>
              <a:t>）</a:t>
            </a:r>
            <a:endParaRPr lang="zh-CN" altLang="en-US" sz="2400" b="1">
              <a:solidFill>
                <a:srgbClr val="000000"/>
              </a:solidFill>
              <a:latin typeface="黑体" panose="02010609060101010101" pitchFamily="49" charset="-122"/>
              <a:ea typeface="黑体" panose="02010609060101010101" pitchFamily="49" charset="-122"/>
            </a:endParaRPr>
          </a:p>
          <a:p>
            <a:pPr>
              <a:lnSpc>
                <a:spcPct val="150000"/>
              </a:lnSpc>
            </a:pPr>
            <a:r>
              <a:rPr lang="zh-CN" altLang="en-US" sz="2400" b="1">
                <a:solidFill>
                  <a:srgbClr val="000000"/>
                </a:solidFill>
                <a:latin typeface="黑体" panose="02010609060101010101" pitchFamily="49" charset="-122"/>
                <a:ea typeface="黑体" panose="02010609060101010101" pitchFamily="49" charset="-122"/>
              </a:rPr>
              <a:t>核 素  扫 描：增加心肌血流灌注（</a:t>
            </a:r>
            <a:r>
              <a:rPr lang="en-US" altLang="zh-CN" sz="2400" b="1">
                <a:solidFill>
                  <a:srgbClr val="000000"/>
                </a:solidFill>
                <a:latin typeface="黑体" panose="02010609060101010101" pitchFamily="49" charset="-122"/>
                <a:ea typeface="黑体" panose="02010609060101010101" pitchFamily="49" charset="-122"/>
              </a:rPr>
              <a:t>P</a:t>
            </a:r>
            <a:r>
              <a:rPr lang="zh-CN" altLang="en-US" sz="2400" b="1">
                <a:solidFill>
                  <a:srgbClr val="000000"/>
                </a:solidFill>
                <a:latin typeface="黑体" panose="02010609060101010101" pitchFamily="49" charset="-122"/>
                <a:ea typeface="黑体" panose="02010609060101010101" pitchFamily="49" charset="-122"/>
              </a:rPr>
              <a:t>＜</a:t>
            </a:r>
            <a:r>
              <a:rPr lang="en-US" altLang="zh-CN" sz="2400" b="1">
                <a:solidFill>
                  <a:srgbClr val="000000"/>
                </a:solidFill>
                <a:latin typeface="黑体" panose="02010609060101010101" pitchFamily="49" charset="-122"/>
                <a:ea typeface="黑体" panose="02010609060101010101" pitchFamily="49" charset="-122"/>
              </a:rPr>
              <a:t>0.05</a:t>
            </a:r>
            <a:r>
              <a:rPr lang="zh-CN" altLang="en-US" sz="2400" b="1">
                <a:solidFill>
                  <a:srgbClr val="000000"/>
                </a:solidFill>
                <a:latin typeface="黑体" panose="02010609060101010101" pitchFamily="49" charset="-122"/>
                <a:ea typeface="黑体" panose="02010609060101010101" pitchFamily="49" charset="-122"/>
              </a:rPr>
              <a:t>）</a:t>
            </a:r>
            <a:endParaRPr lang="zh-CN" altLang="en-US" sz="2400" b="1">
              <a:solidFill>
                <a:srgbClr val="000000"/>
              </a:solidFill>
              <a:latin typeface="黑体" panose="02010609060101010101" pitchFamily="49" charset="-122"/>
              <a:ea typeface="黑体" panose="02010609060101010101" pitchFamily="49" charset="-122"/>
            </a:endParaRPr>
          </a:p>
          <a:p>
            <a:pPr>
              <a:lnSpc>
                <a:spcPct val="150000"/>
              </a:lnSpc>
            </a:pPr>
            <a:r>
              <a:rPr lang="zh-CN" altLang="en-US" sz="2400" b="1">
                <a:solidFill>
                  <a:srgbClr val="000000"/>
                </a:solidFill>
                <a:latin typeface="黑体" panose="02010609060101010101" pitchFamily="49" charset="-122"/>
                <a:ea typeface="黑体" panose="02010609060101010101" pitchFamily="49" charset="-122"/>
              </a:rPr>
              <a:t>心肌声学造影：增加心肌微循环血流灌注（</a:t>
            </a:r>
            <a:r>
              <a:rPr lang="en-US" altLang="zh-CN" sz="2400" b="1">
                <a:solidFill>
                  <a:srgbClr val="000000"/>
                </a:solidFill>
                <a:latin typeface="黑体" panose="02010609060101010101" pitchFamily="49" charset="-122"/>
                <a:ea typeface="黑体" panose="02010609060101010101" pitchFamily="49" charset="-122"/>
              </a:rPr>
              <a:t>P</a:t>
            </a:r>
            <a:r>
              <a:rPr lang="zh-CN" altLang="en-US" sz="2400" b="1">
                <a:solidFill>
                  <a:srgbClr val="000000"/>
                </a:solidFill>
                <a:latin typeface="黑体" panose="02010609060101010101" pitchFamily="49" charset="-122"/>
                <a:ea typeface="黑体" panose="02010609060101010101" pitchFamily="49" charset="-122"/>
              </a:rPr>
              <a:t>＜</a:t>
            </a:r>
            <a:r>
              <a:rPr lang="en-US" altLang="zh-CN" sz="2400" b="1">
                <a:solidFill>
                  <a:srgbClr val="000000"/>
                </a:solidFill>
                <a:latin typeface="黑体" panose="02010609060101010101" pitchFamily="49" charset="-122"/>
                <a:ea typeface="黑体" panose="02010609060101010101" pitchFamily="49" charset="-122"/>
              </a:rPr>
              <a:t>0.05</a:t>
            </a:r>
            <a:r>
              <a:rPr lang="zh-CN" altLang="en-US" sz="2400" b="1">
                <a:solidFill>
                  <a:srgbClr val="000000"/>
                </a:solidFill>
                <a:latin typeface="黑体" panose="02010609060101010101" pitchFamily="49" charset="-122"/>
                <a:ea typeface="黑体" panose="02010609060101010101" pitchFamily="49" charset="-122"/>
              </a:rPr>
              <a:t>）</a:t>
            </a:r>
            <a:endParaRPr lang="zh-CN" altLang="en-US" sz="2400" b="1">
              <a:solidFill>
                <a:srgbClr val="000000"/>
              </a:solidFill>
              <a:latin typeface="黑体" panose="02010609060101010101" pitchFamily="49" charset="-122"/>
              <a:ea typeface="黑体" panose="02010609060101010101" pitchFamily="49" charset="-122"/>
            </a:endParaRPr>
          </a:p>
          <a:p>
            <a:pPr>
              <a:lnSpc>
                <a:spcPct val="150000"/>
              </a:lnSpc>
            </a:pPr>
            <a:r>
              <a:rPr lang="zh-CN" altLang="en-US" sz="2400" b="1">
                <a:solidFill>
                  <a:srgbClr val="000000"/>
                </a:solidFill>
                <a:latin typeface="黑体" panose="02010609060101010101" pitchFamily="49" charset="-122"/>
                <a:ea typeface="黑体" panose="02010609060101010101" pitchFamily="49" charset="-122"/>
              </a:rPr>
              <a:t>超声室壁运动：改善心脏室壁运动及收缩功能 （</a:t>
            </a:r>
            <a:r>
              <a:rPr lang="en-US" altLang="zh-CN" sz="2400" b="1">
                <a:solidFill>
                  <a:srgbClr val="000000"/>
                </a:solidFill>
                <a:latin typeface="黑体" panose="02010609060101010101" pitchFamily="49" charset="-122"/>
                <a:ea typeface="黑体" panose="02010609060101010101" pitchFamily="49" charset="-122"/>
              </a:rPr>
              <a:t>P</a:t>
            </a:r>
            <a:r>
              <a:rPr lang="zh-CN" altLang="en-US" sz="2400" b="1">
                <a:solidFill>
                  <a:srgbClr val="000000"/>
                </a:solidFill>
                <a:latin typeface="黑体" panose="02010609060101010101" pitchFamily="49" charset="-122"/>
                <a:ea typeface="黑体" panose="02010609060101010101" pitchFamily="49" charset="-122"/>
              </a:rPr>
              <a:t>＜</a:t>
            </a:r>
            <a:r>
              <a:rPr lang="en-US" altLang="zh-CN" sz="2400" b="1">
                <a:solidFill>
                  <a:srgbClr val="000000"/>
                </a:solidFill>
                <a:latin typeface="黑体" panose="02010609060101010101" pitchFamily="49" charset="-122"/>
                <a:ea typeface="黑体" panose="02010609060101010101" pitchFamily="49" charset="-122"/>
              </a:rPr>
              <a:t>0.01</a:t>
            </a:r>
            <a:r>
              <a:rPr lang="zh-CN" altLang="en-US" sz="2400" b="1">
                <a:solidFill>
                  <a:srgbClr val="000000"/>
                </a:solidFill>
                <a:latin typeface="黑体" panose="02010609060101010101" pitchFamily="49" charset="-122"/>
                <a:ea typeface="黑体" panose="02010609060101010101" pitchFamily="49" charset="-122"/>
              </a:rPr>
              <a:t>）</a:t>
            </a:r>
            <a:endParaRPr lang="zh-CN" altLang="en-US" sz="2400" b="1">
              <a:solidFill>
                <a:srgbClr val="000000"/>
              </a:solidFill>
              <a:latin typeface="黑体" panose="02010609060101010101" pitchFamily="49" charset="-122"/>
              <a:ea typeface="黑体" panose="02010609060101010101" pitchFamily="49" charset="-122"/>
            </a:endParaRPr>
          </a:p>
        </p:txBody>
      </p:sp>
      <p:grpSp>
        <p:nvGrpSpPr>
          <p:cNvPr id="2" name="Group 28"/>
          <p:cNvGrpSpPr/>
          <p:nvPr/>
        </p:nvGrpSpPr>
        <p:grpSpPr bwMode="auto">
          <a:xfrm>
            <a:off x="5429250" y="4625975"/>
            <a:ext cx="3643313" cy="1000125"/>
            <a:chOff x="2243" y="1200"/>
            <a:chExt cx="3339" cy="960"/>
          </a:xfrm>
        </p:grpSpPr>
        <p:sp>
          <p:nvSpPr>
            <p:cNvPr id="265224" name="Text Box 6"/>
            <p:cNvSpPr txBox="1">
              <a:spLocks noChangeArrowheads="1"/>
            </p:cNvSpPr>
            <p:nvPr/>
          </p:nvSpPr>
          <p:spPr bwMode="auto">
            <a:xfrm>
              <a:off x="5322" y="1308"/>
              <a:ext cx="260" cy="613"/>
            </a:xfrm>
            <a:prstGeom prst="rect">
              <a:avLst/>
            </a:prstGeom>
            <a:noFill/>
            <a:ln w="9525">
              <a:noFill/>
              <a:miter lim="800000"/>
            </a:ln>
          </p:spPr>
          <p:txBody>
            <a:bodyPr>
              <a:spAutoFit/>
            </a:bodyPr>
            <a:lstStyle/>
            <a:p>
              <a:pPr algn="ctr">
                <a:spcBef>
                  <a:spcPct val="50000"/>
                </a:spcBef>
              </a:pPr>
              <a:r>
                <a:rPr lang="zh-CN" altLang="en-US" sz="900" b="1">
                  <a:solidFill>
                    <a:srgbClr val="000000"/>
                  </a:solidFill>
                  <a:latin typeface="黑体" panose="02010609060101010101" pitchFamily="49" charset="-122"/>
                  <a:ea typeface="黑体" panose="02010609060101010101" pitchFamily="49" charset="-122"/>
                </a:rPr>
                <a:t>治疗开始</a:t>
              </a:r>
              <a:endParaRPr lang="en-US" altLang="zh-CN" sz="900" b="1">
                <a:solidFill>
                  <a:srgbClr val="000000"/>
                </a:solidFill>
                <a:latin typeface="黑体" panose="02010609060101010101" pitchFamily="49" charset="-122"/>
                <a:ea typeface="黑体" panose="02010609060101010101" pitchFamily="49" charset="-122"/>
              </a:endParaRPr>
            </a:p>
          </p:txBody>
        </p:sp>
        <p:pic>
          <p:nvPicPr>
            <p:cNvPr id="265225" name="Picture 10" descr="刘同旭"/>
            <p:cNvPicPr>
              <a:picLocks noChangeAspect="1" noChangeArrowheads="1"/>
            </p:cNvPicPr>
            <p:nvPr/>
          </p:nvPicPr>
          <p:blipFill>
            <a:blip r:embed="rId1" cstate="print"/>
            <a:srcRect/>
            <a:stretch>
              <a:fillRect/>
            </a:stretch>
          </p:blipFill>
          <p:spPr bwMode="auto">
            <a:xfrm>
              <a:off x="2243" y="1200"/>
              <a:ext cx="892" cy="935"/>
            </a:xfrm>
            <a:prstGeom prst="rect">
              <a:avLst/>
            </a:prstGeom>
            <a:noFill/>
            <a:ln w="9525">
              <a:noFill/>
              <a:miter lim="800000"/>
              <a:headEnd/>
              <a:tailEnd/>
            </a:ln>
          </p:spPr>
        </p:pic>
        <p:pic>
          <p:nvPicPr>
            <p:cNvPr id="265226" name="Picture 12" descr="刘同旭1－1（治疗7天）"/>
            <p:cNvPicPr>
              <a:picLocks noChangeAspect="1" noChangeArrowheads="1"/>
            </p:cNvPicPr>
            <p:nvPr/>
          </p:nvPicPr>
          <p:blipFill>
            <a:blip r:embed="rId2" cstate="print"/>
            <a:srcRect/>
            <a:stretch>
              <a:fillRect/>
            </a:stretch>
          </p:blipFill>
          <p:spPr bwMode="auto">
            <a:xfrm>
              <a:off x="3297" y="1200"/>
              <a:ext cx="2064" cy="960"/>
            </a:xfrm>
            <a:prstGeom prst="rect">
              <a:avLst/>
            </a:prstGeom>
            <a:noFill/>
            <a:ln w="9525">
              <a:noFill/>
              <a:miter lim="800000"/>
              <a:headEnd/>
              <a:tailEnd/>
            </a:ln>
          </p:spPr>
        </p:pic>
        <p:sp>
          <p:nvSpPr>
            <p:cNvPr id="265227" name="Oval 14"/>
            <p:cNvSpPr>
              <a:spLocks noChangeArrowheads="1"/>
            </p:cNvSpPr>
            <p:nvPr/>
          </p:nvSpPr>
          <p:spPr bwMode="auto">
            <a:xfrm>
              <a:off x="2243" y="1400"/>
              <a:ext cx="458" cy="192"/>
            </a:xfrm>
            <a:prstGeom prst="ellipse">
              <a:avLst/>
            </a:prstGeom>
            <a:noFill/>
            <a:ln w="28575">
              <a:solidFill>
                <a:srgbClr val="FF33CC"/>
              </a:solidFill>
              <a:round/>
            </a:ln>
          </p:spPr>
          <p:txBody>
            <a:bodyPr wrap="none" anchor="ctr"/>
            <a:lstStyle/>
            <a:p>
              <a:endParaRPr lang="zh-CN" altLang="zh-CN" sz="1000">
                <a:solidFill>
                  <a:srgbClr val="000000"/>
                </a:solidFill>
                <a:latin typeface="黑体" panose="02010609060101010101" pitchFamily="49" charset="-122"/>
                <a:ea typeface="黑体" panose="02010609060101010101" pitchFamily="49" charset="-122"/>
              </a:endParaRPr>
            </a:p>
          </p:txBody>
        </p:sp>
        <p:sp>
          <p:nvSpPr>
            <p:cNvPr id="265228" name="Line 16"/>
            <p:cNvSpPr>
              <a:spLocks noChangeShapeType="1"/>
            </p:cNvSpPr>
            <p:nvPr/>
          </p:nvSpPr>
          <p:spPr bwMode="auto">
            <a:xfrm>
              <a:off x="2701" y="1523"/>
              <a:ext cx="567" cy="102"/>
            </a:xfrm>
            <a:prstGeom prst="line">
              <a:avLst/>
            </a:prstGeom>
            <a:noFill/>
            <a:ln w="28575">
              <a:solidFill>
                <a:srgbClr val="FF33CC"/>
              </a:solidFill>
              <a:round/>
              <a:tailEnd type="triangle" w="med" len="med"/>
            </a:ln>
          </p:spPr>
          <p:txBody>
            <a:bodyPr/>
            <a:lstStyle/>
            <a:p>
              <a:endParaRPr lang="zh-CN" altLang="en-US"/>
            </a:p>
          </p:txBody>
        </p:sp>
      </p:grpSp>
      <p:grpSp>
        <p:nvGrpSpPr>
          <p:cNvPr id="3" name="Group 27"/>
          <p:cNvGrpSpPr/>
          <p:nvPr/>
        </p:nvGrpSpPr>
        <p:grpSpPr bwMode="auto">
          <a:xfrm>
            <a:off x="5429250" y="5840413"/>
            <a:ext cx="3714750" cy="1044575"/>
            <a:chOff x="2256" y="2726"/>
            <a:chExt cx="3391" cy="875"/>
          </a:xfrm>
        </p:grpSpPr>
        <p:sp>
          <p:nvSpPr>
            <p:cNvPr id="265230" name="Text Box 7"/>
            <p:cNvSpPr txBox="1">
              <a:spLocks noChangeArrowheads="1"/>
            </p:cNvSpPr>
            <p:nvPr/>
          </p:nvSpPr>
          <p:spPr bwMode="auto">
            <a:xfrm>
              <a:off x="5293" y="2903"/>
              <a:ext cx="354" cy="538"/>
            </a:xfrm>
            <a:prstGeom prst="rect">
              <a:avLst/>
            </a:prstGeom>
            <a:noFill/>
            <a:ln w="9525">
              <a:noFill/>
              <a:miter lim="800000"/>
            </a:ln>
          </p:spPr>
          <p:txBody>
            <a:bodyPr>
              <a:spAutoFit/>
            </a:bodyPr>
            <a:lstStyle/>
            <a:p>
              <a:pPr algn="ctr">
                <a:spcBef>
                  <a:spcPct val="50000"/>
                </a:spcBef>
              </a:pPr>
              <a:r>
                <a:rPr lang="zh-CN" altLang="en-US" sz="800" b="1">
                  <a:solidFill>
                    <a:srgbClr val="000000"/>
                  </a:solidFill>
                  <a:latin typeface="黑体" panose="02010609060101010101" pitchFamily="49" charset="-122"/>
                  <a:ea typeface="黑体" panose="02010609060101010101" pitchFamily="49" charset="-122"/>
                </a:rPr>
                <a:t>治疗</a:t>
              </a:r>
              <a:r>
                <a:rPr lang="en-US" altLang="zh-CN" sz="800" b="1">
                  <a:solidFill>
                    <a:srgbClr val="000000"/>
                  </a:solidFill>
                  <a:latin typeface="黑体" panose="02010609060101010101" pitchFamily="49" charset="-122"/>
                  <a:ea typeface="黑体" panose="02010609060101010101" pitchFamily="49" charset="-122"/>
                </a:rPr>
                <a:t>6</a:t>
              </a:r>
              <a:r>
                <a:rPr lang="zh-CN" altLang="en-US" sz="800" b="1">
                  <a:solidFill>
                    <a:srgbClr val="000000"/>
                  </a:solidFill>
                  <a:latin typeface="黑体" panose="02010609060101010101" pitchFamily="49" charset="-122"/>
                  <a:ea typeface="黑体" panose="02010609060101010101" pitchFamily="49" charset="-122"/>
                </a:rPr>
                <a:t>个月</a:t>
              </a:r>
              <a:endParaRPr lang="zh-CN" altLang="en-US" sz="800" b="1">
                <a:solidFill>
                  <a:srgbClr val="000000"/>
                </a:solidFill>
                <a:latin typeface="黑体" panose="02010609060101010101" pitchFamily="49" charset="-122"/>
                <a:ea typeface="黑体" panose="02010609060101010101" pitchFamily="49" charset="-122"/>
              </a:endParaRPr>
            </a:p>
            <a:p>
              <a:pPr algn="ctr">
                <a:spcBef>
                  <a:spcPct val="50000"/>
                </a:spcBef>
              </a:pPr>
              <a:endParaRPr lang="en-US" altLang="zh-CN" sz="800" b="1">
                <a:solidFill>
                  <a:srgbClr val="000000"/>
                </a:solidFill>
                <a:latin typeface="黑体" panose="02010609060101010101" pitchFamily="49" charset="-122"/>
                <a:ea typeface="黑体" panose="02010609060101010101" pitchFamily="49" charset="-122"/>
              </a:endParaRPr>
            </a:p>
          </p:txBody>
        </p:sp>
        <p:pic>
          <p:nvPicPr>
            <p:cNvPr id="265231" name="Picture 11" descr="刘同旭liutongxu"/>
            <p:cNvPicPr>
              <a:picLocks noChangeAspect="1" noChangeArrowheads="1"/>
            </p:cNvPicPr>
            <p:nvPr/>
          </p:nvPicPr>
          <p:blipFill>
            <a:blip r:embed="rId3" cstate="print"/>
            <a:srcRect/>
            <a:stretch>
              <a:fillRect/>
            </a:stretch>
          </p:blipFill>
          <p:spPr bwMode="auto">
            <a:xfrm>
              <a:off x="2256" y="2736"/>
              <a:ext cx="912" cy="865"/>
            </a:xfrm>
            <a:prstGeom prst="rect">
              <a:avLst/>
            </a:prstGeom>
            <a:noFill/>
            <a:ln w="9525">
              <a:noFill/>
              <a:miter lim="800000"/>
              <a:headEnd/>
              <a:tailEnd/>
            </a:ln>
          </p:spPr>
        </p:pic>
        <p:pic>
          <p:nvPicPr>
            <p:cNvPr id="265232" name="Picture 13" descr="刘同旭liutongxu2－1（治疗180天）"/>
            <p:cNvPicPr>
              <a:picLocks noChangeAspect="1" noChangeArrowheads="1"/>
            </p:cNvPicPr>
            <p:nvPr/>
          </p:nvPicPr>
          <p:blipFill>
            <a:blip r:embed="rId4" cstate="print"/>
            <a:srcRect/>
            <a:stretch>
              <a:fillRect/>
            </a:stretch>
          </p:blipFill>
          <p:spPr bwMode="auto">
            <a:xfrm>
              <a:off x="3312" y="2726"/>
              <a:ext cx="2064" cy="875"/>
            </a:xfrm>
            <a:prstGeom prst="rect">
              <a:avLst/>
            </a:prstGeom>
            <a:noFill/>
            <a:ln w="9525">
              <a:noFill/>
              <a:miter lim="800000"/>
              <a:headEnd/>
              <a:tailEnd/>
            </a:ln>
          </p:spPr>
        </p:pic>
        <p:sp>
          <p:nvSpPr>
            <p:cNvPr id="265233" name="Line 33"/>
            <p:cNvSpPr>
              <a:spLocks noChangeShapeType="1"/>
            </p:cNvSpPr>
            <p:nvPr/>
          </p:nvSpPr>
          <p:spPr bwMode="auto">
            <a:xfrm>
              <a:off x="2699" y="3027"/>
              <a:ext cx="613" cy="93"/>
            </a:xfrm>
            <a:prstGeom prst="line">
              <a:avLst/>
            </a:prstGeom>
            <a:noFill/>
            <a:ln w="28575">
              <a:solidFill>
                <a:srgbClr val="FF33CC"/>
              </a:solidFill>
              <a:round/>
              <a:tailEnd type="triangle" w="med" len="med"/>
            </a:ln>
          </p:spPr>
          <p:txBody>
            <a:bodyPr/>
            <a:lstStyle/>
            <a:p>
              <a:endParaRPr lang="zh-CN" altLang="en-US"/>
            </a:p>
          </p:txBody>
        </p:sp>
        <p:sp>
          <p:nvSpPr>
            <p:cNvPr id="265234" name="Oval 14"/>
            <p:cNvSpPr>
              <a:spLocks noChangeArrowheads="1"/>
            </p:cNvSpPr>
            <p:nvPr/>
          </p:nvSpPr>
          <p:spPr bwMode="auto">
            <a:xfrm>
              <a:off x="2256" y="2880"/>
              <a:ext cx="458" cy="192"/>
            </a:xfrm>
            <a:prstGeom prst="ellipse">
              <a:avLst/>
            </a:prstGeom>
            <a:noFill/>
            <a:ln w="28575">
              <a:solidFill>
                <a:srgbClr val="FF33CC"/>
              </a:solidFill>
              <a:round/>
            </a:ln>
          </p:spPr>
          <p:txBody>
            <a:bodyPr wrap="none" anchor="ctr"/>
            <a:lstStyle/>
            <a:p>
              <a:endParaRPr lang="zh-CN" altLang="zh-CN" sz="1100">
                <a:solidFill>
                  <a:srgbClr val="000000"/>
                </a:solidFill>
                <a:latin typeface="黑体" panose="02010609060101010101" pitchFamily="49" charset="-122"/>
                <a:ea typeface="黑体" panose="02010609060101010101" pitchFamily="49" charset="-122"/>
              </a:endParaRPr>
            </a:p>
          </p:txBody>
        </p:sp>
      </p:grpSp>
    </p:spTree>
  </p:cSld>
  <p:clrMapOvr>
    <a:masterClrMapping/>
  </p:clrMapOvr>
  <p:transition/>
  <p:timing>
    <p:tnLst>
      <p:par>
        <p:cTn id="1" dur="indefinite" restart="never" nodeType="tmRoot"/>
      </p:par>
    </p:tn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Rectangle 2"/>
          <p:cNvSpPr>
            <a:spLocks noChangeArrowheads="1"/>
          </p:cNvSpPr>
          <p:nvPr/>
        </p:nvSpPr>
        <p:spPr bwMode="auto">
          <a:xfrm>
            <a:off x="0" y="0"/>
            <a:ext cx="9144000" cy="6858000"/>
          </a:xfrm>
          <a:prstGeom prst="rect">
            <a:avLst/>
          </a:prstGeom>
          <a:solidFill>
            <a:schemeClr val="bg1">
              <a:lumMod val="95000"/>
            </a:schemeClr>
          </a:solidFill>
          <a:ln w="9525">
            <a:noFill/>
            <a:miter lim="800000"/>
          </a:ln>
          <a:effectLst/>
        </p:spPr>
        <p:txBody>
          <a:bodyPr wrap="none" anchor="ctr"/>
          <a:lstStyle/>
          <a:p>
            <a:pPr algn="ctr">
              <a:defRPr/>
            </a:pPr>
            <a:endParaRPr lang="zh-CN" altLang="en-US" dirty="0">
              <a:solidFill>
                <a:srgbClr val="000000"/>
              </a:solidFill>
              <a:latin typeface="Arial" panose="020B0604020202020204" pitchFamily="34" charset="0"/>
            </a:endParaRPr>
          </a:p>
        </p:txBody>
      </p:sp>
      <p:sp>
        <p:nvSpPr>
          <p:cNvPr id="16" name="右箭头 15"/>
          <p:cNvSpPr/>
          <p:nvPr/>
        </p:nvSpPr>
        <p:spPr bwMode="auto">
          <a:xfrm>
            <a:off x="4000500" y="4643438"/>
            <a:ext cx="571500" cy="428625"/>
          </a:xfrm>
          <a:prstGeom prst="rightArrow">
            <a:avLst/>
          </a:prstGeom>
          <a:solidFill>
            <a:srgbClr val="000099"/>
          </a:solidFill>
          <a:ln w="9525" cap="flat" cmpd="sng" algn="ctr">
            <a:solidFill>
              <a:schemeClr val="tx1"/>
            </a:solidFill>
            <a:prstDash val="solid"/>
            <a:round/>
            <a:headEnd type="none" w="med" len="med"/>
            <a:tailEnd type="none" w="med" len="med"/>
          </a:ln>
          <a:effectLst>
            <a:outerShdw dist="17961" dir="2700000" algn="ctr" rotWithShape="0">
              <a:schemeClr val="tx1">
                <a:gamma/>
                <a:shade val="60000"/>
                <a:invGamma/>
                <a:alpha val="50000"/>
              </a:schemeClr>
            </a:outerShdw>
          </a:effectLst>
        </p:spPr>
        <p:txBody>
          <a:bodyPr/>
          <a:lstStyle/>
          <a:p>
            <a:pPr>
              <a:defRPr/>
            </a:pPr>
            <a:endParaRPr lang="zh-CN" altLang="en-US">
              <a:solidFill>
                <a:srgbClr val="000000"/>
              </a:solidFill>
            </a:endParaRPr>
          </a:p>
        </p:txBody>
      </p:sp>
      <p:pic>
        <p:nvPicPr>
          <p:cNvPr id="267278" name="Picture 14" descr="QQ截图20130829225052"/>
          <p:cNvPicPr>
            <a:picLocks noChangeAspect="1" noChangeArrowheads="1"/>
          </p:cNvPicPr>
          <p:nvPr/>
        </p:nvPicPr>
        <p:blipFill>
          <a:blip r:embed="rId1" cstate="print"/>
          <a:srcRect b="46324"/>
          <a:stretch>
            <a:fillRect/>
          </a:stretch>
        </p:blipFill>
        <p:spPr bwMode="auto">
          <a:xfrm>
            <a:off x="-180975" y="-26988"/>
            <a:ext cx="9544050" cy="2735263"/>
          </a:xfrm>
          <a:prstGeom prst="rect">
            <a:avLst/>
          </a:prstGeom>
          <a:noFill/>
        </p:spPr>
      </p:pic>
      <p:pic>
        <p:nvPicPr>
          <p:cNvPr id="267279" name="Picture 15" descr="QQ截图20130829225052"/>
          <p:cNvPicPr>
            <a:picLocks noChangeAspect="1" noChangeArrowheads="1"/>
          </p:cNvPicPr>
          <p:nvPr/>
        </p:nvPicPr>
        <p:blipFill>
          <a:blip r:embed="rId1" cstate="print">
            <a:lum bright="-48000" contrast="66000"/>
          </a:blip>
          <a:srcRect t="74019"/>
          <a:stretch>
            <a:fillRect/>
          </a:stretch>
        </p:blipFill>
        <p:spPr bwMode="auto">
          <a:xfrm>
            <a:off x="-200025" y="2708275"/>
            <a:ext cx="9544050" cy="2476500"/>
          </a:xfrm>
          <a:prstGeom prst="rect">
            <a:avLst/>
          </a:prstGeom>
          <a:noFill/>
        </p:spPr>
      </p:pic>
      <p:sp>
        <p:nvSpPr>
          <p:cNvPr id="267281" name="Oval 7"/>
          <p:cNvSpPr>
            <a:spLocks noChangeArrowheads="1"/>
          </p:cNvSpPr>
          <p:nvPr/>
        </p:nvSpPr>
        <p:spPr bwMode="auto">
          <a:xfrm>
            <a:off x="179388" y="2205038"/>
            <a:ext cx="7272337" cy="2447925"/>
          </a:xfrm>
          <a:prstGeom prst="ellipse">
            <a:avLst/>
          </a:prstGeom>
          <a:noFill/>
          <a:ln w="34925">
            <a:solidFill>
              <a:srgbClr val="FF0000"/>
            </a:solidFill>
            <a:round/>
          </a:ln>
        </p:spPr>
        <p:txBody>
          <a:bodyPr wrap="none" anchor="ctr"/>
          <a:lstStyle/>
          <a:p>
            <a:pPr algn="ctr">
              <a:lnSpc>
                <a:spcPct val="80000"/>
              </a:lnSpc>
              <a:spcBef>
                <a:spcPct val="20000"/>
              </a:spcBef>
              <a:buClr>
                <a:schemeClr val="folHlink"/>
              </a:buClr>
              <a:buSzPct val="60000"/>
              <a:buFont typeface="Wingdings" panose="05000000000000000000" pitchFamily="2" charset="2"/>
              <a:buNone/>
            </a:pPr>
            <a:endParaRPr lang="zh-CN" altLang="en-US" sz="2000">
              <a:solidFill>
                <a:srgbClr val="0000FF"/>
              </a:solidFill>
              <a:ea typeface="仿宋_GB2312" panose="02010609030101010101" pitchFamily="49" charset="-122"/>
            </a:endParaRPr>
          </a:p>
        </p:txBody>
      </p:sp>
      <p:grpSp>
        <p:nvGrpSpPr>
          <p:cNvPr id="3" name="组合 14"/>
          <p:cNvGrpSpPr/>
          <p:nvPr/>
        </p:nvGrpSpPr>
        <p:grpSpPr bwMode="auto">
          <a:xfrm>
            <a:off x="3719513" y="2454275"/>
            <a:ext cx="5281612" cy="4403725"/>
            <a:chOff x="4913310" y="932101"/>
            <a:chExt cx="3833188" cy="4424428"/>
          </a:xfrm>
        </p:grpSpPr>
        <p:sp>
          <p:nvSpPr>
            <p:cNvPr id="26" name="AutoShape 9"/>
            <p:cNvSpPr>
              <a:spLocks noChangeArrowheads="1"/>
            </p:cNvSpPr>
            <p:nvPr/>
          </p:nvSpPr>
          <p:spPr bwMode="auto">
            <a:xfrm>
              <a:off x="5603445" y="2916235"/>
              <a:ext cx="3143053" cy="2440294"/>
            </a:xfrm>
            <a:prstGeom prst="roundRect">
              <a:avLst>
                <a:gd name="adj" fmla="val 16667"/>
              </a:avLst>
            </a:prstGeom>
          </p:spPr>
          <p:style>
            <a:lnRef idx="3">
              <a:schemeClr val="lt1"/>
            </a:lnRef>
            <a:fillRef idx="1">
              <a:schemeClr val="accent1"/>
            </a:fillRef>
            <a:effectRef idx="1">
              <a:schemeClr val="accent1"/>
            </a:effectRef>
            <a:fontRef idx="minor">
              <a:schemeClr val="lt1"/>
            </a:fontRef>
          </p:style>
          <p:txBody>
            <a:bodyPr wrap="none" anchor="ctr"/>
            <a:lstStyle/>
            <a:p>
              <a:r>
                <a:rPr lang="zh-CN" altLang="en-US" sz="2800" b="1">
                  <a:solidFill>
                    <a:srgbClr val="000099"/>
                  </a:solidFill>
                  <a:latin typeface="黑体" panose="02010609060101010101" pitchFamily="49" charset="-122"/>
                  <a:ea typeface="黑体" panose="02010609060101010101" pitchFamily="49" charset="-122"/>
                </a:rPr>
                <a:t>通心络药物疗效显示了治</a:t>
              </a:r>
              <a:endParaRPr lang="zh-CN" altLang="en-US" sz="2800" b="1">
                <a:solidFill>
                  <a:srgbClr val="000099"/>
                </a:solidFill>
                <a:latin typeface="黑体" panose="02010609060101010101" pitchFamily="49" charset="-122"/>
                <a:ea typeface="黑体" panose="02010609060101010101" pitchFamily="49" charset="-122"/>
              </a:endParaRPr>
            </a:p>
            <a:p>
              <a:r>
                <a:rPr lang="zh-CN" altLang="en-US" sz="2800" b="1">
                  <a:solidFill>
                    <a:srgbClr val="000099"/>
                  </a:solidFill>
                  <a:latin typeface="黑体" panose="02010609060101010101" pitchFamily="49" charset="-122"/>
                  <a:ea typeface="黑体" panose="02010609060101010101" pitchFamily="49" charset="-122"/>
                </a:rPr>
                <a:t>疗这一世界性难治性疾病</a:t>
              </a:r>
              <a:endParaRPr lang="zh-CN" altLang="en-US" sz="2800" b="1">
                <a:solidFill>
                  <a:srgbClr val="000099"/>
                </a:solidFill>
                <a:latin typeface="黑体" panose="02010609060101010101" pitchFamily="49" charset="-122"/>
                <a:ea typeface="黑体" panose="02010609060101010101" pitchFamily="49" charset="-122"/>
              </a:endParaRPr>
            </a:p>
            <a:p>
              <a:r>
                <a:rPr lang="zh-CN" altLang="en-US" sz="2800" b="1">
                  <a:solidFill>
                    <a:srgbClr val="000099"/>
                  </a:solidFill>
                  <a:latin typeface="黑体" panose="02010609060101010101" pitchFamily="49" charset="-122"/>
                  <a:ea typeface="黑体" panose="02010609060101010101" pitchFamily="49" charset="-122"/>
                </a:rPr>
                <a:t>的良好前景，</a:t>
              </a:r>
              <a:r>
                <a:rPr lang="en-US" altLang="zh-CN" sz="2800" b="1">
                  <a:solidFill>
                    <a:srgbClr val="FF0000"/>
                  </a:solidFill>
                  <a:latin typeface="黑体" panose="02010609060101010101" pitchFamily="49" charset="-122"/>
                  <a:ea typeface="黑体" panose="02010609060101010101" pitchFamily="49" charset="-122"/>
                </a:rPr>
                <a:t>IF</a:t>
              </a:r>
              <a:r>
                <a:rPr lang="zh-CN" altLang="en-US" sz="2800" b="1">
                  <a:solidFill>
                    <a:srgbClr val="FF0000"/>
                  </a:solidFill>
                  <a:latin typeface="黑体" panose="02010609060101010101" pitchFamily="49" charset="-122"/>
                  <a:ea typeface="黑体" panose="02010609060101010101" pitchFamily="49" charset="-122"/>
                </a:rPr>
                <a:t>：</a:t>
              </a:r>
              <a:r>
                <a:rPr lang="en-US" altLang="zh-CN" sz="2800" b="1">
                  <a:solidFill>
                    <a:srgbClr val="FF0000"/>
                  </a:solidFill>
                  <a:latin typeface="黑体" panose="02010609060101010101" pitchFamily="49" charset="-122"/>
                  <a:ea typeface="黑体" panose="02010609060101010101" pitchFamily="49" charset="-122"/>
                </a:rPr>
                <a:t>0.901</a:t>
              </a:r>
              <a:endParaRPr lang="zh-CN" altLang="zh-CN" sz="2800" b="1">
                <a:solidFill>
                  <a:srgbClr val="FF0000"/>
                </a:solidFill>
                <a:latin typeface="黑体" panose="02010609060101010101" pitchFamily="49" charset="-122"/>
                <a:ea typeface="黑体" panose="02010609060101010101" pitchFamily="49" charset="-122"/>
              </a:endParaRPr>
            </a:p>
          </p:txBody>
        </p:sp>
        <p:sp>
          <p:nvSpPr>
            <p:cNvPr id="267274" name="Rectangle 11"/>
            <p:cNvSpPr>
              <a:spLocks noChangeArrowheads="1"/>
            </p:cNvSpPr>
            <p:nvPr/>
          </p:nvSpPr>
          <p:spPr bwMode="auto">
            <a:xfrm>
              <a:off x="4913310" y="932101"/>
              <a:ext cx="3159183" cy="459349"/>
            </a:xfrm>
            <a:prstGeom prst="rect">
              <a:avLst/>
            </a:prstGeom>
            <a:noFill/>
            <a:ln w="9525" algn="ctr">
              <a:noFill/>
              <a:miter lim="800000"/>
            </a:ln>
          </p:spPr>
          <p:txBody>
            <a:bodyPr>
              <a:spAutoFit/>
            </a:bodyPr>
            <a:lstStyle/>
            <a:p>
              <a:endParaRPr lang="zh-CN" altLang="en-US" sz="2400" b="1">
                <a:solidFill>
                  <a:srgbClr val="0245DC"/>
                </a:solidFill>
                <a:latin typeface="黑体" panose="02010609060101010101" pitchFamily="49" charset="-122"/>
                <a:ea typeface="黑体" panose="02010609060101010101" pitchFamily="49" charset="-122"/>
                <a:cs typeface="经典综艺体简" pitchFamily="1" charset="-122"/>
              </a:endParaRPr>
            </a:p>
          </p:txBody>
        </p:sp>
      </p:grpSp>
      <p:sp>
        <p:nvSpPr>
          <p:cNvPr id="2" name="右箭头 15"/>
          <p:cNvSpPr/>
          <p:nvPr/>
        </p:nvSpPr>
        <p:spPr bwMode="auto">
          <a:xfrm>
            <a:off x="3851275" y="5160963"/>
            <a:ext cx="571500" cy="428625"/>
          </a:xfrm>
          <a:prstGeom prst="rightArrow">
            <a:avLst/>
          </a:prstGeom>
          <a:solidFill>
            <a:srgbClr val="000099"/>
          </a:solidFill>
          <a:ln w="9525" cap="flat" cmpd="sng" algn="ctr">
            <a:solidFill>
              <a:schemeClr val="tx1"/>
            </a:solidFill>
            <a:prstDash val="solid"/>
            <a:round/>
            <a:headEnd type="none" w="med" len="med"/>
            <a:tailEnd type="none" w="med" len="med"/>
          </a:ln>
          <a:effectLst>
            <a:outerShdw dist="17961" dir="2700000" algn="ctr" rotWithShape="0">
              <a:schemeClr val="tx1">
                <a:gamma/>
                <a:shade val="60000"/>
                <a:invGamma/>
                <a:alpha val="50000"/>
              </a:schemeClr>
            </a:outerShdw>
          </a:effectLst>
        </p:spPr>
        <p:txBody>
          <a:bodyPr/>
          <a:lstStyle/>
          <a:p>
            <a:pPr>
              <a:defRPr/>
            </a:pPr>
            <a:endParaRPr lang="zh-CN" altLang="en-US">
              <a:solidFill>
                <a:srgbClr val="000000"/>
              </a:solidFill>
            </a:endParaRPr>
          </a:p>
        </p:txBody>
      </p:sp>
    </p:spTree>
  </p:cSld>
  <p:clrMapOvr>
    <a:masterClrMapping/>
  </p:clrMapOvr>
  <p:transition/>
  <p:timing>
    <p:tnLst>
      <p:par>
        <p:cTn id="1" dur="indefinite" restart="never" nodeType="tmRoot"/>
      </p:par>
    </p:tn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Rectangle 2"/>
          <p:cNvSpPr>
            <a:spLocks noChangeArrowheads="1"/>
          </p:cNvSpPr>
          <p:nvPr/>
        </p:nvSpPr>
        <p:spPr bwMode="auto">
          <a:xfrm>
            <a:off x="0" y="0"/>
            <a:ext cx="9144000" cy="6858000"/>
          </a:xfrm>
          <a:prstGeom prst="rect">
            <a:avLst/>
          </a:prstGeom>
          <a:solidFill>
            <a:schemeClr val="bg1">
              <a:lumMod val="95000"/>
            </a:schemeClr>
          </a:solidFill>
          <a:ln w="9525">
            <a:noFill/>
            <a:miter lim="800000"/>
          </a:ln>
          <a:effectLst/>
        </p:spPr>
        <p:txBody>
          <a:bodyPr wrap="none" anchor="ctr"/>
          <a:lstStyle/>
          <a:p>
            <a:pPr algn="ctr">
              <a:defRPr/>
            </a:pPr>
            <a:endParaRPr lang="zh-CN" altLang="en-US" dirty="0">
              <a:latin typeface="Arial" panose="020B0604020202020204" pitchFamily="34" charset="0"/>
            </a:endParaRPr>
          </a:p>
        </p:txBody>
      </p:sp>
      <p:sp>
        <p:nvSpPr>
          <p:cNvPr id="3077" name="矩形 2"/>
          <p:cNvSpPr>
            <a:spLocks noChangeArrowheads="1"/>
          </p:cNvSpPr>
          <p:nvPr/>
        </p:nvSpPr>
        <p:spPr bwMode="auto">
          <a:xfrm>
            <a:off x="4500563" y="4313238"/>
            <a:ext cx="4103687" cy="2559050"/>
          </a:xfrm>
          <a:prstGeom prst="rect">
            <a:avLst/>
          </a:prstGeom>
          <a:noFill/>
          <a:ln w="9525">
            <a:noFill/>
            <a:miter lim="800000"/>
          </a:ln>
        </p:spPr>
        <p:txBody>
          <a:bodyPr>
            <a:spAutoFit/>
          </a:bodyPr>
          <a:lstStyle/>
          <a:p>
            <a:pPr lvl="1">
              <a:lnSpc>
                <a:spcPct val="135000"/>
              </a:lnSpc>
              <a:buFont typeface="Wingdings" panose="05000000000000000000" pitchFamily="2" charset="2"/>
              <a:buChar char="Ø"/>
              <a:tabLst>
                <a:tab pos="533400" algn="l"/>
              </a:tabLst>
            </a:pPr>
            <a:r>
              <a:rPr lang="zh-CN" altLang="en-US" sz="2000" b="1">
                <a:solidFill>
                  <a:srgbClr val="000000"/>
                </a:solidFill>
                <a:latin typeface="黑体" panose="02010609060101010101" pitchFamily="49" charset="-122"/>
                <a:ea typeface="黑体" panose="02010609060101010101" pitchFamily="49" charset="-122"/>
              </a:rPr>
              <a:t>中医学历来重视疾病的预防。以</a:t>
            </a:r>
            <a:r>
              <a:rPr lang="zh-CN" altLang="en-US" sz="2000" b="1">
                <a:solidFill>
                  <a:srgbClr val="DA1032"/>
                </a:solidFill>
                <a:latin typeface="黑体" panose="02010609060101010101" pitchFamily="49" charset="-122"/>
                <a:ea typeface="黑体" panose="02010609060101010101" pitchFamily="49" charset="-122"/>
              </a:rPr>
              <a:t>冠脉临界病变</a:t>
            </a:r>
            <a:r>
              <a:rPr lang="zh-CN" altLang="en-US" sz="2000" b="1">
                <a:solidFill>
                  <a:srgbClr val="000000"/>
                </a:solidFill>
                <a:latin typeface="黑体" panose="02010609060101010101" pitchFamily="49" charset="-122"/>
                <a:ea typeface="黑体" panose="02010609060101010101" pitchFamily="49" charset="-122"/>
              </a:rPr>
              <a:t>为例，我们通过研究证实，早期运用活血化瘀中药（如速效救心丸）进行干预，能有效阻断疾病进展，改善预后，提高生存质量。</a:t>
            </a:r>
            <a:endParaRPr lang="zh-CN" altLang="en-US" sz="2000" b="1">
              <a:solidFill>
                <a:srgbClr val="000000"/>
              </a:solidFill>
              <a:latin typeface="黑体" panose="02010609060101010101" pitchFamily="49" charset="-122"/>
              <a:ea typeface="黑体" panose="02010609060101010101" pitchFamily="49" charset="-122"/>
            </a:endParaRPr>
          </a:p>
        </p:txBody>
      </p:sp>
      <p:sp>
        <p:nvSpPr>
          <p:cNvPr id="3078" name="Rectangle 18"/>
          <p:cNvSpPr txBox="1">
            <a:spLocks noChangeArrowheads="1"/>
          </p:cNvSpPr>
          <p:nvPr/>
        </p:nvSpPr>
        <p:spPr bwMode="auto">
          <a:xfrm>
            <a:off x="4711700" y="1824038"/>
            <a:ext cx="4019550" cy="5105400"/>
          </a:xfrm>
          <a:prstGeom prst="rect">
            <a:avLst/>
          </a:prstGeom>
          <a:noFill/>
          <a:ln w="9525">
            <a:noFill/>
            <a:miter lim="800000"/>
          </a:ln>
        </p:spPr>
        <p:txBody>
          <a:bodyPr/>
          <a:lstStyle/>
          <a:p>
            <a:pPr marL="342900" indent="-342900" eaLnBrk="0" hangingPunct="0">
              <a:spcBef>
                <a:spcPct val="20000"/>
              </a:spcBef>
              <a:buFontTx/>
              <a:buChar char="•"/>
            </a:pPr>
            <a:endParaRPr lang="zh-CN" altLang="en-US" sz="2400"/>
          </a:p>
          <a:p>
            <a:pPr marL="342900" indent="-342900" eaLnBrk="0" hangingPunct="0">
              <a:spcBef>
                <a:spcPct val="20000"/>
              </a:spcBef>
              <a:buFontTx/>
              <a:buChar char="•"/>
            </a:pPr>
            <a:endParaRPr lang="zh-CN" altLang="en-US" sz="2400"/>
          </a:p>
        </p:txBody>
      </p:sp>
      <p:grpSp>
        <p:nvGrpSpPr>
          <p:cNvPr id="2" name="组合 4"/>
          <p:cNvGrpSpPr/>
          <p:nvPr/>
        </p:nvGrpSpPr>
        <p:grpSpPr bwMode="auto">
          <a:xfrm>
            <a:off x="755650" y="1504950"/>
            <a:ext cx="4105275" cy="5319713"/>
            <a:chOff x="390525" y="1181100"/>
            <a:chExt cx="4105275" cy="5319713"/>
          </a:xfrm>
        </p:grpSpPr>
        <p:grpSp>
          <p:nvGrpSpPr>
            <p:cNvPr id="3" name="Organization Chart 2"/>
            <p:cNvGrpSpPr>
              <a:grpSpLocks noChangeAspect="1"/>
            </p:cNvGrpSpPr>
            <p:nvPr/>
          </p:nvGrpSpPr>
          <p:grpSpPr bwMode="auto">
            <a:xfrm>
              <a:off x="390525" y="1181100"/>
              <a:ext cx="4021138" cy="4248150"/>
              <a:chOff x="272" y="151"/>
              <a:chExt cx="1434" cy="1318"/>
            </a:xfrm>
          </p:grpSpPr>
          <p:cxnSp>
            <p:nvCxnSpPr>
              <p:cNvPr id="3089" name="_s942084"/>
              <p:cNvCxnSpPr>
                <a:cxnSpLocks noChangeShapeType="1"/>
                <a:stCxn id="3095" idx="3"/>
                <a:endCxn id="3092" idx="2"/>
              </p:cNvCxnSpPr>
              <p:nvPr/>
            </p:nvCxnSpPr>
            <p:spPr bwMode="auto">
              <a:xfrm flipV="1">
                <a:off x="1136" y="439"/>
                <a:ext cx="139" cy="886"/>
              </a:xfrm>
              <a:prstGeom prst="bentConnector2">
                <a:avLst/>
              </a:prstGeom>
              <a:noFill/>
              <a:ln w="28575">
                <a:solidFill>
                  <a:schemeClr val="tx1"/>
                </a:solidFill>
                <a:miter lim="800000"/>
              </a:ln>
            </p:spPr>
          </p:cxnSp>
          <p:cxnSp>
            <p:nvCxnSpPr>
              <p:cNvPr id="3090" name="_s942085"/>
              <p:cNvCxnSpPr>
                <a:cxnSpLocks noChangeShapeType="1"/>
                <a:stCxn id="3094" idx="3"/>
                <a:endCxn id="3092" idx="2"/>
              </p:cNvCxnSpPr>
              <p:nvPr/>
            </p:nvCxnSpPr>
            <p:spPr bwMode="auto">
              <a:xfrm flipV="1">
                <a:off x="1136" y="439"/>
                <a:ext cx="139" cy="553"/>
              </a:xfrm>
              <a:prstGeom prst="bentConnector2">
                <a:avLst/>
              </a:prstGeom>
              <a:noFill/>
              <a:ln w="28575">
                <a:solidFill>
                  <a:schemeClr val="tx1"/>
                </a:solidFill>
                <a:miter lim="800000"/>
              </a:ln>
            </p:spPr>
          </p:cxnSp>
          <p:cxnSp>
            <p:nvCxnSpPr>
              <p:cNvPr id="3091" name="_s942086"/>
              <p:cNvCxnSpPr>
                <a:cxnSpLocks noChangeShapeType="1"/>
                <a:stCxn id="3093" idx="3"/>
                <a:endCxn id="3092" idx="2"/>
              </p:cNvCxnSpPr>
              <p:nvPr/>
            </p:nvCxnSpPr>
            <p:spPr bwMode="auto">
              <a:xfrm flipV="1">
                <a:off x="1136" y="439"/>
                <a:ext cx="139" cy="221"/>
              </a:xfrm>
              <a:prstGeom prst="bentConnector2">
                <a:avLst/>
              </a:prstGeom>
              <a:noFill/>
              <a:ln w="28575">
                <a:solidFill>
                  <a:schemeClr val="tx1"/>
                </a:solidFill>
                <a:miter lim="800000"/>
              </a:ln>
            </p:spPr>
          </p:cxnSp>
          <p:sp>
            <p:nvSpPr>
              <p:cNvPr id="3092" name="_s942087"/>
              <p:cNvSpPr>
                <a:spLocks noChangeArrowheads="1"/>
              </p:cNvSpPr>
              <p:nvPr/>
            </p:nvSpPr>
            <p:spPr bwMode="auto">
              <a:xfrm>
                <a:off x="843" y="151"/>
                <a:ext cx="863" cy="288"/>
              </a:xfrm>
              <a:prstGeom prst="roundRect">
                <a:avLst>
                  <a:gd name="adj" fmla="val 16667"/>
                </a:avLst>
              </a:prstGeom>
              <a:solidFill>
                <a:schemeClr val="accent1"/>
              </a:solidFill>
              <a:ln w="9525">
                <a:solidFill>
                  <a:schemeClr val="tx1"/>
                </a:solidFill>
                <a:round/>
              </a:ln>
            </p:spPr>
            <p:txBody>
              <a:bodyPr wrap="none" lIns="0" tIns="0" rIns="0" bIns="0" anchor="ctr"/>
              <a:lstStyle/>
              <a:p>
                <a:pPr algn="ctr"/>
                <a:r>
                  <a:rPr kumimoji="1" lang="zh-CN" altLang="en-US" sz="1400" b="1">
                    <a:solidFill>
                      <a:srgbClr val="003366"/>
                    </a:solidFill>
                    <a:latin typeface="黑体" panose="02010609060101010101" pitchFamily="49" charset="-122"/>
                    <a:ea typeface="黑体" panose="02010609060101010101" pitchFamily="49" charset="-122"/>
                  </a:rPr>
                  <a:t>每年</a:t>
                </a:r>
                <a:r>
                  <a:rPr kumimoji="1" lang="en-US" altLang="zh-CN" sz="1400" b="1">
                    <a:solidFill>
                      <a:srgbClr val="003366"/>
                    </a:solidFill>
                    <a:latin typeface="黑体" panose="02010609060101010101" pitchFamily="49" charset="-122"/>
                    <a:ea typeface="黑体" panose="02010609060101010101" pitchFamily="49" charset="-122"/>
                  </a:rPr>
                  <a:t>2</a:t>
                </a:r>
                <a:r>
                  <a:rPr kumimoji="1" lang="zh-CN" altLang="en-US" sz="1400" b="1">
                    <a:solidFill>
                      <a:srgbClr val="003366"/>
                    </a:solidFill>
                    <a:latin typeface="黑体" panose="02010609060101010101" pitchFamily="49" charset="-122"/>
                    <a:ea typeface="黑体" panose="02010609060101010101" pitchFamily="49" charset="-122"/>
                  </a:rPr>
                  <a:t>千万人死于急性冠脉</a:t>
                </a:r>
                <a:endParaRPr kumimoji="1" lang="zh-CN" altLang="en-US" sz="1400" b="1">
                  <a:solidFill>
                    <a:srgbClr val="003366"/>
                  </a:solidFill>
                  <a:latin typeface="黑体" panose="02010609060101010101" pitchFamily="49" charset="-122"/>
                  <a:ea typeface="黑体" panose="02010609060101010101" pitchFamily="49" charset="-122"/>
                </a:endParaRPr>
              </a:p>
              <a:p>
                <a:pPr algn="ctr"/>
                <a:r>
                  <a:rPr kumimoji="1" lang="zh-CN" altLang="en-US" sz="1400" b="1">
                    <a:solidFill>
                      <a:srgbClr val="003366"/>
                    </a:solidFill>
                    <a:latin typeface="黑体" panose="02010609060101010101" pitchFamily="49" charset="-122"/>
                    <a:ea typeface="黑体" panose="02010609060101010101" pitchFamily="49" charset="-122"/>
                  </a:rPr>
                  <a:t>综合征（</a:t>
                </a:r>
                <a:r>
                  <a:rPr kumimoji="1" lang="en-US" altLang="zh-CN" sz="1400" b="1">
                    <a:solidFill>
                      <a:srgbClr val="003366"/>
                    </a:solidFill>
                    <a:latin typeface="黑体" panose="02010609060101010101" pitchFamily="49" charset="-122"/>
                    <a:ea typeface="黑体" panose="02010609060101010101" pitchFamily="49" charset="-122"/>
                  </a:rPr>
                  <a:t>ACS)</a:t>
                </a:r>
                <a:endParaRPr kumimoji="1" lang="en-US" altLang="zh-CN" sz="1400" b="1">
                  <a:solidFill>
                    <a:srgbClr val="003366"/>
                  </a:solidFill>
                  <a:latin typeface="黑体" panose="02010609060101010101" pitchFamily="49" charset="-122"/>
                  <a:ea typeface="黑体" panose="02010609060101010101" pitchFamily="49" charset="-122"/>
                </a:endParaRPr>
              </a:p>
            </p:txBody>
          </p:sp>
          <p:sp>
            <p:nvSpPr>
              <p:cNvPr id="3093" name="_s942088"/>
              <p:cNvSpPr>
                <a:spLocks noChangeArrowheads="1"/>
              </p:cNvSpPr>
              <p:nvPr/>
            </p:nvSpPr>
            <p:spPr bwMode="auto">
              <a:xfrm>
                <a:off x="272" y="516"/>
                <a:ext cx="864" cy="288"/>
              </a:xfrm>
              <a:prstGeom prst="roundRect">
                <a:avLst>
                  <a:gd name="adj" fmla="val 16667"/>
                </a:avLst>
              </a:prstGeom>
              <a:solidFill>
                <a:schemeClr val="accent1"/>
              </a:solidFill>
              <a:ln w="9525">
                <a:solidFill>
                  <a:schemeClr val="tx1"/>
                </a:solidFill>
                <a:round/>
              </a:ln>
            </p:spPr>
            <p:txBody>
              <a:bodyPr wrap="none" lIns="0" tIns="0" rIns="0" bIns="0" anchor="ctr"/>
              <a:lstStyle/>
              <a:p>
                <a:pPr algn="ctr"/>
                <a:r>
                  <a:rPr kumimoji="1" lang="en-US" altLang="zh-CN" sz="800">
                    <a:solidFill>
                      <a:srgbClr val="003366"/>
                    </a:solidFill>
                    <a:latin typeface="黑体" panose="02010609060101010101" pitchFamily="49" charset="-122"/>
                    <a:ea typeface="黑体" panose="02010609060101010101" pitchFamily="49" charset="-122"/>
                  </a:rPr>
                  <a:t>  </a:t>
                </a:r>
                <a:r>
                  <a:rPr kumimoji="1" lang="en-US" altLang="zh-CN" sz="1400" b="1">
                    <a:solidFill>
                      <a:srgbClr val="003366"/>
                    </a:solidFill>
                    <a:latin typeface="黑体" panose="02010609060101010101" pitchFamily="49" charset="-122"/>
                    <a:ea typeface="黑体" panose="02010609060101010101" pitchFamily="49" charset="-122"/>
                  </a:rPr>
                  <a:t>60%</a:t>
                </a:r>
                <a:r>
                  <a:rPr kumimoji="1" lang="zh-CN" altLang="en-US" sz="1400" b="1">
                    <a:solidFill>
                      <a:srgbClr val="003366"/>
                    </a:solidFill>
                    <a:latin typeface="黑体" panose="02010609060101010101" pitchFamily="49" charset="-122"/>
                    <a:ea typeface="黑体" panose="02010609060101010101" pitchFamily="49" charset="-122"/>
                  </a:rPr>
                  <a:t>～</a:t>
                </a:r>
                <a:r>
                  <a:rPr kumimoji="1" lang="en-US" altLang="zh-CN" sz="1400" b="1">
                    <a:solidFill>
                      <a:srgbClr val="003366"/>
                    </a:solidFill>
                    <a:latin typeface="黑体" panose="02010609060101010101" pitchFamily="49" charset="-122"/>
                    <a:ea typeface="黑体" panose="02010609060101010101" pitchFamily="49" charset="-122"/>
                  </a:rPr>
                  <a:t>70%ACS</a:t>
                </a:r>
                <a:r>
                  <a:rPr kumimoji="1" lang="zh-CN" altLang="en-US" sz="1400" b="1">
                    <a:solidFill>
                      <a:srgbClr val="003366"/>
                    </a:solidFill>
                    <a:latin typeface="黑体" panose="02010609060101010101" pitchFamily="49" charset="-122"/>
                    <a:ea typeface="黑体" panose="02010609060101010101" pitchFamily="49" charset="-122"/>
                  </a:rPr>
                  <a:t>病人发病时符合</a:t>
                </a:r>
                <a:endParaRPr kumimoji="1" lang="zh-CN" altLang="en-US" sz="1400" b="1">
                  <a:solidFill>
                    <a:srgbClr val="003366"/>
                  </a:solidFill>
                  <a:latin typeface="黑体" panose="02010609060101010101" pitchFamily="49" charset="-122"/>
                  <a:ea typeface="黑体" panose="02010609060101010101" pitchFamily="49" charset="-122"/>
                </a:endParaRPr>
              </a:p>
              <a:p>
                <a:pPr algn="ctr"/>
                <a:r>
                  <a:rPr kumimoji="1" lang="zh-CN" altLang="en-US" sz="1400" b="1">
                    <a:solidFill>
                      <a:srgbClr val="FF3300"/>
                    </a:solidFill>
                    <a:latin typeface="黑体" panose="02010609060101010101" pitchFamily="49" charset="-122"/>
                    <a:ea typeface="黑体" panose="02010609060101010101" pitchFamily="49" charset="-122"/>
                  </a:rPr>
                  <a:t>冠状动脉临界病变</a:t>
                </a:r>
                <a:r>
                  <a:rPr kumimoji="1" lang="en-US" altLang="zh-CN" sz="1400" b="1">
                    <a:solidFill>
                      <a:srgbClr val="FF3300"/>
                    </a:solidFill>
                    <a:latin typeface="黑体" panose="02010609060101010101" pitchFamily="49" charset="-122"/>
                    <a:ea typeface="黑体" panose="02010609060101010101" pitchFamily="49" charset="-122"/>
                  </a:rPr>
                  <a:t>(ICS</a:t>
                </a:r>
                <a:r>
                  <a:rPr kumimoji="1" lang="zh-CN" altLang="en-US" sz="1400" b="1">
                    <a:solidFill>
                      <a:srgbClr val="FF0000"/>
                    </a:solidFill>
                    <a:latin typeface="黑体" panose="02010609060101010101" pitchFamily="49" charset="-122"/>
                    <a:ea typeface="黑体" panose="02010609060101010101" pitchFamily="49" charset="-122"/>
                  </a:rPr>
                  <a:t>）</a:t>
                </a:r>
                <a:endParaRPr kumimoji="1" lang="zh-CN" altLang="en-US" sz="1400" b="1">
                  <a:solidFill>
                    <a:srgbClr val="FF0000"/>
                  </a:solidFill>
                  <a:latin typeface="黑体" panose="02010609060101010101" pitchFamily="49" charset="-122"/>
                  <a:ea typeface="黑体" panose="02010609060101010101" pitchFamily="49" charset="-122"/>
                </a:endParaRPr>
              </a:p>
            </p:txBody>
          </p:sp>
          <p:sp>
            <p:nvSpPr>
              <p:cNvPr id="3094" name="_s942089"/>
              <p:cNvSpPr>
                <a:spLocks noChangeArrowheads="1"/>
              </p:cNvSpPr>
              <p:nvPr/>
            </p:nvSpPr>
            <p:spPr bwMode="auto">
              <a:xfrm>
                <a:off x="272" y="848"/>
                <a:ext cx="864" cy="288"/>
              </a:xfrm>
              <a:prstGeom prst="roundRect">
                <a:avLst>
                  <a:gd name="adj" fmla="val 16667"/>
                </a:avLst>
              </a:prstGeom>
              <a:solidFill>
                <a:schemeClr val="accent1"/>
              </a:solidFill>
              <a:ln w="9525">
                <a:solidFill>
                  <a:schemeClr val="tx1"/>
                </a:solidFill>
                <a:round/>
              </a:ln>
            </p:spPr>
            <p:txBody>
              <a:bodyPr wrap="none" lIns="0" tIns="0" rIns="0" bIns="0" anchor="ctr"/>
              <a:lstStyle/>
              <a:p>
                <a:pPr algn="ctr"/>
                <a:r>
                  <a:rPr kumimoji="1" lang="zh-CN" altLang="en-US" sz="1400" b="1">
                    <a:solidFill>
                      <a:srgbClr val="003366"/>
                    </a:solidFill>
                    <a:latin typeface="黑体" panose="02010609060101010101" pitchFamily="49" charset="-122"/>
                    <a:ea typeface="黑体" panose="02010609060101010101" pitchFamily="49" charset="-122"/>
                  </a:rPr>
                  <a:t>病理机制为</a:t>
                </a:r>
                <a:r>
                  <a:rPr kumimoji="1" lang="zh-CN" altLang="en-US" sz="1400" b="1">
                    <a:solidFill>
                      <a:srgbClr val="FF3300"/>
                    </a:solidFill>
                    <a:latin typeface="黑体" panose="02010609060101010101" pitchFamily="49" charset="-122"/>
                    <a:ea typeface="黑体" panose="02010609060101010101" pitchFamily="49" charset="-122"/>
                  </a:rPr>
                  <a:t>易损斑块（</a:t>
                </a:r>
                <a:r>
                  <a:rPr kumimoji="1" lang="en-US" altLang="zh-CN" sz="1400" b="1">
                    <a:solidFill>
                      <a:srgbClr val="FF3300"/>
                    </a:solidFill>
                    <a:latin typeface="黑体" panose="02010609060101010101" pitchFamily="49" charset="-122"/>
                    <a:ea typeface="黑体" panose="02010609060101010101" pitchFamily="49" charset="-122"/>
                  </a:rPr>
                  <a:t>VP</a:t>
                </a:r>
                <a:r>
                  <a:rPr kumimoji="1" lang="zh-CN" altLang="en-US" sz="1400" b="1">
                    <a:solidFill>
                      <a:srgbClr val="FF3300"/>
                    </a:solidFill>
                    <a:latin typeface="黑体" panose="02010609060101010101" pitchFamily="49" charset="-122"/>
                    <a:ea typeface="黑体" panose="02010609060101010101" pitchFamily="49" charset="-122"/>
                  </a:rPr>
                  <a:t>）</a:t>
                </a:r>
                <a:endParaRPr kumimoji="1" lang="zh-CN" altLang="en-US" sz="1400" b="1">
                  <a:solidFill>
                    <a:srgbClr val="FF3300"/>
                  </a:solidFill>
                  <a:latin typeface="黑体" panose="02010609060101010101" pitchFamily="49" charset="-122"/>
                  <a:ea typeface="黑体" panose="02010609060101010101" pitchFamily="49" charset="-122"/>
                </a:endParaRPr>
              </a:p>
              <a:p>
                <a:pPr algn="ctr"/>
                <a:r>
                  <a:rPr kumimoji="1" lang="zh-CN" altLang="en-US" sz="1400" b="1">
                    <a:solidFill>
                      <a:srgbClr val="003366"/>
                    </a:solidFill>
                    <a:latin typeface="黑体" panose="02010609060101010101" pitchFamily="49" charset="-122"/>
                    <a:ea typeface="黑体" panose="02010609060101010101" pitchFamily="49" charset="-122"/>
                  </a:rPr>
                  <a:t>破裂和血栓形成</a:t>
                </a:r>
                <a:endParaRPr kumimoji="1" lang="zh-CN" altLang="en-US" sz="1400" b="1">
                  <a:solidFill>
                    <a:srgbClr val="003366"/>
                  </a:solidFill>
                  <a:latin typeface="黑体" panose="02010609060101010101" pitchFamily="49" charset="-122"/>
                  <a:ea typeface="黑体" panose="02010609060101010101" pitchFamily="49" charset="-122"/>
                </a:endParaRPr>
              </a:p>
            </p:txBody>
          </p:sp>
          <p:sp>
            <p:nvSpPr>
              <p:cNvPr id="3095" name="_s942090"/>
              <p:cNvSpPr>
                <a:spLocks noChangeArrowheads="1"/>
              </p:cNvSpPr>
              <p:nvPr/>
            </p:nvSpPr>
            <p:spPr bwMode="auto">
              <a:xfrm>
                <a:off x="272" y="1181"/>
                <a:ext cx="864" cy="288"/>
              </a:xfrm>
              <a:prstGeom prst="roundRect">
                <a:avLst>
                  <a:gd name="adj" fmla="val 16667"/>
                </a:avLst>
              </a:prstGeom>
              <a:solidFill>
                <a:schemeClr val="accent1"/>
              </a:solidFill>
              <a:ln w="9525">
                <a:solidFill>
                  <a:schemeClr val="tx1"/>
                </a:solidFill>
                <a:round/>
              </a:ln>
            </p:spPr>
            <p:txBody>
              <a:bodyPr wrap="none" lIns="0" tIns="0" rIns="0" bIns="0" anchor="ctr"/>
              <a:lstStyle/>
              <a:p>
                <a:pPr algn="ctr"/>
                <a:r>
                  <a:rPr kumimoji="1" lang="zh-CN" altLang="en-US" sz="1400" b="1">
                    <a:solidFill>
                      <a:srgbClr val="FF3300"/>
                    </a:solidFill>
                    <a:latin typeface="黑体" panose="02010609060101010101" pitchFamily="49" charset="-122"/>
                    <a:ea typeface="黑体" panose="02010609060101010101" pitchFamily="49" charset="-122"/>
                  </a:rPr>
                  <a:t>早期识别</a:t>
                </a:r>
                <a:r>
                  <a:rPr kumimoji="1" lang="en-US" altLang="zh-CN" sz="1400" b="1">
                    <a:solidFill>
                      <a:srgbClr val="003366"/>
                    </a:solidFill>
                    <a:latin typeface="黑体" panose="02010609060101010101" pitchFamily="49" charset="-122"/>
                    <a:ea typeface="黑体" panose="02010609060101010101" pitchFamily="49" charset="-122"/>
                  </a:rPr>
                  <a:t>ICS</a:t>
                </a:r>
                <a:r>
                  <a:rPr kumimoji="1" lang="zh-CN" altLang="en-US" sz="1400" b="1">
                    <a:solidFill>
                      <a:srgbClr val="003366"/>
                    </a:solidFill>
                    <a:latin typeface="黑体" panose="02010609060101010101" pitchFamily="49" charset="-122"/>
                    <a:ea typeface="黑体" panose="02010609060101010101" pitchFamily="49" charset="-122"/>
                  </a:rPr>
                  <a:t>患者及其斑块、</a:t>
                </a:r>
                <a:endParaRPr kumimoji="1" lang="en-US" altLang="zh-CN" sz="1400" b="1">
                  <a:solidFill>
                    <a:srgbClr val="003366"/>
                  </a:solidFill>
                  <a:latin typeface="黑体" panose="02010609060101010101" pitchFamily="49" charset="-122"/>
                  <a:ea typeface="黑体" panose="02010609060101010101" pitchFamily="49" charset="-122"/>
                </a:endParaRPr>
              </a:p>
              <a:p>
                <a:pPr algn="ctr"/>
                <a:r>
                  <a:rPr kumimoji="1" lang="zh-CN" altLang="en-US" sz="1400" b="1">
                    <a:solidFill>
                      <a:srgbClr val="FF3300"/>
                    </a:solidFill>
                    <a:latin typeface="黑体" panose="02010609060101010101" pitchFamily="49" charset="-122"/>
                    <a:ea typeface="黑体" panose="02010609060101010101" pitchFamily="49" charset="-122"/>
                  </a:rPr>
                  <a:t>积极稳定斑块</a:t>
                </a:r>
                <a:r>
                  <a:rPr kumimoji="1" lang="zh-CN" altLang="en-US" sz="1400" b="1">
                    <a:solidFill>
                      <a:srgbClr val="003366"/>
                    </a:solidFill>
                    <a:latin typeface="黑体" panose="02010609060101010101" pitchFamily="49" charset="-122"/>
                    <a:ea typeface="黑体" panose="02010609060101010101" pitchFamily="49" charset="-122"/>
                  </a:rPr>
                  <a:t>尤为重要</a:t>
                </a:r>
                <a:endParaRPr kumimoji="1" lang="en-US" altLang="zh-CN" sz="1400" b="1">
                  <a:solidFill>
                    <a:srgbClr val="003366"/>
                  </a:solidFill>
                  <a:latin typeface="黑体" panose="02010609060101010101" pitchFamily="49" charset="-122"/>
                  <a:ea typeface="黑体" panose="02010609060101010101" pitchFamily="49" charset="-122"/>
                </a:endParaRPr>
              </a:p>
            </p:txBody>
          </p:sp>
        </p:grpSp>
        <p:cxnSp>
          <p:nvCxnSpPr>
            <p:cNvPr id="3087" name="_s942086"/>
            <p:cNvCxnSpPr>
              <a:cxnSpLocks noChangeShapeType="1"/>
              <a:stCxn id="3088" idx="3"/>
            </p:cNvCxnSpPr>
            <p:nvPr/>
          </p:nvCxnSpPr>
          <p:spPr bwMode="auto">
            <a:xfrm flipV="1">
              <a:off x="2851150" y="4857750"/>
              <a:ext cx="363538" cy="1179513"/>
            </a:xfrm>
            <a:prstGeom prst="bentConnector2">
              <a:avLst/>
            </a:prstGeom>
            <a:noFill/>
            <a:ln w="28575">
              <a:solidFill>
                <a:schemeClr val="tx1"/>
              </a:solidFill>
              <a:miter lim="800000"/>
            </a:ln>
          </p:spPr>
        </p:cxnSp>
        <p:sp>
          <p:nvSpPr>
            <p:cNvPr id="3088" name="_s942088"/>
            <p:cNvSpPr>
              <a:spLocks noChangeArrowheads="1"/>
            </p:cNvSpPr>
            <p:nvPr/>
          </p:nvSpPr>
          <p:spPr bwMode="auto">
            <a:xfrm>
              <a:off x="428625" y="5572125"/>
              <a:ext cx="2422525" cy="928688"/>
            </a:xfrm>
            <a:prstGeom prst="roundRect">
              <a:avLst>
                <a:gd name="adj" fmla="val 16667"/>
              </a:avLst>
            </a:prstGeom>
            <a:solidFill>
              <a:schemeClr val="accent1"/>
            </a:solidFill>
            <a:ln w="9525">
              <a:solidFill>
                <a:schemeClr val="tx1"/>
              </a:solidFill>
              <a:round/>
            </a:ln>
          </p:spPr>
          <p:txBody>
            <a:bodyPr wrap="none" lIns="0" tIns="0" rIns="0" bIns="0" anchor="ctr"/>
            <a:lstStyle/>
            <a:p>
              <a:pPr algn="ctr"/>
              <a:r>
                <a:rPr kumimoji="1" lang="en-US" altLang="zh-CN" sz="800" b="1">
                  <a:solidFill>
                    <a:srgbClr val="FF3300"/>
                  </a:solidFill>
                  <a:latin typeface="黑体" panose="02010609060101010101" pitchFamily="49" charset="-122"/>
                  <a:ea typeface="黑体" panose="02010609060101010101" pitchFamily="49" charset="-122"/>
                </a:rPr>
                <a:t>  </a:t>
              </a:r>
              <a:r>
                <a:rPr kumimoji="1" lang="zh-CN" altLang="en-US" sz="1400" b="1">
                  <a:solidFill>
                    <a:srgbClr val="FF3300"/>
                  </a:solidFill>
                  <a:latin typeface="黑体" panose="02010609060101010101" pitchFamily="49" charset="-122"/>
                  <a:ea typeface="黑体" panose="02010609060101010101" pitchFamily="49" charset="-122"/>
                </a:rPr>
                <a:t>心肌供血</a:t>
              </a:r>
              <a:r>
                <a:rPr kumimoji="1" lang="zh-CN" altLang="en-US" sz="1400" b="1">
                  <a:solidFill>
                    <a:srgbClr val="003366"/>
                  </a:solidFill>
                  <a:latin typeface="黑体" panose="02010609060101010101" pitchFamily="49" charset="-122"/>
                  <a:ea typeface="黑体" panose="02010609060101010101" pitchFamily="49" charset="-122"/>
                </a:rPr>
                <a:t>情况与冠脉事件</a:t>
              </a:r>
              <a:endParaRPr kumimoji="1" lang="en-US" altLang="zh-CN" sz="1400" b="1">
                <a:solidFill>
                  <a:srgbClr val="003366"/>
                </a:solidFill>
                <a:latin typeface="黑体" panose="02010609060101010101" pitchFamily="49" charset="-122"/>
                <a:ea typeface="黑体" panose="02010609060101010101" pitchFamily="49" charset="-122"/>
              </a:endParaRPr>
            </a:p>
            <a:p>
              <a:pPr algn="ctr"/>
              <a:r>
                <a:rPr kumimoji="1" lang="zh-CN" altLang="en-US" sz="1400" b="1">
                  <a:solidFill>
                    <a:srgbClr val="003366"/>
                  </a:solidFill>
                  <a:latin typeface="黑体" panose="02010609060101010101" pitchFamily="49" charset="-122"/>
                  <a:ea typeface="黑体" panose="02010609060101010101" pitchFamily="49" charset="-122"/>
                </a:rPr>
                <a:t>发生息息相关</a:t>
              </a:r>
              <a:endParaRPr kumimoji="1" lang="zh-CN" altLang="en-US" sz="1400" b="1">
                <a:solidFill>
                  <a:srgbClr val="003366"/>
                </a:solidFill>
                <a:latin typeface="黑体" panose="02010609060101010101" pitchFamily="49" charset="-122"/>
                <a:ea typeface="黑体" panose="02010609060101010101" pitchFamily="49" charset="-122"/>
              </a:endParaRPr>
            </a:p>
          </p:txBody>
        </p:sp>
      </p:grpSp>
      <p:sp>
        <p:nvSpPr>
          <p:cNvPr id="3080" name="Rectangle 20"/>
          <p:cNvSpPr>
            <a:spLocks noChangeArrowheads="1"/>
          </p:cNvSpPr>
          <p:nvPr/>
        </p:nvSpPr>
        <p:spPr bwMode="auto">
          <a:xfrm>
            <a:off x="4859338" y="1577975"/>
            <a:ext cx="3954462" cy="304800"/>
          </a:xfrm>
          <a:prstGeom prst="rect">
            <a:avLst/>
          </a:prstGeom>
          <a:noFill/>
          <a:ln w="9525">
            <a:noFill/>
            <a:miter lim="800000"/>
          </a:ln>
        </p:spPr>
        <p:txBody>
          <a:bodyPr>
            <a:spAutoFit/>
          </a:bodyPr>
          <a:lstStyle/>
          <a:p>
            <a:pPr algn="ctr">
              <a:spcBef>
                <a:spcPct val="50000"/>
              </a:spcBef>
            </a:pPr>
            <a:r>
              <a:rPr kumimoji="1" lang="en-US" altLang="zh-CN" sz="1400" b="1">
                <a:latin typeface="Times New Roman" panose="02020603050405020304" pitchFamily="18" charset="0"/>
              </a:rPr>
              <a:t>Biological factors supporting plaque vulnerability</a:t>
            </a:r>
            <a:endParaRPr kumimoji="1" lang="zh-CN" altLang="en-US" sz="1400" b="1">
              <a:latin typeface="Times New Roman" panose="02020603050405020304" pitchFamily="18" charset="0"/>
            </a:endParaRPr>
          </a:p>
        </p:txBody>
      </p:sp>
      <p:pic>
        <p:nvPicPr>
          <p:cNvPr id="3081" name="Picture 19" descr="as_10[1]"/>
          <p:cNvPicPr>
            <a:picLocks noChangeAspect="1" noChangeArrowheads="1"/>
          </p:cNvPicPr>
          <p:nvPr/>
        </p:nvPicPr>
        <p:blipFill>
          <a:blip r:embed="rId1" cstate="print"/>
          <a:srcRect/>
          <a:stretch>
            <a:fillRect/>
          </a:stretch>
        </p:blipFill>
        <p:spPr bwMode="auto">
          <a:xfrm>
            <a:off x="4859338" y="1865313"/>
            <a:ext cx="3816350" cy="2374900"/>
          </a:xfrm>
          <a:prstGeom prst="rect">
            <a:avLst/>
          </a:prstGeom>
          <a:noFill/>
          <a:ln w="9525">
            <a:noFill/>
            <a:miter lim="800000"/>
            <a:headEnd/>
            <a:tailEnd/>
          </a:ln>
        </p:spPr>
      </p:pic>
      <p:grpSp>
        <p:nvGrpSpPr>
          <p:cNvPr id="4" name="Group 7"/>
          <p:cNvGrpSpPr/>
          <p:nvPr/>
        </p:nvGrpSpPr>
        <p:grpSpPr bwMode="auto">
          <a:xfrm>
            <a:off x="228600" y="1311275"/>
            <a:ext cx="8639175" cy="46038"/>
            <a:chOff x="131" y="799"/>
            <a:chExt cx="5442" cy="29"/>
          </a:xfrm>
        </p:grpSpPr>
        <p:sp>
          <p:nvSpPr>
            <p:cNvPr id="3084" name="Line 8"/>
            <p:cNvSpPr>
              <a:spLocks noChangeShapeType="1"/>
            </p:cNvSpPr>
            <p:nvPr/>
          </p:nvSpPr>
          <p:spPr bwMode="gray">
            <a:xfrm>
              <a:off x="131" y="799"/>
              <a:ext cx="5386" cy="0"/>
            </a:xfrm>
            <a:prstGeom prst="line">
              <a:avLst/>
            </a:prstGeom>
            <a:noFill/>
            <a:ln w="19050">
              <a:solidFill>
                <a:srgbClr val="18185E"/>
              </a:solidFill>
              <a:round/>
            </a:ln>
          </p:spPr>
          <p:txBody>
            <a:bodyPr rot="10800000" wrap="none" anchor="ctr"/>
            <a:lstStyle/>
            <a:p>
              <a:endParaRPr lang="zh-CN" altLang="en-US"/>
            </a:p>
          </p:txBody>
        </p:sp>
        <p:sp>
          <p:nvSpPr>
            <p:cNvPr id="3085" name="Line 9"/>
            <p:cNvSpPr>
              <a:spLocks noChangeShapeType="1"/>
            </p:cNvSpPr>
            <p:nvPr/>
          </p:nvSpPr>
          <p:spPr bwMode="gray">
            <a:xfrm>
              <a:off x="187" y="828"/>
              <a:ext cx="5386" cy="0"/>
            </a:xfrm>
            <a:prstGeom prst="line">
              <a:avLst/>
            </a:prstGeom>
            <a:noFill/>
            <a:ln w="38100">
              <a:solidFill>
                <a:srgbClr val="18185E"/>
              </a:solidFill>
              <a:round/>
            </a:ln>
          </p:spPr>
          <p:txBody>
            <a:bodyPr rot="10800000" wrap="none" anchor="ctr"/>
            <a:lstStyle/>
            <a:p>
              <a:endParaRPr lang="zh-CN" altLang="en-US"/>
            </a:p>
          </p:txBody>
        </p:sp>
      </p:grpSp>
      <p:sp>
        <p:nvSpPr>
          <p:cNvPr id="27" name="Rectangle 15"/>
          <p:cNvSpPr/>
          <p:nvPr/>
        </p:nvSpPr>
        <p:spPr bwMode="auto">
          <a:xfrm>
            <a:off x="285750" y="439738"/>
            <a:ext cx="8572500" cy="685800"/>
          </a:xfrm>
          <a:prstGeom prst="rect">
            <a:avLst/>
          </a:prstGeom>
          <a:noFill/>
          <a:ln w="9525">
            <a:noFill/>
            <a:miter lim="800000"/>
          </a:ln>
        </p:spPr>
        <p:txBody>
          <a:bodyPr anchor="ctr"/>
          <a:lstStyle/>
          <a:p>
            <a:pPr algn="ctr" eaLnBrk="0" hangingPunct="0">
              <a:defRPr/>
            </a:pPr>
            <a:r>
              <a:rPr kumimoji="1" lang="zh-CN" altLang="en-US" sz="4000" b="1" dirty="0">
                <a:solidFill>
                  <a:srgbClr val="151A4D"/>
                </a:solidFill>
                <a:effectLst>
                  <a:outerShdw blurRad="38100" dist="38100" dir="2700000" algn="tl">
                    <a:srgbClr val="C0C0C0"/>
                  </a:outerShdw>
                </a:effectLst>
                <a:latin typeface="黑体" panose="02010609060101010101" pitchFamily="49" charset="-122"/>
                <a:ea typeface="黑体" panose="02010609060101010101" pitchFamily="49" charset="-122"/>
              </a:rPr>
              <a:t>速效救心丸干预冠脉临界病变</a:t>
            </a:r>
            <a:endParaRPr kumimoji="1" lang="zh-CN" altLang="en-US" sz="4000" b="1" dirty="0">
              <a:solidFill>
                <a:srgbClr val="151A4D"/>
              </a:solidFill>
              <a:effectLst>
                <a:outerShdw blurRad="38100" dist="38100" dir="2700000" algn="tl">
                  <a:srgbClr val="C0C0C0"/>
                </a:outerShdw>
              </a:effectLst>
              <a:latin typeface="黑体" panose="02010609060101010101" pitchFamily="49" charset="-122"/>
              <a:ea typeface="黑体" panose="02010609060101010101" pitchFamily="49" charset="-122"/>
            </a:endParaRPr>
          </a:p>
        </p:txBody>
      </p:sp>
      <p:grpSp>
        <p:nvGrpSpPr>
          <p:cNvPr id="3073" name="Organization Chart 2"/>
          <p:cNvGrpSpPr>
            <a:grpSpLocks noChangeAspect="1"/>
          </p:cNvGrpSpPr>
          <p:nvPr/>
        </p:nvGrpSpPr>
        <p:grpSpPr>
          <a:xfrm>
            <a:off x="822325" y="1543050"/>
            <a:ext cx="4038600" cy="5105400"/>
            <a:chOff x="272" y="151"/>
            <a:chExt cx="1440" cy="1584"/>
          </a:xfrm>
        </p:grpSpPr>
        <p:sp>
          <p:nvSpPr>
            <p:cNvPr id="3076" name="AutoShape 3"/>
            <p:cNvSpPr>
              <a:spLocks noChangeAspect="1" noTextEdit="1"/>
            </p:cNvSpPr>
            <p:nvPr/>
          </p:nvSpPr>
          <p:spPr>
            <a:xfrm>
              <a:off x="272" y="151"/>
              <a:ext cx="1440" cy="1584"/>
            </a:xfrm>
            <a:prstGeom prst="rect">
              <a:avLst/>
            </a:prstGeom>
            <a:noFill/>
            <a:ln w="9525">
              <a:noFill/>
            </a:ln>
          </p:spPr>
        </p:sp>
      </p:grpSp>
    </p:spTree>
  </p:cSld>
  <p:clrMapOvr>
    <a:masterClrMapping/>
  </p:clrMapOvr>
  <p:transition/>
  <p:timing>
    <p:tnLst>
      <p:par>
        <p:cTn id="1" dur="indefinite" restart="never" nodeType="tmRoot"/>
      </p:par>
    </p:tnLst>
  </p:timing>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2"/>
          <p:cNvSpPr>
            <a:spLocks noChangeArrowheads="1"/>
          </p:cNvSpPr>
          <p:nvPr/>
        </p:nvSpPr>
        <p:spPr bwMode="auto">
          <a:xfrm>
            <a:off x="0" y="0"/>
            <a:ext cx="9144000" cy="6858000"/>
          </a:xfrm>
          <a:prstGeom prst="rect">
            <a:avLst/>
          </a:prstGeom>
          <a:solidFill>
            <a:schemeClr val="bg1">
              <a:lumMod val="95000"/>
            </a:schemeClr>
          </a:solidFill>
          <a:ln w="9525">
            <a:noFill/>
            <a:miter lim="800000"/>
          </a:ln>
          <a:effectLst/>
        </p:spPr>
        <p:txBody>
          <a:bodyPr wrap="none" anchor="ctr"/>
          <a:lstStyle/>
          <a:p>
            <a:pPr algn="ctr">
              <a:defRPr/>
            </a:pPr>
            <a:endParaRPr lang="zh-CN" altLang="en-US" dirty="0">
              <a:latin typeface="Arial" panose="020B0604020202020204" pitchFamily="34" charset="0"/>
            </a:endParaRPr>
          </a:p>
        </p:txBody>
      </p:sp>
      <p:sp>
        <p:nvSpPr>
          <p:cNvPr id="52227" name="Rectangle 5"/>
          <p:cNvSpPr>
            <a:spLocks noChangeArrowheads="1"/>
          </p:cNvSpPr>
          <p:nvPr/>
        </p:nvSpPr>
        <p:spPr bwMode="auto">
          <a:xfrm>
            <a:off x="2771775" y="404813"/>
            <a:ext cx="3613150" cy="366712"/>
          </a:xfrm>
          <a:prstGeom prst="rect">
            <a:avLst/>
          </a:prstGeom>
          <a:noFill/>
          <a:ln w="9525">
            <a:noFill/>
            <a:miter lim="800000"/>
          </a:ln>
        </p:spPr>
        <p:txBody>
          <a:bodyPr wrap="none">
            <a:spAutoFit/>
          </a:bodyPr>
          <a:lstStyle/>
          <a:p>
            <a:pPr>
              <a:spcBef>
                <a:spcPct val="50000"/>
              </a:spcBef>
            </a:pPr>
            <a:r>
              <a:rPr lang="en-US" altLang="zh-CN" b="1">
                <a:solidFill>
                  <a:schemeClr val="tx2"/>
                </a:solidFill>
                <a:latin typeface="Times New Roman" panose="02020603050405020304" pitchFamily="18" charset="0"/>
              </a:rPr>
              <a:t>Development    of    Atherosclerosis</a:t>
            </a:r>
            <a:endParaRPr lang="zh-CN" altLang="en-US" b="1">
              <a:solidFill>
                <a:schemeClr val="tx2"/>
              </a:solidFill>
              <a:latin typeface="Times New Roman" panose="02020603050405020304" pitchFamily="18" charset="0"/>
            </a:endParaRPr>
          </a:p>
        </p:txBody>
      </p:sp>
      <p:pic>
        <p:nvPicPr>
          <p:cNvPr id="52228" name="Picture 4" descr="as_25[1]"/>
          <p:cNvPicPr>
            <a:picLocks noChangeAspect="1" noChangeArrowheads="1"/>
          </p:cNvPicPr>
          <p:nvPr/>
        </p:nvPicPr>
        <p:blipFill>
          <a:blip r:embed="rId1" cstate="print"/>
          <a:srcRect/>
          <a:stretch>
            <a:fillRect/>
          </a:stretch>
        </p:blipFill>
        <p:spPr bwMode="gray">
          <a:xfrm>
            <a:off x="684213" y="908050"/>
            <a:ext cx="7772400" cy="3960813"/>
          </a:xfrm>
          <a:prstGeom prst="rect">
            <a:avLst/>
          </a:prstGeom>
          <a:noFill/>
          <a:ln w="9525">
            <a:noFill/>
            <a:miter lim="800000"/>
            <a:headEnd/>
            <a:tailEnd/>
          </a:ln>
        </p:spPr>
      </p:pic>
      <p:sp>
        <p:nvSpPr>
          <p:cNvPr id="52229" name="AutoShape 4"/>
          <p:cNvSpPr>
            <a:spLocks noChangeArrowheads="1"/>
          </p:cNvSpPr>
          <p:nvPr/>
        </p:nvSpPr>
        <p:spPr bwMode="auto">
          <a:xfrm>
            <a:off x="539750" y="4941888"/>
            <a:ext cx="8280400" cy="1366837"/>
          </a:xfrm>
          <a:prstGeom prst="roundRect">
            <a:avLst>
              <a:gd name="adj" fmla="val 16667"/>
            </a:avLst>
          </a:prstGeom>
          <a:solidFill>
            <a:srgbClr val="C0C0C0">
              <a:alpha val="43137"/>
            </a:srgbClr>
          </a:solidFill>
          <a:ln w="3175" cap="rnd">
            <a:solidFill>
              <a:schemeClr val="tx1"/>
            </a:solidFill>
            <a:prstDash val="sysDot"/>
            <a:round/>
          </a:ln>
        </p:spPr>
        <p:txBody>
          <a:bodyPr wrap="none" anchor="ctr"/>
          <a:lstStyle/>
          <a:p>
            <a:pPr>
              <a:spcBef>
                <a:spcPct val="50000"/>
              </a:spcBef>
            </a:pPr>
            <a:endParaRPr kumimoji="1" lang="zh-CN" altLang="en-US" sz="1200">
              <a:solidFill>
                <a:srgbClr val="FF0000"/>
              </a:solidFill>
              <a:latin typeface="黑体" panose="02010609060101010101" pitchFamily="49" charset="-122"/>
            </a:endParaRPr>
          </a:p>
          <a:p>
            <a:pPr>
              <a:spcBef>
                <a:spcPct val="50000"/>
              </a:spcBef>
            </a:pPr>
            <a:endParaRPr kumimoji="1" lang="zh-CN" altLang="en-US" sz="1400">
              <a:solidFill>
                <a:srgbClr val="003366"/>
              </a:solidFill>
              <a:latin typeface="黑体" panose="02010609060101010101" pitchFamily="49" charset="-122"/>
            </a:endParaRPr>
          </a:p>
          <a:p>
            <a:pPr>
              <a:spcBef>
                <a:spcPct val="50000"/>
              </a:spcBef>
            </a:pPr>
            <a:r>
              <a:rPr kumimoji="1" lang="zh-CN" altLang="en-US" sz="1400" b="1">
                <a:solidFill>
                  <a:srgbClr val="FF0000"/>
                </a:solidFill>
                <a:latin typeface="黑体" panose="02010609060101010101" pitchFamily="49" charset="-122"/>
                <a:ea typeface="黑体" panose="02010609060101010101" pitchFamily="49" charset="-122"/>
              </a:rPr>
              <a:t>冠脉临界病变的病理机制</a:t>
            </a:r>
            <a:r>
              <a:rPr kumimoji="1" lang="zh-CN" altLang="en-US" sz="1400" b="1">
                <a:solidFill>
                  <a:srgbClr val="1C1C58"/>
                </a:solidFill>
                <a:latin typeface="黑体" panose="02010609060101010101" pitchFamily="49" charset="-122"/>
                <a:ea typeface="黑体" panose="02010609060101010101" pitchFamily="49" charset="-122"/>
              </a:rPr>
              <a:t>：易损斑块（</a:t>
            </a:r>
            <a:r>
              <a:rPr kumimoji="1" lang="en-US" altLang="zh-CN" sz="1400" b="1">
                <a:solidFill>
                  <a:srgbClr val="1C1C58"/>
                </a:solidFill>
                <a:latin typeface="黑体" panose="02010609060101010101" pitchFamily="49" charset="-122"/>
                <a:ea typeface="黑体" panose="02010609060101010101" pitchFamily="49" charset="-122"/>
              </a:rPr>
              <a:t>VP</a:t>
            </a:r>
            <a:r>
              <a:rPr kumimoji="1" lang="zh-CN" altLang="en-US" sz="1400" b="1">
                <a:solidFill>
                  <a:srgbClr val="1C1C58"/>
                </a:solidFill>
                <a:latin typeface="黑体" panose="02010609060101010101" pitchFamily="49" charset="-122"/>
                <a:ea typeface="黑体" panose="02010609060101010101" pitchFamily="49" charset="-122"/>
              </a:rPr>
              <a:t>）破裂和血栓形成</a:t>
            </a:r>
            <a:endParaRPr kumimoji="1" lang="zh-CN" altLang="en-US" sz="1400" b="1">
              <a:solidFill>
                <a:srgbClr val="1C1C58"/>
              </a:solidFill>
              <a:latin typeface="黑体" panose="02010609060101010101" pitchFamily="49" charset="-122"/>
              <a:ea typeface="黑体" panose="02010609060101010101" pitchFamily="49" charset="-122"/>
            </a:endParaRPr>
          </a:p>
          <a:p>
            <a:pPr>
              <a:spcBef>
                <a:spcPct val="50000"/>
              </a:spcBef>
              <a:buFontTx/>
              <a:buChar char="•"/>
            </a:pPr>
            <a:r>
              <a:rPr kumimoji="1" lang="zh-CN" altLang="en-US" sz="1400" b="1">
                <a:solidFill>
                  <a:srgbClr val="1C1C58"/>
                </a:solidFill>
                <a:latin typeface="黑体" panose="02010609060101010101" pitchFamily="49" charset="-122"/>
                <a:ea typeface="黑体" panose="02010609060101010101" pitchFamily="49" charset="-122"/>
              </a:rPr>
              <a:t> 易损斑块包括</a:t>
            </a:r>
            <a:r>
              <a:rPr kumimoji="1" lang="zh-CN" altLang="en-US" sz="1400" b="1">
                <a:solidFill>
                  <a:srgbClr val="FF0000"/>
                </a:solidFill>
                <a:latin typeface="黑体" panose="02010609060101010101" pitchFamily="49" charset="-122"/>
                <a:ea typeface="黑体" panose="02010609060101010101" pitchFamily="49" charset="-122"/>
              </a:rPr>
              <a:t>易破裂斑块、侵蚀性斑块和钙化结节性斑块</a:t>
            </a:r>
            <a:r>
              <a:rPr kumimoji="1" lang="zh-CN" altLang="en-US" sz="1400" b="1">
                <a:solidFill>
                  <a:srgbClr val="1C1C58"/>
                </a:solidFill>
                <a:latin typeface="黑体" panose="02010609060101010101" pitchFamily="49" charset="-122"/>
                <a:ea typeface="黑体" panose="02010609060101010101" pitchFamily="49" charset="-122"/>
              </a:rPr>
              <a:t>，它们致</a:t>
            </a:r>
            <a:r>
              <a:rPr kumimoji="1" lang="en-US" altLang="zh-CN" sz="1400" b="1">
                <a:solidFill>
                  <a:srgbClr val="1C1C58"/>
                </a:solidFill>
                <a:latin typeface="黑体" panose="02010609060101010101" pitchFamily="49" charset="-122"/>
                <a:ea typeface="黑体" panose="02010609060101010101" pitchFamily="49" charset="-122"/>
              </a:rPr>
              <a:t>ACS</a:t>
            </a:r>
            <a:r>
              <a:rPr kumimoji="1" lang="zh-CN" altLang="en-US" sz="1400" b="1">
                <a:solidFill>
                  <a:srgbClr val="1C1C58"/>
                </a:solidFill>
                <a:latin typeface="黑体" panose="02010609060101010101" pitchFamily="49" charset="-122"/>
                <a:ea typeface="黑体" panose="02010609060101010101" pitchFamily="49" charset="-122"/>
              </a:rPr>
              <a:t>死亡率各为</a:t>
            </a:r>
            <a:r>
              <a:rPr kumimoji="1" lang="en-US" altLang="zh-CN" sz="1400" b="1">
                <a:solidFill>
                  <a:srgbClr val="FF0000"/>
                </a:solidFill>
                <a:latin typeface="黑体" panose="02010609060101010101" pitchFamily="49" charset="-122"/>
                <a:ea typeface="黑体" panose="02010609060101010101" pitchFamily="49" charset="-122"/>
              </a:rPr>
              <a:t>50%-60%</a:t>
            </a:r>
            <a:r>
              <a:rPr kumimoji="1" lang="zh-CN" altLang="en-US" sz="1400" b="1">
                <a:solidFill>
                  <a:srgbClr val="FF0000"/>
                </a:solidFill>
                <a:latin typeface="黑体" panose="02010609060101010101" pitchFamily="49" charset="-122"/>
                <a:ea typeface="黑体" panose="02010609060101010101" pitchFamily="49" charset="-122"/>
              </a:rPr>
              <a:t>、</a:t>
            </a:r>
            <a:r>
              <a:rPr kumimoji="1" lang="en-US" altLang="zh-CN" sz="1400" b="1">
                <a:solidFill>
                  <a:srgbClr val="FF0000"/>
                </a:solidFill>
                <a:latin typeface="黑体" panose="02010609060101010101" pitchFamily="49" charset="-122"/>
                <a:ea typeface="黑体" panose="02010609060101010101" pitchFamily="49" charset="-122"/>
              </a:rPr>
              <a:t>20%</a:t>
            </a:r>
            <a:r>
              <a:rPr kumimoji="1" lang="zh-CN" altLang="en-US" sz="1400" b="1">
                <a:solidFill>
                  <a:srgbClr val="FF0000"/>
                </a:solidFill>
                <a:latin typeface="黑体" panose="02010609060101010101" pitchFamily="49" charset="-122"/>
                <a:ea typeface="黑体" panose="02010609060101010101" pitchFamily="49" charset="-122"/>
              </a:rPr>
              <a:t>、</a:t>
            </a:r>
            <a:r>
              <a:rPr kumimoji="1" lang="en-US" altLang="zh-CN" sz="1400" b="1">
                <a:solidFill>
                  <a:srgbClr val="FF0000"/>
                </a:solidFill>
                <a:latin typeface="黑体" panose="02010609060101010101" pitchFamily="49" charset="-122"/>
                <a:ea typeface="黑体" panose="02010609060101010101" pitchFamily="49" charset="-122"/>
              </a:rPr>
              <a:t>2%</a:t>
            </a:r>
            <a:r>
              <a:rPr kumimoji="1" lang="zh-CN" altLang="en-US" sz="1400" b="1">
                <a:solidFill>
                  <a:srgbClr val="1C1C58"/>
                </a:solidFill>
                <a:latin typeface="黑体" panose="02010609060101010101" pitchFamily="49" charset="-122"/>
                <a:ea typeface="黑体" panose="02010609060101010101" pitchFamily="49" charset="-122"/>
              </a:rPr>
              <a:t>；</a:t>
            </a:r>
            <a:endParaRPr kumimoji="1" lang="zh-CN" altLang="en-US" sz="1400" b="1">
              <a:solidFill>
                <a:srgbClr val="1C1C58"/>
              </a:solidFill>
              <a:latin typeface="黑体" panose="02010609060101010101" pitchFamily="49" charset="-122"/>
              <a:ea typeface="黑体" panose="02010609060101010101" pitchFamily="49" charset="-122"/>
            </a:endParaRPr>
          </a:p>
          <a:p>
            <a:pPr>
              <a:spcBef>
                <a:spcPct val="50000"/>
              </a:spcBef>
              <a:buFontTx/>
              <a:buChar char="•"/>
            </a:pPr>
            <a:r>
              <a:rPr kumimoji="1" lang="zh-CN" altLang="en-US" sz="1400" b="1">
                <a:solidFill>
                  <a:srgbClr val="1C1C58"/>
                </a:solidFill>
                <a:latin typeface="黑体" panose="02010609060101010101" pitchFamily="49" charset="-122"/>
                <a:ea typeface="黑体" panose="02010609060101010101" pitchFamily="49" charset="-122"/>
              </a:rPr>
              <a:t> </a:t>
            </a:r>
            <a:r>
              <a:rPr kumimoji="1" lang="zh-CN" altLang="en-US" sz="1400" b="1">
                <a:solidFill>
                  <a:srgbClr val="FF0000"/>
                </a:solidFill>
                <a:latin typeface="黑体" panose="02010609060101010101" pitchFamily="49" charset="-122"/>
                <a:ea typeface="黑体" panose="02010609060101010101" pitchFamily="49" charset="-122"/>
              </a:rPr>
              <a:t>另一类斑块</a:t>
            </a:r>
            <a:r>
              <a:rPr kumimoji="1" lang="zh-CN" altLang="en-US" sz="1400" b="1">
                <a:solidFill>
                  <a:srgbClr val="1C1C58"/>
                </a:solidFill>
                <a:latin typeface="黑体" panose="02010609060101010101" pitchFamily="49" charset="-122"/>
                <a:ea typeface="黑体" panose="02010609060101010101" pitchFamily="49" charset="-122"/>
              </a:rPr>
              <a:t>是上述三类斑块修复发展形成的纤维钙化斑块，致</a:t>
            </a:r>
            <a:r>
              <a:rPr kumimoji="1" lang="en-US" altLang="zh-CN" sz="1400" b="1">
                <a:solidFill>
                  <a:srgbClr val="1C1C58"/>
                </a:solidFill>
                <a:latin typeface="黑体" panose="02010609060101010101" pitchFamily="49" charset="-122"/>
                <a:ea typeface="黑体" panose="02010609060101010101" pitchFamily="49" charset="-122"/>
              </a:rPr>
              <a:t>ACS</a:t>
            </a:r>
            <a:r>
              <a:rPr kumimoji="1" lang="zh-CN" altLang="en-US" sz="1400" b="1">
                <a:solidFill>
                  <a:srgbClr val="1C1C58"/>
                </a:solidFill>
                <a:latin typeface="黑体" panose="02010609060101010101" pitchFamily="49" charset="-122"/>
                <a:ea typeface="黑体" panose="02010609060101010101" pitchFamily="49" charset="-122"/>
              </a:rPr>
              <a:t>死亡率为</a:t>
            </a:r>
            <a:r>
              <a:rPr kumimoji="1" lang="en-US" altLang="zh-CN" sz="1400" b="1">
                <a:solidFill>
                  <a:srgbClr val="FF0000"/>
                </a:solidFill>
                <a:latin typeface="黑体" panose="02010609060101010101" pitchFamily="49" charset="-122"/>
                <a:ea typeface="黑体" panose="02010609060101010101" pitchFamily="49" charset="-122"/>
              </a:rPr>
              <a:t>20%-30%</a:t>
            </a:r>
            <a:r>
              <a:rPr kumimoji="1" lang="zh-CN" altLang="en-US" sz="1400" b="1">
                <a:solidFill>
                  <a:srgbClr val="1C1C58"/>
                </a:solidFill>
                <a:latin typeface="黑体" panose="02010609060101010101" pitchFamily="49" charset="-122"/>
                <a:ea typeface="黑体" panose="02010609060101010101" pitchFamily="49" charset="-122"/>
              </a:rPr>
              <a:t>。</a:t>
            </a:r>
            <a:endParaRPr kumimoji="1" lang="zh-CN" altLang="en-US" sz="1400" b="1">
              <a:solidFill>
                <a:srgbClr val="1C1C58"/>
              </a:solidFill>
              <a:latin typeface="黑体" panose="02010609060101010101" pitchFamily="49" charset="-122"/>
              <a:ea typeface="黑体" panose="02010609060101010101" pitchFamily="49" charset="-122"/>
            </a:endParaRPr>
          </a:p>
          <a:p>
            <a:pPr>
              <a:spcBef>
                <a:spcPct val="50000"/>
              </a:spcBef>
            </a:pPr>
            <a:endParaRPr lang="zh-CN" altLang="en-US" sz="1400" b="1">
              <a:solidFill>
                <a:srgbClr val="FF0000"/>
              </a:solidFill>
              <a:latin typeface="宋体" panose="02010600030101010101" pitchFamily="2" charset="-122"/>
            </a:endParaRPr>
          </a:p>
          <a:p>
            <a:pPr eaLnBrk="0" hangingPunct="0">
              <a:spcBef>
                <a:spcPct val="50000"/>
              </a:spcBef>
            </a:pPr>
            <a:endParaRPr kumimoji="1" lang="zh-CN" altLang="zh-CN" sz="1200">
              <a:solidFill>
                <a:srgbClr val="003366"/>
              </a:solidFill>
              <a:latin typeface="宋体" panose="02010600030101010101" pitchFamily="2" charset="-122"/>
            </a:endParaRPr>
          </a:p>
        </p:txBody>
      </p:sp>
    </p:spTree>
  </p:cSld>
  <p:clrMapOvr>
    <a:masterClrMapping/>
  </p:clrMapOvr>
  <p:transition/>
  <p:timing>
    <p:tnLst>
      <p:par>
        <p:cTn id="1" dur="indefinite" restart="never" nodeType="tmRoot"/>
      </p:par>
    </p:tnLst>
  </p:timing>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2"/>
          <p:cNvSpPr>
            <a:spLocks noChangeArrowheads="1"/>
          </p:cNvSpPr>
          <p:nvPr/>
        </p:nvSpPr>
        <p:spPr bwMode="auto">
          <a:xfrm>
            <a:off x="0" y="0"/>
            <a:ext cx="9144000" cy="6858000"/>
          </a:xfrm>
          <a:prstGeom prst="rect">
            <a:avLst/>
          </a:prstGeom>
          <a:solidFill>
            <a:schemeClr val="bg1">
              <a:lumMod val="95000"/>
            </a:schemeClr>
          </a:solidFill>
          <a:ln w="9525">
            <a:noFill/>
            <a:miter lim="800000"/>
          </a:ln>
          <a:effectLst/>
        </p:spPr>
        <p:txBody>
          <a:bodyPr wrap="none" anchor="ctr"/>
          <a:lstStyle/>
          <a:p>
            <a:pPr algn="ctr">
              <a:defRPr/>
            </a:pPr>
            <a:endParaRPr lang="zh-CN" altLang="en-US" dirty="0">
              <a:latin typeface="Arial" panose="020B0604020202020204" pitchFamily="34" charset="0"/>
            </a:endParaRPr>
          </a:p>
        </p:txBody>
      </p:sp>
      <p:sp>
        <p:nvSpPr>
          <p:cNvPr id="53250" name="Rectangle 5"/>
          <p:cNvSpPr>
            <a:spLocks noChangeArrowheads="1"/>
          </p:cNvSpPr>
          <p:nvPr/>
        </p:nvSpPr>
        <p:spPr bwMode="auto">
          <a:xfrm>
            <a:off x="250825" y="595313"/>
            <a:ext cx="3554413" cy="457200"/>
          </a:xfrm>
          <a:prstGeom prst="rect">
            <a:avLst/>
          </a:prstGeom>
          <a:noFill/>
          <a:ln w="9525">
            <a:noFill/>
            <a:miter lim="800000"/>
          </a:ln>
          <a:effectLst>
            <a:prstShdw prst="shdw12">
              <a:schemeClr val="bg2">
                <a:alpha val="50000"/>
              </a:schemeClr>
            </a:prstShdw>
          </a:effectLst>
        </p:spPr>
        <p:txBody>
          <a:bodyPr wrap="none">
            <a:spAutoFit/>
          </a:bodyPr>
          <a:lstStyle/>
          <a:p>
            <a:r>
              <a:rPr lang="zh-CN" altLang="en-US" sz="2400" b="1">
                <a:solidFill>
                  <a:srgbClr val="000099"/>
                </a:solidFill>
                <a:latin typeface="黑体" panose="02010609060101010101" pitchFamily="49" charset="-122"/>
                <a:ea typeface="黑体" panose="02010609060101010101" pitchFamily="49" charset="-122"/>
              </a:rPr>
              <a:t>冠脉临界病变的中医认识</a:t>
            </a:r>
            <a:endParaRPr lang="zh-CN" altLang="en-US" sz="2400" b="1">
              <a:solidFill>
                <a:srgbClr val="000099"/>
              </a:solidFill>
              <a:latin typeface="黑体" panose="02010609060101010101" pitchFamily="49" charset="-122"/>
              <a:ea typeface="黑体" panose="02010609060101010101" pitchFamily="49" charset="-122"/>
            </a:endParaRPr>
          </a:p>
        </p:txBody>
      </p:sp>
      <p:sp>
        <p:nvSpPr>
          <p:cNvPr id="29699" name="Rectangle 7"/>
          <p:cNvSpPr>
            <a:spLocks noChangeArrowheads="1"/>
          </p:cNvSpPr>
          <p:nvPr/>
        </p:nvSpPr>
        <p:spPr bwMode="auto">
          <a:xfrm>
            <a:off x="0" y="3140968"/>
            <a:ext cx="9143999" cy="3857979"/>
          </a:xfrm>
          <a:prstGeom prst="rect">
            <a:avLst/>
          </a:prstGeom>
        </p:spPr>
        <p:style>
          <a:lnRef idx="0">
            <a:schemeClr val="accent3"/>
          </a:lnRef>
          <a:fillRef idx="3">
            <a:schemeClr val="accent3"/>
          </a:fillRef>
          <a:effectRef idx="3">
            <a:schemeClr val="accent3"/>
          </a:effectRef>
          <a:fontRef idx="minor">
            <a:schemeClr val="lt1"/>
          </a:fontRef>
        </p:style>
        <p:txBody>
          <a:bodyPr>
            <a:spAutoFit/>
          </a:bodyPr>
          <a:lstStyle/>
          <a:p>
            <a:pPr eaLnBrk="0" hangingPunct="0">
              <a:lnSpc>
                <a:spcPct val="150000"/>
              </a:lnSpc>
              <a:spcBef>
                <a:spcPct val="20000"/>
              </a:spcBef>
              <a:buClr>
                <a:schemeClr val="tx2"/>
              </a:buClr>
              <a:buFont typeface="Wingdings" panose="05000000000000000000" pitchFamily="2" charset="2"/>
              <a:buChar char="v"/>
              <a:defRPr/>
            </a:pPr>
            <a:endParaRPr lang="en-US" altLang="zh-CN" sz="1600" b="1" dirty="0">
              <a:solidFill>
                <a:srgbClr val="FF3300"/>
              </a:solidFill>
              <a:latin typeface="黑体" panose="02010609060101010101" pitchFamily="49" charset="-122"/>
              <a:ea typeface="黑体" panose="02010609060101010101" pitchFamily="49" charset="-122"/>
            </a:endParaRPr>
          </a:p>
          <a:p>
            <a:pPr eaLnBrk="0" hangingPunct="0">
              <a:lnSpc>
                <a:spcPct val="150000"/>
              </a:lnSpc>
              <a:spcBef>
                <a:spcPct val="20000"/>
              </a:spcBef>
              <a:buClr>
                <a:schemeClr val="tx2"/>
              </a:buClr>
              <a:buFont typeface="Wingdings" panose="05000000000000000000" pitchFamily="2" charset="2"/>
              <a:buChar char="v"/>
              <a:defRPr/>
            </a:pPr>
            <a:r>
              <a:rPr lang="zh-CN" altLang="en-US" sz="1600" b="1" dirty="0">
                <a:solidFill>
                  <a:srgbClr val="FF3300"/>
                </a:solidFill>
                <a:latin typeface="黑体" panose="02010609060101010101" pitchFamily="49" charset="-122"/>
                <a:ea typeface="黑体" panose="02010609060101010101" pitchFamily="49" charset="-122"/>
              </a:rPr>
              <a:t>理论根据  </a:t>
            </a:r>
            <a:r>
              <a:rPr lang="en-US" altLang="zh-CN" sz="1600" b="1" dirty="0">
                <a:solidFill>
                  <a:srgbClr val="1C1C58"/>
                </a:solidFill>
                <a:latin typeface="黑体" panose="02010609060101010101" pitchFamily="49" charset="-122"/>
                <a:ea typeface="黑体" panose="02010609060101010101" pitchFamily="49" charset="-122"/>
              </a:rPr>
              <a:t>1</a:t>
            </a:r>
            <a:r>
              <a:rPr lang="en-US" altLang="zh-CN" sz="1600" b="1" dirty="0">
                <a:solidFill>
                  <a:srgbClr val="003366"/>
                </a:solidFill>
                <a:latin typeface="黑体" panose="02010609060101010101" pitchFamily="49" charset="-122"/>
                <a:ea typeface="黑体" panose="02010609060101010101" pitchFamily="49" charset="-122"/>
              </a:rPr>
              <a:t>《</a:t>
            </a:r>
            <a:r>
              <a:rPr lang="zh-CN" altLang="en-US" sz="1600" b="1" dirty="0">
                <a:solidFill>
                  <a:srgbClr val="003366"/>
                </a:solidFill>
                <a:latin typeface="黑体" panose="02010609060101010101" pitchFamily="49" charset="-122"/>
                <a:ea typeface="黑体" panose="02010609060101010101" pitchFamily="49" charset="-122"/>
              </a:rPr>
              <a:t>内经</a:t>
            </a:r>
            <a:r>
              <a:rPr lang="en-US" altLang="zh-CN" sz="1600" b="1" dirty="0">
                <a:solidFill>
                  <a:srgbClr val="003366"/>
                </a:solidFill>
                <a:latin typeface="黑体" panose="02010609060101010101" pitchFamily="49" charset="-122"/>
                <a:ea typeface="黑体" panose="02010609060101010101" pitchFamily="49" charset="-122"/>
              </a:rPr>
              <a:t>》</a:t>
            </a:r>
            <a:r>
              <a:rPr lang="zh-CN" altLang="en-US" sz="1600" b="1" dirty="0">
                <a:solidFill>
                  <a:srgbClr val="003366"/>
                </a:solidFill>
                <a:latin typeface="黑体" panose="02010609060101010101" pitchFamily="49" charset="-122"/>
                <a:ea typeface="黑体" panose="02010609060101010101" pitchFamily="49" charset="-122"/>
              </a:rPr>
              <a:t>“血气不和，百病乃变化而生”、</a:t>
            </a:r>
            <a:r>
              <a:rPr lang="en-US" altLang="zh-CN" sz="1600" b="1" dirty="0">
                <a:solidFill>
                  <a:srgbClr val="003366"/>
                </a:solidFill>
                <a:latin typeface="黑体" panose="02010609060101010101" pitchFamily="49" charset="-122"/>
                <a:ea typeface="黑体" panose="02010609060101010101" pitchFamily="49" charset="-122"/>
              </a:rPr>
              <a:t>“</a:t>
            </a:r>
            <a:r>
              <a:rPr lang="zh-CN" altLang="en-US" sz="1600" b="1" dirty="0">
                <a:solidFill>
                  <a:srgbClr val="003366"/>
                </a:solidFill>
                <a:latin typeface="黑体" panose="02010609060101010101" pitchFamily="49" charset="-122"/>
                <a:ea typeface="黑体" panose="02010609060101010101" pitchFamily="49" charset="-122"/>
              </a:rPr>
              <a:t>疏其血气、令其调达，而至和平”         </a:t>
            </a:r>
            <a:endParaRPr lang="zh-CN" altLang="en-US" sz="1600" b="1" dirty="0">
              <a:solidFill>
                <a:srgbClr val="003366"/>
              </a:solidFill>
              <a:latin typeface="黑体" panose="02010609060101010101" pitchFamily="49" charset="-122"/>
              <a:ea typeface="黑体" panose="02010609060101010101" pitchFamily="49" charset="-122"/>
            </a:endParaRPr>
          </a:p>
          <a:p>
            <a:pPr eaLnBrk="0" hangingPunct="0">
              <a:lnSpc>
                <a:spcPct val="150000"/>
              </a:lnSpc>
              <a:spcBef>
                <a:spcPct val="20000"/>
              </a:spcBef>
              <a:buClr>
                <a:schemeClr val="tx2"/>
              </a:buClr>
              <a:buFont typeface="Wingdings" panose="05000000000000000000" pitchFamily="2" charset="2"/>
              <a:buNone/>
              <a:defRPr/>
            </a:pPr>
            <a:r>
              <a:rPr lang="zh-CN" altLang="en-US" sz="1600" b="1" dirty="0">
                <a:solidFill>
                  <a:srgbClr val="003366"/>
                </a:solidFill>
                <a:latin typeface="黑体" panose="02010609060101010101" pitchFamily="49" charset="-122"/>
                <a:ea typeface="黑体" panose="02010609060101010101" pitchFamily="49" charset="-122"/>
              </a:rPr>
              <a:t>            </a:t>
            </a:r>
            <a:r>
              <a:rPr lang="en-US" altLang="zh-CN" sz="1600" b="1" dirty="0">
                <a:solidFill>
                  <a:srgbClr val="003366"/>
                </a:solidFill>
                <a:latin typeface="黑体" panose="02010609060101010101" pitchFamily="49" charset="-122"/>
                <a:ea typeface="黑体" panose="02010609060101010101" pitchFamily="49" charset="-122"/>
              </a:rPr>
              <a:t>2 </a:t>
            </a:r>
            <a:r>
              <a:rPr lang="zh-CN" altLang="en-US" sz="1600" b="1" dirty="0">
                <a:solidFill>
                  <a:srgbClr val="003366"/>
                </a:solidFill>
                <a:latin typeface="黑体" panose="02010609060101010101" pitchFamily="49" charset="-122"/>
                <a:ea typeface="黑体" panose="02010609060101010101" pitchFamily="49" charset="-122"/>
              </a:rPr>
              <a:t>毒系脏腑功能和气血运行失常病理产物蕴积体内过多生成 ；</a:t>
            </a:r>
            <a:endParaRPr lang="en-US" altLang="zh-CN" sz="1600" b="1" dirty="0">
              <a:solidFill>
                <a:srgbClr val="003366"/>
              </a:solidFill>
              <a:latin typeface="黑体" panose="02010609060101010101" pitchFamily="49" charset="-122"/>
              <a:ea typeface="黑体" panose="02010609060101010101" pitchFamily="49" charset="-122"/>
            </a:endParaRPr>
          </a:p>
          <a:p>
            <a:pPr eaLnBrk="0" hangingPunct="0">
              <a:lnSpc>
                <a:spcPct val="150000"/>
              </a:lnSpc>
              <a:spcBef>
                <a:spcPct val="20000"/>
              </a:spcBef>
              <a:buClr>
                <a:schemeClr val="tx2"/>
              </a:buClr>
              <a:buFont typeface="Wingdings" panose="05000000000000000000" pitchFamily="2" charset="2"/>
              <a:buNone/>
              <a:defRPr/>
            </a:pPr>
            <a:r>
              <a:rPr lang="en-US" altLang="zh-CN" sz="1600" b="1" dirty="0">
                <a:solidFill>
                  <a:srgbClr val="003366"/>
                </a:solidFill>
                <a:latin typeface="黑体" panose="02010609060101010101" pitchFamily="49" charset="-122"/>
                <a:ea typeface="黑体" panose="02010609060101010101" pitchFamily="49" charset="-122"/>
              </a:rPr>
              <a:t>            3“</a:t>
            </a:r>
            <a:r>
              <a:rPr lang="zh-CN" altLang="en-US" sz="1600" b="1" dirty="0">
                <a:solidFill>
                  <a:srgbClr val="003366"/>
                </a:solidFill>
                <a:latin typeface="黑体" panose="02010609060101010101" pitchFamily="49" charset="-122"/>
                <a:ea typeface="黑体" panose="02010609060101010101" pitchFamily="49" charset="-122"/>
              </a:rPr>
              <a:t>毒最易腐筋伤脉”，似与</a:t>
            </a:r>
            <a:r>
              <a:rPr lang="en-US" altLang="zh-CN" sz="1600" b="1" dirty="0">
                <a:solidFill>
                  <a:srgbClr val="003366"/>
                </a:solidFill>
                <a:latin typeface="黑体" panose="02010609060101010101" pitchFamily="49" charset="-122"/>
                <a:ea typeface="黑体" panose="02010609060101010101" pitchFamily="49" charset="-122"/>
              </a:rPr>
              <a:t>AS</a:t>
            </a:r>
            <a:r>
              <a:rPr lang="zh-CN" altLang="en-US" sz="1600" b="1" dirty="0">
                <a:solidFill>
                  <a:srgbClr val="003366"/>
                </a:solidFill>
                <a:latin typeface="黑体" panose="02010609060101010101" pitchFamily="49" charset="-122"/>
                <a:ea typeface="黑体" panose="02010609060101010101" pitchFamily="49" charset="-122"/>
              </a:rPr>
              <a:t>易损斑块之炎症细胞浸润等相关联</a:t>
            </a:r>
            <a:r>
              <a:rPr lang="zh-CN" altLang="en-US" sz="1600" b="1" dirty="0">
                <a:solidFill>
                  <a:srgbClr val="000000"/>
                </a:solidFill>
                <a:latin typeface="黑体" panose="02010609060101010101" pitchFamily="49" charset="-122"/>
                <a:ea typeface="黑体" panose="02010609060101010101" pitchFamily="49" charset="-122"/>
              </a:rPr>
              <a:t>。</a:t>
            </a:r>
            <a:endParaRPr lang="zh-CN" altLang="en-US" sz="1600" b="1" dirty="0">
              <a:solidFill>
                <a:srgbClr val="003366"/>
              </a:solidFill>
              <a:latin typeface="黑体" panose="02010609060101010101" pitchFamily="49" charset="-122"/>
              <a:ea typeface="黑体" panose="02010609060101010101" pitchFamily="49" charset="-122"/>
            </a:endParaRPr>
          </a:p>
          <a:p>
            <a:pPr eaLnBrk="0" hangingPunct="0">
              <a:lnSpc>
                <a:spcPct val="150000"/>
              </a:lnSpc>
              <a:spcBef>
                <a:spcPct val="20000"/>
              </a:spcBef>
              <a:buClr>
                <a:schemeClr val="tx2"/>
              </a:buClr>
              <a:buFont typeface="Wingdings" panose="05000000000000000000" pitchFamily="2" charset="2"/>
              <a:buChar char="v"/>
              <a:defRPr/>
            </a:pPr>
            <a:r>
              <a:rPr lang="zh-CN" altLang="en-US" sz="1600" b="1" dirty="0">
                <a:solidFill>
                  <a:srgbClr val="FF3300"/>
                </a:solidFill>
                <a:latin typeface="黑体" panose="02010609060101010101" pitchFamily="49" charset="-122"/>
                <a:ea typeface="黑体" panose="02010609060101010101" pitchFamily="49" charset="-122"/>
              </a:rPr>
              <a:t>客观证据   </a:t>
            </a:r>
            <a:r>
              <a:rPr lang="en-US" altLang="zh-CN" sz="1600" b="1" dirty="0">
                <a:solidFill>
                  <a:srgbClr val="003366"/>
                </a:solidFill>
                <a:latin typeface="黑体" panose="02010609060101010101" pitchFamily="49" charset="-122"/>
                <a:ea typeface="黑体" panose="02010609060101010101" pitchFamily="49" charset="-122"/>
              </a:rPr>
              <a:t>1 </a:t>
            </a:r>
            <a:r>
              <a:rPr lang="zh-CN" altLang="en-US" sz="1600" b="1" dirty="0">
                <a:solidFill>
                  <a:srgbClr val="003366"/>
                </a:solidFill>
                <a:latin typeface="黑体" panose="02010609060101010101" pitchFamily="49" charset="-122"/>
                <a:ea typeface="黑体" panose="02010609060101010101" pitchFamily="49" charset="-122"/>
              </a:rPr>
              <a:t>支持向量机方法提取名医诊治冠心病最主要证候要素为“血瘀”； </a:t>
            </a:r>
            <a:endParaRPr lang="zh-CN" altLang="en-US" sz="1600" b="1" dirty="0">
              <a:solidFill>
                <a:srgbClr val="003366"/>
              </a:solidFill>
              <a:latin typeface="黑体" panose="02010609060101010101" pitchFamily="49" charset="-122"/>
              <a:ea typeface="黑体" panose="02010609060101010101" pitchFamily="49" charset="-122"/>
            </a:endParaRPr>
          </a:p>
          <a:p>
            <a:pPr eaLnBrk="0" hangingPunct="0">
              <a:lnSpc>
                <a:spcPct val="150000"/>
              </a:lnSpc>
              <a:spcBef>
                <a:spcPct val="20000"/>
              </a:spcBef>
              <a:buClr>
                <a:schemeClr val="tx2"/>
              </a:buClr>
              <a:buFont typeface="Wingdings" panose="05000000000000000000" pitchFamily="2" charset="2"/>
              <a:buNone/>
              <a:defRPr/>
            </a:pPr>
            <a:r>
              <a:rPr lang="zh-CN" altLang="en-US" sz="1600" b="1" dirty="0">
                <a:solidFill>
                  <a:srgbClr val="FF3300"/>
                </a:solidFill>
                <a:latin typeface="黑体" panose="02010609060101010101" pitchFamily="49" charset="-122"/>
                <a:ea typeface="黑体" panose="02010609060101010101" pitchFamily="49" charset="-122"/>
              </a:rPr>
              <a:t>（前期工作）</a:t>
            </a:r>
            <a:r>
              <a:rPr lang="en-US" altLang="zh-CN" sz="1600" b="1" dirty="0">
                <a:solidFill>
                  <a:srgbClr val="003366"/>
                </a:solidFill>
                <a:latin typeface="黑体" panose="02010609060101010101" pitchFamily="49" charset="-122"/>
                <a:ea typeface="黑体" panose="02010609060101010101" pitchFamily="49" charset="-122"/>
              </a:rPr>
              <a:t> 2 </a:t>
            </a:r>
            <a:r>
              <a:rPr lang="zh-CN" altLang="en-US" sz="1600" b="1" dirty="0">
                <a:solidFill>
                  <a:srgbClr val="003366"/>
                </a:solidFill>
                <a:latin typeface="黑体" panose="02010609060101010101" pitchFamily="49" charset="-122"/>
                <a:ea typeface="黑体" panose="02010609060101010101" pitchFamily="49" charset="-122"/>
              </a:rPr>
              <a:t>自组织竞争神经网络等方法证实，经</a:t>
            </a:r>
            <a:r>
              <a:rPr lang="en-US" altLang="zh-CN" sz="1600" dirty="0">
                <a:solidFill>
                  <a:srgbClr val="003366"/>
                </a:solidFill>
                <a:latin typeface="黑体" panose="02010609060101010101" pitchFamily="49" charset="-122"/>
                <a:ea typeface="黑体" panose="02010609060101010101" pitchFamily="49" charset="-122"/>
              </a:rPr>
              <a:t>CAG</a:t>
            </a:r>
            <a:r>
              <a:rPr lang="zh-CN" altLang="en-US" sz="1600" b="1" dirty="0">
                <a:solidFill>
                  <a:srgbClr val="003366"/>
                </a:solidFill>
                <a:latin typeface="黑体" panose="02010609060101010101" pitchFamily="49" charset="-122"/>
                <a:ea typeface="黑体" panose="02010609060101010101" pitchFamily="49" charset="-122"/>
              </a:rPr>
              <a:t>确诊的冠心病心绞痛实性证候要素</a:t>
            </a:r>
            <a:endParaRPr lang="en-US" altLang="zh-CN" sz="1600" b="1" dirty="0">
              <a:solidFill>
                <a:srgbClr val="003366"/>
              </a:solidFill>
              <a:latin typeface="黑体" panose="02010609060101010101" pitchFamily="49" charset="-122"/>
              <a:ea typeface="黑体" panose="02010609060101010101" pitchFamily="49" charset="-122"/>
            </a:endParaRPr>
          </a:p>
          <a:p>
            <a:pPr eaLnBrk="0" hangingPunct="0">
              <a:lnSpc>
                <a:spcPct val="150000"/>
              </a:lnSpc>
              <a:spcBef>
                <a:spcPct val="20000"/>
              </a:spcBef>
              <a:buClr>
                <a:schemeClr val="tx2"/>
              </a:buClr>
              <a:buFont typeface="Wingdings" panose="05000000000000000000" pitchFamily="2" charset="2"/>
              <a:buNone/>
              <a:defRPr/>
            </a:pPr>
            <a:r>
              <a:rPr lang="en-US" altLang="zh-CN" sz="1600" b="1" dirty="0">
                <a:solidFill>
                  <a:srgbClr val="003366"/>
                </a:solidFill>
                <a:latin typeface="黑体" panose="02010609060101010101" pitchFamily="49" charset="-122"/>
                <a:ea typeface="黑体" panose="02010609060101010101" pitchFamily="49" charset="-122"/>
              </a:rPr>
              <a:t>               </a:t>
            </a:r>
            <a:r>
              <a:rPr lang="zh-CN" altLang="en-US" sz="1600" b="1" dirty="0">
                <a:solidFill>
                  <a:srgbClr val="003366"/>
                </a:solidFill>
                <a:latin typeface="黑体" panose="02010609060101010101" pitchFamily="49" charset="-122"/>
                <a:ea typeface="黑体" panose="02010609060101010101" pitchFamily="49" charset="-122"/>
              </a:rPr>
              <a:t>最多者为“血瘀”，并且与其关系密切的证候要素亦存在。</a:t>
            </a:r>
            <a:endParaRPr lang="en-US" altLang="zh-CN" sz="1600" b="1" dirty="0">
              <a:solidFill>
                <a:srgbClr val="003366"/>
              </a:solidFill>
              <a:latin typeface="黑体" panose="02010609060101010101" pitchFamily="49" charset="-122"/>
              <a:ea typeface="黑体" panose="02010609060101010101" pitchFamily="49" charset="-122"/>
            </a:endParaRPr>
          </a:p>
          <a:p>
            <a:pPr eaLnBrk="0" hangingPunct="0">
              <a:lnSpc>
                <a:spcPct val="150000"/>
              </a:lnSpc>
              <a:spcBef>
                <a:spcPct val="20000"/>
              </a:spcBef>
              <a:buClr>
                <a:schemeClr val="tx2"/>
              </a:buClr>
              <a:buFont typeface="Wingdings" panose="05000000000000000000" pitchFamily="2" charset="2"/>
              <a:buNone/>
              <a:defRPr/>
            </a:pPr>
            <a:endParaRPr lang="en-US" altLang="zh-CN" sz="1600" b="1" dirty="0">
              <a:solidFill>
                <a:srgbClr val="003366"/>
              </a:solidFill>
              <a:latin typeface="黑体" panose="02010609060101010101" pitchFamily="49" charset="-122"/>
              <a:ea typeface="黑体" panose="02010609060101010101" pitchFamily="49" charset="-122"/>
            </a:endParaRPr>
          </a:p>
          <a:p>
            <a:pPr eaLnBrk="0" hangingPunct="0">
              <a:lnSpc>
                <a:spcPct val="150000"/>
              </a:lnSpc>
              <a:spcBef>
                <a:spcPct val="20000"/>
              </a:spcBef>
              <a:buClr>
                <a:schemeClr val="tx2"/>
              </a:buClr>
              <a:buFont typeface="Wingdings" panose="05000000000000000000" pitchFamily="2" charset="2"/>
              <a:buNone/>
              <a:defRPr/>
            </a:pPr>
            <a:endParaRPr lang="en-US" altLang="zh-CN" sz="1400" b="1" dirty="0">
              <a:solidFill>
                <a:srgbClr val="003366"/>
              </a:solidFill>
              <a:latin typeface="黑体" panose="02010609060101010101" pitchFamily="49" charset="-122"/>
              <a:ea typeface="黑体" panose="02010609060101010101" pitchFamily="49" charset="-122"/>
            </a:endParaRPr>
          </a:p>
          <a:p>
            <a:pPr eaLnBrk="0" hangingPunct="0">
              <a:lnSpc>
                <a:spcPct val="80000"/>
              </a:lnSpc>
              <a:spcBef>
                <a:spcPct val="50000"/>
              </a:spcBef>
              <a:buClr>
                <a:schemeClr val="tx2"/>
              </a:buClr>
              <a:buFont typeface="Wingdings" panose="05000000000000000000" pitchFamily="2" charset="2"/>
              <a:buChar char="v"/>
              <a:defRPr/>
            </a:pPr>
            <a:endParaRPr lang="zh-CN" altLang="en-US" sz="500" b="1" dirty="0">
              <a:solidFill>
                <a:srgbClr val="000000"/>
              </a:solidFill>
            </a:endParaRPr>
          </a:p>
        </p:txBody>
      </p:sp>
      <p:sp>
        <p:nvSpPr>
          <p:cNvPr id="53255" name="Rectangle 11"/>
          <p:cNvSpPr>
            <a:spLocks noChangeArrowheads="1"/>
          </p:cNvSpPr>
          <p:nvPr/>
        </p:nvSpPr>
        <p:spPr bwMode="auto">
          <a:xfrm>
            <a:off x="219075" y="1150938"/>
            <a:ext cx="4572000" cy="1919287"/>
          </a:xfrm>
          <a:prstGeom prst="rect">
            <a:avLst/>
          </a:prstGeom>
          <a:noFill/>
          <a:ln w="9525">
            <a:noFill/>
            <a:miter lim="800000"/>
          </a:ln>
          <a:effectLst>
            <a:prstShdw prst="shdw12">
              <a:schemeClr val="bg2">
                <a:alpha val="50000"/>
              </a:schemeClr>
            </a:prstShdw>
          </a:effectLst>
        </p:spPr>
        <p:txBody>
          <a:bodyPr>
            <a:spAutoFit/>
          </a:bodyPr>
          <a:lstStyle/>
          <a:p>
            <a:pPr eaLnBrk="0" hangingPunct="0">
              <a:lnSpc>
                <a:spcPct val="150000"/>
              </a:lnSpc>
              <a:spcBef>
                <a:spcPct val="20000"/>
              </a:spcBef>
              <a:buClr>
                <a:schemeClr val="tx2"/>
              </a:buClr>
              <a:buFont typeface="Wingdings" panose="05000000000000000000" pitchFamily="2" charset="2"/>
              <a:buChar char="v"/>
            </a:pPr>
            <a:r>
              <a:rPr lang="zh-CN" altLang="en-US" b="1">
                <a:solidFill>
                  <a:srgbClr val="FF3300"/>
                </a:solidFill>
                <a:latin typeface="黑体" panose="02010609060101010101" pitchFamily="49" charset="-122"/>
                <a:ea typeface="黑体" panose="02010609060101010101" pitchFamily="49" charset="-122"/>
              </a:rPr>
              <a:t>病机</a:t>
            </a:r>
            <a:r>
              <a:rPr lang="en-US" altLang="zh-CN" b="1">
                <a:solidFill>
                  <a:srgbClr val="FF3300"/>
                </a:solidFill>
                <a:latin typeface="黑体" panose="02010609060101010101" pitchFamily="49" charset="-122"/>
                <a:ea typeface="黑体" panose="02010609060101010101" pitchFamily="49" charset="-122"/>
              </a:rPr>
              <a:t>  </a:t>
            </a:r>
            <a:r>
              <a:rPr lang="zh-CN" altLang="en-US" b="1">
                <a:solidFill>
                  <a:srgbClr val="003366"/>
                </a:solidFill>
                <a:latin typeface="黑体" panose="02010609060101010101" pitchFamily="49" charset="-122"/>
                <a:ea typeface="黑体" panose="02010609060101010101" pitchFamily="49" charset="-122"/>
              </a:rPr>
              <a:t>气滞血瘀、瘀毒损伤、阻滞心脉</a:t>
            </a:r>
            <a:endParaRPr lang="zh-CN" altLang="en-US" b="1">
              <a:solidFill>
                <a:srgbClr val="FF3300"/>
              </a:solidFill>
              <a:latin typeface="黑体" panose="02010609060101010101" pitchFamily="49" charset="-122"/>
              <a:ea typeface="黑体" panose="02010609060101010101" pitchFamily="49" charset="-122"/>
            </a:endParaRPr>
          </a:p>
          <a:p>
            <a:pPr eaLnBrk="0" hangingPunct="0">
              <a:lnSpc>
                <a:spcPct val="150000"/>
              </a:lnSpc>
              <a:spcBef>
                <a:spcPct val="20000"/>
              </a:spcBef>
              <a:buClr>
                <a:schemeClr val="tx2"/>
              </a:buClr>
              <a:buFont typeface="Wingdings" panose="05000000000000000000" pitchFamily="2" charset="2"/>
              <a:buChar char="v"/>
            </a:pPr>
            <a:r>
              <a:rPr lang="zh-CN" altLang="en-US" b="1">
                <a:solidFill>
                  <a:srgbClr val="FF3300"/>
                </a:solidFill>
                <a:latin typeface="黑体" panose="02010609060101010101" pitchFamily="49" charset="-122"/>
                <a:ea typeface="黑体" panose="02010609060101010101" pitchFamily="49" charset="-122"/>
              </a:rPr>
              <a:t>治法  </a:t>
            </a:r>
            <a:r>
              <a:rPr lang="zh-CN" altLang="en-US" b="1">
                <a:solidFill>
                  <a:srgbClr val="003366"/>
                </a:solidFill>
                <a:latin typeface="黑体" panose="02010609060101010101" pitchFamily="49" charset="-122"/>
                <a:ea typeface="黑体" panose="02010609060101010101" pitchFamily="49" charset="-122"/>
              </a:rPr>
              <a:t>行气活血、解毒辟秽</a:t>
            </a:r>
            <a:endParaRPr lang="en-US" altLang="zh-CN" b="1">
              <a:solidFill>
                <a:srgbClr val="003366"/>
              </a:solidFill>
              <a:latin typeface="黑体" panose="02010609060101010101" pitchFamily="49" charset="-122"/>
              <a:ea typeface="黑体" panose="02010609060101010101" pitchFamily="49" charset="-122"/>
            </a:endParaRPr>
          </a:p>
          <a:p>
            <a:pPr eaLnBrk="0" hangingPunct="0">
              <a:lnSpc>
                <a:spcPct val="150000"/>
              </a:lnSpc>
              <a:spcBef>
                <a:spcPct val="20000"/>
              </a:spcBef>
              <a:buClr>
                <a:schemeClr val="tx2"/>
              </a:buClr>
              <a:buFont typeface="Wingdings" panose="05000000000000000000" pitchFamily="2" charset="2"/>
              <a:buChar char="v"/>
            </a:pPr>
            <a:endParaRPr lang="zh-CN" altLang="en-US" b="1">
              <a:solidFill>
                <a:srgbClr val="FF3300"/>
              </a:solidFill>
              <a:latin typeface="黑体" panose="02010609060101010101" pitchFamily="49" charset="-122"/>
              <a:ea typeface="黑体" panose="02010609060101010101" pitchFamily="49" charset="-122"/>
            </a:endParaRPr>
          </a:p>
          <a:p>
            <a:pPr eaLnBrk="0" hangingPunct="0">
              <a:lnSpc>
                <a:spcPct val="150000"/>
              </a:lnSpc>
              <a:spcBef>
                <a:spcPct val="20000"/>
              </a:spcBef>
              <a:buClr>
                <a:schemeClr val="tx2"/>
              </a:buClr>
              <a:buFont typeface="Wingdings" panose="05000000000000000000" pitchFamily="2" charset="2"/>
              <a:buChar char="v"/>
            </a:pPr>
            <a:r>
              <a:rPr lang="zh-CN" altLang="en-US" b="1">
                <a:solidFill>
                  <a:srgbClr val="FF3300"/>
                </a:solidFill>
                <a:latin typeface="黑体" panose="02010609060101010101" pitchFamily="49" charset="-122"/>
                <a:ea typeface="黑体" panose="02010609060101010101" pitchFamily="49" charset="-122"/>
              </a:rPr>
              <a:t>方药  </a:t>
            </a:r>
            <a:r>
              <a:rPr lang="zh-CN" altLang="en-US" b="1">
                <a:solidFill>
                  <a:srgbClr val="003366"/>
                </a:solidFill>
                <a:latin typeface="黑体" panose="02010609060101010101" pitchFamily="49" charset="-122"/>
                <a:ea typeface="黑体" panose="02010609060101010101" pitchFamily="49" charset="-122"/>
              </a:rPr>
              <a:t>速效救心丸</a:t>
            </a:r>
            <a:endParaRPr lang="zh-CN" altLang="en-US" b="1">
              <a:solidFill>
                <a:srgbClr val="003366"/>
              </a:solidFill>
              <a:latin typeface="黑体" panose="02010609060101010101" pitchFamily="49" charset="-122"/>
              <a:ea typeface="黑体" panose="02010609060101010101" pitchFamily="49" charset="-122"/>
            </a:endParaRPr>
          </a:p>
        </p:txBody>
      </p:sp>
      <p:pic>
        <p:nvPicPr>
          <p:cNvPr id="30731" name="Picture 11"/>
          <p:cNvPicPr>
            <a:picLocks noChangeAspect="1" noChangeArrowheads="1"/>
          </p:cNvPicPr>
          <p:nvPr/>
        </p:nvPicPr>
        <p:blipFill>
          <a:blip r:embed="rId1" cstate="print"/>
          <a:srcRect/>
          <a:stretch>
            <a:fillRect/>
          </a:stretch>
        </p:blipFill>
        <p:spPr bwMode="auto">
          <a:xfrm>
            <a:off x="3576917" y="1895016"/>
            <a:ext cx="2115857" cy="1245952"/>
          </a:xfrm>
          <a:prstGeom prst="rect">
            <a:avLst/>
          </a:prstGeom>
        </p:spPr>
        <p:style>
          <a:lnRef idx="0">
            <a:schemeClr val="accent3"/>
          </a:lnRef>
          <a:fillRef idx="3">
            <a:schemeClr val="accent3"/>
          </a:fillRef>
          <a:effectRef idx="3">
            <a:schemeClr val="accent3"/>
          </a:effectRef>
          <a:fontRef idx="minor">
            <a:schemeClr val="lt1"/>
          </a:fontRef>
        </p:style>
      </p:pic>
      <p:pic>
        <p:nvPicPr>
          <p:cNvPr id="30732" name="Picture 12"/>
          <p:cNvPicPr>
            <a:picLocks noChangeAspect="1" noChangeArrowheads="1"/>
          </p:cNvPicPr>
          <p:nvPr/>
        </p:nvPicPr>
        <p:blipFill>
          <a:blip r:embed="rId2" cstate="print"/>
          <a:srcRect/>
          <a:stretch>
            <a:fillRect/>
          </a:stretch>
        </p:blipFill>
        <p:spPr bwMode="auto">
          <a:xfrm>
            <a:off x="5724525" y="1268413"/>
            <a:ext cx="3206750" cy="1873250"/>
          </a:xfrm>
          <a:prstGeom prst="rect">
            <a:avLst/>
          </a:prstGeom>
        </p:spPr>
        <p:style>
          <a:lnRef idx="1">
            <a:schemeClr val="accent3"/>
          </a:lnRef>
          <a:fillRef idx="3">
            <a:schemeClr val="accent3"/>
          </a:fillRef>
          <a:effectRef idx="2">
            <a:schemeClr val="accent3"/>
          </a:effectRef>
          <a:fontRef idx="minor">
            <a:schemeClr val="lt1"/>
          </a:fontRef>
        </p:style>
      </p:pic>
    </p:spTree>
  </p:cSld>
  <p:clrMapOvr>
    <a:masterClrMapping/>
  </p:clrMapOvr>
  <p:transition/>
  <p:timing>
    <p:tnLst>
      <p:par>
        <p:cTn id="1" dur="indefinite" restart="never" nodeType="tmRoot"/>
      </p:par>
    </p:tnLst>
  </p:timing>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2"/>
          <p:cNvSpPr>
            <a:spLocks noChangeArrowheads="1"/>
          </p:cNvSpPr>
          <p:nvPr/>
        </p:nvSpPr>
        <p:spPr bwMode="auto">
          <a:xfrm>
            <a:off x="0" y="0"/>
            <a:ext cx="9144000" cy="6858000"/>
          </a:xfrm>
          <a:prstGeom prst="rect">
            <a:avLst/>
          </a:prstGeom>
          <a:solidFill>
            <a:schemeClr val="bg1">
              <a:lumMod val="95000"/>
            </a:schemeClr>
          </a:solidFill>
          <a:ln w="9525">
            <a:noFill/>
            <a:miter lim="800000"/>
          </a:ln>
          <a:effectLst/>
        </p:spPr>
        <p:txBody>
          <a:bodyPr wrap="none" anchor="ctr"/>
          <a:lstStyle/>
          <a:p>
            <a:pPr algn="ctr">
              <a:defRPr/>
            </a:pPr>
            <a:endParaRPr lang="zh-CN" altLang="en-US" dirty="0">
              <a:latin typeface="Arial" panose="020B0604020202020204" pitchFamily="34" charset="0"/>
            </a:endParaRPr>
          </a:p>
        </p:txBody>
      </p:sp>
      <p:sp>
        <p:nvSpPr>
          <p:cNvPr id="54275" name="Freeform 7"/>
          <p:cNvSpPr/>
          <p:nvPr/>
        </p:nvSpPr>
        <p:spPr bwMode="gray">
          <a:xfrm>
            <a:off x="520700" y="817563"/>
            <a:ext cx="2574925" cy="962025"/>
          </a:xfrm>
          <a:custGeom>
            <a:avLst/>
            <a:gdLst>
              <a:gd name="T0" fmla="*/ 0 w 1622"/>
              <a:gd name="T1" fmla="*/ 0 h 1744"/>
              <a:gd name="T2" fmla="*/ 2147483647 w 1622"/>
              <a:gd name="T3" fmla="*/ 2147483647 h 1744"/>
              <a:gd name="T4" fmla="*/ 2147483647 w 1622"/>
              <a:gd name="T5" fmla="*/ 2147483647 h 1744"/>
              <a:gd name="T6" fmla="*/ 2147483647 w 1622"/>
              <a:gd name="T7" fmla="*/ 2147483647 h 1744"/>
              <a:gd name="T8" fmla="*/ 0 w 1622"/>
              <a:gd name="T9" fmla="*/ 0 h 1744"/>
              <a:gd name="T10" fmla="*/ 0 60000 65536"/>
              <a:gd name="T11" fmla="*/ 0 60000 65536"/>
              <a:gd name="T12" fmla="*/ 0 60000 65536"/>
              <a:gd name="T13" fmla="*/ 0 60000 65536"/>
              <a:gd name="T14" fmla="*/ 0 60000 65536"/>
              <a:gd name="T15" fmla="*/ 0 w 1622"/>
              <a:gd name="T16" fmla="*/ 0 h 1744"/>
              <a:gd name="T17" fmla="*/ 1622 w 1622"/>
              <a:gd name="T18" fmla="*/ 1744 h 1744"/>
            </a:gdLst>
            <a:ahLst/>
            <a:cxnLst>
              <a:cxn ang="T10">
                <a:pos x="T0" y="T1"/>
              </a:cxn>
              <a:cxn ang="T11">
                <a:pos x="T2" y="T3"/>
              </a:cxn>
              <a:cxn ang="T12">
                <a:pos x="T4" y="T5"/>
              </a:cxn>
              <a:cxn ang="T13">
                <a:pos x="T6" y="T7"/>
              </a:cxn>
              <a:cxn ang="T14">
                <a:pos x="T8" y="T9"/>
              </a:cxn>
            </a:cxnLst>
            <a:rect l="T15" t="T16" r="T17" b="T18"/>
            <a:pathLst>
              <a:path w="1622" h="1744">
                <a:moveTo>
                  <a:pt x="0" y="0"/>
                </a:moveTo>
                <a:lnTo>
                  <a:pt x="4" y="1744"/>
                </a:lnTo>
                <a:lnTo>
                  <a:pt x="1622" y="1705"/>
                </a:lnTo>
                <a:lnTo>
                  <a:pt x="1622" y="130"/>
                </a:lnTo>
                <a:lnTo>
                  <a:pt x="0" y="0"/>
                </a:lnTo>
                <a:close/>
              </a:path>
            </a:pathLst>
          </a:custGeom>
          <a:solidFill>
            <a:schemeClr val="accent2">
              <a:alpha val="96861"/>
            </a:schemeClr>
          </a:solidFill>
          <a:ln w="9525">
            <a:miter lim="800000"/>
          </a:ln>
          <a:scene3d>
            <a:camera prst="legacyPerspectiveTopLeft">
              <a:rot lat="21299986" lon="0" rev="0"/>
            </a:camera>
            <a:lightRig rig="legacyFlat3" dir="r"/>
          </a:scene3d>
          <a:sp3d extrusionH="430200" prstMaterial="legacyMatte">
            <a:bevelT w="13500" h="13500" prst="angle"/>
            <a:bevelB w="13500" h="13500" prst="angle"/>
            <a:extrusionClr>
              <a:schemeClr val="accent2"/>
            </a:extrusionClr>
          </a:sp3d>
        </p:spPr>
        <p:txBody>
          <a:bodyPr wrap="none" anchor="ctr">
            <a:flatTx/>
          </a:bodyPr>
          <a:lstStyle/>
          <a:p>
            <a:endParaRPr lang="zh-CN" altLang="en-US"/>
          </a:p>
        </p:txBody>
      </p:sp>
      <p:sp>
        <p:nvSpPr>
          <p:cNvPr id="54276" name="Rectangle 8"/>
          <p:cNvSpPr>
            <a:spLocks noChangeArrowheads="1"/>
          </p:cNvSpPr>
          <p:nvPr/>
        </p:nvSpPr>
        <p:spPr bwMode="gray">
          <a:xfrm>
            <a:off x="3194050" y="914400"/>
            <a:ext cx="2565400" cy="865188"/>
          </a:xfrm>
          <a:prstGeom prst="rect">
            <a:avLst/>
          </a:prstGeom>
          <a:solidFill>
            <a:schemeClr val="accent2"/>
          </a:solidFill>
          <a:ln w="9525">
            <a:miter lim="800000"/>
          </a:ln>
          <a:scene3d>
            <a:camera prst="legacyPerspectiveTop">
              <a:rot lat="21299986" lon="0" rev="0"/>
            </a:camera>
            <a:lightRig rig="legacyFlat3" dir="r"/>
          </a:scene3d>
          <a:sp3d extrusionH="430200" prstMaterial="legacyMatte">
            <a:bevelT w="13500" h="13500" prst="angle"/>
            <a:bevelB w="13500" h="13500" prst="angle"/>
            <a:extrusionClr>
              <a:schemeClr val="accent2"/>
            </a:extrusionClr>
          </a:sp3d>
        </p:spPr>
        <p:txBody>
          <a:bodyPr wrap="none" anchor="ctr">
            <a:flatTx/>
          </a:bodyPr>
          <a:lstStyle/>
          <a:p>
            <a:endParaRPr lang="zh-CN" altLang="en-US"/>
          </a:p>
        </p:txBody>
      </p:sp>
      <p:sp>
        <p:nvSpPr>
          <p:cNvPr id="54277" name="Freeform 9"/>
          <p:cNvSpPr/>
          <p:nvPr/>
        </p:nvSpPr>
        <p:spPr bwMode="gray">
          <a:xfrm>
            <a:off x="5864225" y="827088"/>
            <a:ext cx="2568575" cy="957262"/>
          </a:xfrm>
          <a:custGeom>
            <a:avLst/>
            <a:gdLst>
              <a:gd name="T0" fmla="*/ 2147483647 w 1618"/>
              <a:gd name="T1" fmla="*/ 0 h 1732"/>
              <a:gd name="T2" fmla="*/ 2147483647 w 1618"/>
              <a:gd name="T3" fmla="*/ 2147483647 h 1732"/>
              <a:gd name="T4" fmla="*/ 0 w 1618"/>
              <a:gd name="T5" fmla="*/ 2147483647 h 1732"/>
              <a:gd name="T6" fmla="*/ 0 w 1618"/>
              <a:gd name="T7" fmla="*/ 2147483647 h 1732"/>
              <a:gd name="T8" fmla="*/ 2147483647 w 1618"/>
              <a:gd name="T9" fmla="*/ 0 h 1732"/>
              <a:gd name="T10" fmla="*/ 0 60000 65536"/>
              <a:gd name="T11" fmla="*/ 0 60000 65536"/>
              <a:gd name="T12" fmla="*/ 0 60000 65536"/>
              <a:gd name="T13" fmla="*/ 0 60000 65536"/>
              <a:gd name="T14" fmla="*/ 0 60000 65536"/>
              <a:gd name="T15" fmla="*/ 0 w 1618"/>
              <a:gd name="T16" fmla="*/ 0 h 1732"/>
              <a:gd name="T17" fmla="*/ 1618 w 1618"/>
              <a:gd name="T18" fmla="*/ 1732 h 1732"/>
            </a:gdLst>
            <a:ahLst/>
            <a:cxnLst>
              <a:cxn ang="T10">
                <a:pos x="T0" y="T1"/>
              </a:cxn>
              <a:cxn ang="T11">
                <a:pos x="T2" y="T3"/>
              </a:cxn>
              <a:cxn ang="T12">
                <a:pos x="T4" y="T5"/>
              </a:cxn>
              <a:cxn ang="T13">
                <a:pos x="T6" y="T7"/>
              </a:cxn>
              <a:cxn ang="T14">
                <a:pos x="T8" y="T9"/>
              </a:cxn>
            </a:cxnLst>
            <a:rect l="T15" t="T16" r="T17" b="T18"/>
            <a:pathLst>
              <a:path w="1618" h="1732">
                <a:moveTo>
                  <a:pt x="1616" y="0"/>
                </a:moveTo>
                <a:lnTo>
                  <a:pt x="1618" y="1732"/>
                </a:lnTo>
                <a:lnTo>
                  <a:pt x="0" y="1693"/>
                </a:lnTo>
                <a:lnTo>
                  <a:pt x="0" y="118"/>
                </a:lnTo>
                <a:lnTo>
                  <a:pt x="1616" y="0"/>
                </a:lnTo>
                <a:close/>
              </a:path>
            </a:pathLst>
          </a:custGeom>
          <a:solidFill>
            <a:schemeClr val="accent2"/>
          </a:solidFill>
          <a:ln w="9525">
            <a:miter lim="800000"/>
          </a:ln>
          <a:scene3d>
            <a:camera prst="legacyPerspectiveTopRight">
              <a:rot lat="21299986" lon="0" rev="0"/>
            </a:camera>
            <a:lightRig rig="legacyFlat3" dir="r"/>
          </a:scene3d>
          <a:sp3d extrusionH="430200" prstMaterial="legacyMatte">
            <a:bevelT w="13500" h="13500" prst="angle"/>
            <a:bevelB w="13500" h="13500" prst="angle"/>
            <a:extrusionClr>
              <a:schemeClr val="accent2"/>
            </a:extrusionClr>
          </a:sp3d>
        </p:spPr>
        <p:txBody>
          <a:bodyPr wrap="none" anchor="ctr">
            <a:flatTx/>
          </a:bodyPr>
          <a:lstStyle/>
          <a:p>
            <a:endParaRPr lang="zh-CN" altLang="en-US"/>
          </a:p>
        </p:txBody>
      </p:sp>
      <p:sp>
        <p:nvSpPr>
          <p:cNvPr id="54278" name="Freeform 138" descr="新闻纸"/>
          <p:cNvSpPr/>
          <p:nvPr/>
        </p:nvSpPr>
        <p:spPr bwMode="ltGray">
          <a:xfrm>
            <a:off x="538163" y="827088"/>
            <a:ext cx="2514600" cy="946150"/>
          </a:xfrm>
          <a:custGeom>
            <a:avLst/>
            <a:gdLst>
              <a:gd name="T0" fmla="*/ 0 w 1584"/>
              <a:gd name="T1" fmla="*/ 0 h 1716"/>
              <a:gd name="T2" fmla="*/ 2147483647 w 1584"/>
              <a:gd name="T3" fmla="*/ 2147483647 h 1716"/>
              <a:gd name="T4" fmla="*/ 2147483647 w 1584"/>
              <a:gd name="T5" fmla="*/ 2147483647 h 1716"/>
              <a:gd name="T6" fmla="*/ 2147483647 w 1584"/>
              <a:gd name="T7" fmla="*/ 2147483647 h 1716"/>
              <a:gd name="T8" fmla="*/ 0 w 1584"/>
              <a:gd name="T9" fmla="*/ 0 h 1716"/>
              <a:gd name="T10" fmla="*/ 0 60000 65536"/>
              <a:gd name="T11" fmla="*/ 0 60000 65536"/>
              <a:gd name="T12" fmla="*/ 0 60000 65536"/>
              <a:gd name="T13" fmla="*/ 0 60000 65536"/>
              <a:gd name="T14" fmla="*/ 0 60000 65536"/>
              <a:gd name="T15" fmla="*/ 0 w 1584"/>
              <a:gd name="T16" fmla="*/ 0 h 1716"/>
              <a:gd name="T17" fmla="*/ 1584 w 1584"/>
              <a:gd name="T18" fmla="*/ 1716 h 1716"/>
            </a:gdLst>
            <a:ahLst/>
            <a:cxnLst>
              <a:cxn ang="T10">
                <a:pos x="T0" y="T1"/>
              </a:cxn>
              <a:cxn ang="T11">
                <a:pos x="T2" y="T3"/>
              </a:cxn>
              <a:cxn ang="T12">
                <a:pos x="T4" y="T5"/>
              </a:cxn>
              <a:cxn ang="T13">
                <a:pos x="T6" y="T7"/>
              </a:cxn>
              <a:cxn ang="T14">
                <a:pos x="T8" y="T9"/>
              </a:cxn>
            </a:cxnLst>
            <a:rect l="T15" t="T16" r="T17" b="T18"/>
            <a:pathLst>
              <a:path w="1584" h="1716">
                <a:moveTo>
                  <a:pt x="0" y="0"/>
                </a:moveTo>
                <a:lnTo>
                  <a:pt x="30" y="1716"/>
                </a:lnTo>
                <a:lnTo>
                  <a:pt x="1584" y="1686"/>
                </a:lnTo>
                <a:lnTo>
                  <a:pt x="1524" y="120"/>
                </a:lnTo>
                <a:lnTo>
                  <a:pt x="0" y="0"/>
                </a:lnTo>
                <a:close/>
              </a:path>
            </a:pathLst>
          </a:custGeom>
          <a:blipFill dpi="0" rotWithShape="1">
            <a:blip r:embed="rId1" cstate="print"/>
            <a:srcRect/>
            <a:tile tx="0" ty="0" sx="100000" sy="100000" flip="none" algn="tl"/>
          </a:blipFill>
          <a:ln w="12700">
            <a:solidFill>
              <a:srgbClr val="FFFFFF"/>
            </a:solidFill>
            <a:round/>
          </a:ln>
        </p:spPr>
        <p:txBody>
          <a:bodyPr wrap="none" anchor="ctr"/>
          <a:lstStyle/>
          <a:p>
            <a:endParaRPr lang="zh-CN" altLang="en-US"/>
          </a:p>
        </p:txBody>
      </p:sp>
      <p:sp>
        <p:nvSpPr>
          <p:cNvPr id="54279" name="Freeform 139" descr="新闻纸"/>
          <p:cNvSpPr/>
          <p:nvPr/>
        </p:nvSpPr>
        <p:spPr bwMode="ltGray">
          <a:xfrm flipH="1">
            <a:off x="5938838" y="835025"/>
            <a:ext cx="2514600" cy="946150"/>
          </a:xfrm>
          <a:custGeom>
            <a:avLst/>
            <a:gdLst>
              <a:gd name="T0" fmla="*/ 0 w 1584"/>
              <a:gd name="T1" fmla="*/ 0 h 1716"/>
              <a:gd name="T2" fmla="*/ 2147483647 w 1584"/>
              <a:gd name="T3" fmla="*/ 2147483647 h 1716"/>
              <a:gd name="T4" fmla="*/ 2147483647 w 1584"/>
              <a:gd name="T5" fmla="*/ 2147483647 h 1716"/>
              <a:gd name="T6" fmla="*/ 2147483647 w 1584"/>
              <a:gd name="T7" fmla="*/ 2147483647 h 1716"/>
              <a:gd name="T8" fmla="*/ 0 w 1584"/>
              <a:gd name="T9" fmla="*/ 0 h 1716"/>
              <a:gd name="T10" fmla="*/ 0 60000 65536"/>
              <a:gd name="T11" fmla="*/ 0 60000 65536"/>
              <a:gd name="T12" fmla="*/ 0 60000 65536"/>
              <a:gd name="T13" fmla="*/ 0 60000 65536"/>
              <a:gd name="T14" fmla="*/ 0 60000 65536"/>
              <a:gd name="T15" fmla="*/ 0 w 1584"/>
              <a:gd name="T16" fmla="*/ 0 h 1716"/>
              <a:gd name="T17" fmla="*/ 1584 w 1584"/>
              <a:gd name="T18" fmla="*/ 1716 h 1716"/>
            </a:gdLst>
            <a:ahLst/>
            <a:cxnLst>
              <a:cxn ang="T10">
                <a:pos x="T0" y="T1"/>
              </a:cxn>
              <a:cxn ang="T11">
                <a:pos x="T2" y="T3"/>
              </a:cxn>
              <a:cxn ang="T12">
                <a:pos x="T4" y="T5"/>
              </a:cxn>
              <a:cxn ang="T13">
                <a:pos x="T6" y="T7"/>
              </a:cxn>
              <a:cxn ang="T14">
                <a:pos x="T8" y="T9"/>
              </a:cxn>
            </a:cxnLst>
            <a:rect l="T15" t="T16" r="T17" b="T18"/>
            <a:pathLst>
              <a:path w="1584" h="1716">
                <a:moveTo>
                  <a:pt x="0" y="0"/>
                </a:moveTo>
                <a:lnTo>
                  <a:pt x="30" y="1716"/>
                </a:lnTo>
                <a:lnTo>
                  <a:pt x="1584" y="1686"/>
                </a:lnTo>
                <a:lnTo>
                  <a:pt x="1524" y="120"/>
                </a:lnTo>
                <a:lnTo>
                  <a:pt x="0" y="0"/>
                </a:lnTo>
                <a:close/>
              </a:path>
            </a:pathLst>
          </a:custGeom>
          <a:blipFill dpi="0" rotWithShape="1">
            <a:blip r:embed="rId1" cstate="print"/>
            <a:srcRect/>
            <a:tile tx="0" ty="0" sx="100000" sy="100000" flip="none" algn="tl"/>
          </a:blipFill>
          <a:ln w="12700">
            <a:solidFill>
              <a:schemeClr val="bg1"/>
            </a:solidFill>
            <a:round/>
          </a:ln>
        </p:spPr>
        <p:txBody>
          <a:bodyPr wrap="none" anchor="ctr"/>
          <a:lstStyle/>
          <a:p>
            <a:endParaRPr lang="zh-CN" altLang="en-US"/>
          </a:p>
        </p:txBody>
      </p:sp>
      <p:sp>
        <p:nvSpPr>
          <p:cNvPr id="54280" name="Text Box 19"/>
          <p:cNvSpPr txBox="1">
            <a:spLocks noChangeArrowheads="1"/>
          </p:cNvSpPr>
          <p:nvPr/>
        </p:nvSpPr>
        <p:spPr bwMode="gray">
          <a:xfrm>
            <a:off x="611188" y="908050"/>
            <a:ext cx="2411412" cy="641350"/>
          </a:xfrm>
          <a:prstGeom prst="rect">
            <a:avLst/>
          </a:prstGeom>
          <a:noFill/>
          <a:ln w="9525">
            <a:noFill/>
            <a:miter lim="800000"/>
          </a:ln>
        </p:spPr>
        <p:txBody>
          <a:bodyPr>
            <a:spAutoFit/>
          </a:bodyPr>
          <a:lstStyle/>
          <a:p>
            <a:pPr marL="120650" indent="-120650" eaLnBrk="0" hangingPunct="0">
              <a:spcBef>
                <a:spcPct val="20000"/>
              </a:spcBef>
              <a:buClr>
                <a:schemeClr val="tx2"/>
              </a:buClr>
              <a:buFont typeface="Wingdings" panose="05000000000000000000" pitchFamily="2" charset="2"/>
              <a:buNone/>
            </a:pPr>
            <a:r>
              <a:rPr kumimoji="1" lang="zh-CN" altLang="en-US" b="1">
                <a:solidFill>
                  <a:srgbClr val="000000"/>
                </a:solidFill>
                <a:latin typeface="黑体" panose="02010609060101010101" pitchFamily="49" charset="-122"/>
                <a:ea typeface="黑体" panose="02010609060101010101" pitchFamily="49" charset="-122"/>
              </a:rPr>
              <a:t>全球每年约有</a:t>
            </a:r>
            <a:r>
              <a:rPr kumimoji="1" lang="en-US" altLang="zh-CN" b="1">
                <a:solidFill>
                  <a:srgbClr val="000000"/>
                </a:solidFill>
                <a:latin typeface="黑体" panose="02010609060101010101" pitchFamily="49" charset="-122"/>
                <a:ea typeface="黑体" panose="02010609060101010101" pitchFamily="49" charset="-122"/>
              </a:rPr>
              <a:t>2000</a:t>
            </a:r>
            <a:r>
              <a:rPr kumimoji="1" lang="zh-CN" altLang="en-US" b="1">
                <a:solidFill>
                  <a:srgbClr val="000000"/>
                </a:solidFill>
                <a:latin typeface="黑体" panose="02010609060101010101" pitchFamily="49" charset="-122"/>
                <a:ea typeface="黑体" panose="02010609060101010101" pitchFamily="49" charset="-122"/>
              </a:rPr>
              <a:t>万患者死于心血管疾病</a:t>
            </a:r>
            <a:r>
              <a:rPr kumimoji="1" lang="zh-CN" altLang="en-US" b="1">
                <a:latin typeface="黑体" panose="02010609060101010101" pitchFamily="49" charset="-122"/>
                <a:ea typeface="黑体" panose="02010609060101010101" pitchFamily="49" charset="-122"/>
              </a:rPr>
              <a:t> </a:t>
            </a:r>
            <a:endParaRPr kumimoji="1" lang="en-US" altLang="zh-CN" b="1">
              <a:latin typeface="黑体" panose="02010609060101010101" pitchFamily="49" charset="-122"/>
              <a:ea typeface="黑体" panose="02010609060101010101" pitchFamily="49" charset="-122"/>
            </a:endParaRPr>
          </a:p>
        </p:txBody>
      </p:sp>
      <p:sp>
        <p:nvSpPr>
          <p:cNvPr id="54281" name="Text Box 20"/>
          <p:cNvSpPr txBox="1">
            <a:spLocks noChangeArrowheads="1"/>
          </p:cNvSpPr>
          <p:nvPr/>
        </p:nvSpPr>
        <p:spPr bwMode="gray">
          <a:xfrm>
            <a:off x="6011863" y="835025"/>
            <a:ext cx="2160587" cy="915988"/>
          </a:xfrm>
          <a:prstGeom prst="rect">
            <a:avLst/>
          </a:prstGeom>
          <a:noFill/>
          <a:ln w="9525">
            <a:noFill/>
            <a:miter lim="800000"/>
          </a:ln>
        </p:spPr>
        <p:txBody>
          <a:bodyPr>
            <a:spAutoFit/>
          </a:bodyPr>
          <a:lstStyle/>
          <a:p>
            <a:pPr marL="120650" indent="-120650" algn="ctr">
              <a:spcBef>
                <a:spcPct val="50000"/>
              </a:spcBef>
            </a:pPr>
            <a:r>
              <a:rPr lang="zh-CN" altLang="en-US">
                <a:latin typeface="黑体" panose="02010609060101010101" pitchFamily="49" charset="-122"/>
                <a:ea typeface="黑体" panose="02010609060101010101" pitchFamily="49" charset="-122"/>
              </a:rPr>
              <a:t> </a:t>
            </a:r>
            <a:r>
              <a:rPr kumimoji="1" lang="en-US" altLang="zh-CN" b="1">
                <a:latin typeface="黑体" panose="02010609060101010101" pitchFamily="49" charset="-122"/>
                <a:ea typeface="黑体" panose="02010609060101010101" pitchFamily="49" charset="-122"/>
              </a:rPr>
              <a:t>60%</a:t>
            </a:r>
            <a:r>
              <a:rPr kumimoji="1" lang="zh-CN" altLang="en-US" b="1">
                <a:latin typeface="黑体" panose="02010609060101010101" pitchFamily="49" charset="-122"/>
                <a:ea typeface="黑体" panose="02010609060101010101" pitchFamily="49" charset="-122"/>
              </a:rPr>
              <a:t>～</a:t>
            </a:r>
            <a:r>
              <a:rPr kumimoji="1" lang="en-US" altLang="zh-CN" b="1">
                <a:latin typeface="黑体" panose="02010609060101010101" pitchFamily="49" charset="-122"/>
                <a:ea typeface="黑体" panose="02010609060101010101" pitchFamily="49" charset="-122"/>
              </a:rPr>
              <a:t>70% ACS</a:t>
            </a:r>
            <a:r>
              <a:rPr kumimoji="1" lang="zh-CN" altLang="en-US" b="1">
                <a:latin typeface="黑体" panose="02010609060101010101" pitchFamily="49" charset="-122"/>
                <a:ea typeface="黑体" panose="02010609060101010101" pitchFamily="49" charset="-122"/>
              </a:rPr>
              <a:t>患者发病时符合冠状动脉临界病变</a:t>
            </a:r>
            <a:endParaRPr kumimoji="1" lang="en-US" altLang="zh-CN" b="1">
              <a:solidFill>
                <a:srgbClr val="003366"/>
              </a:solidFill>
              <a:latin typeface="黑体" panose="02010609060101010101" pitchFamily="49" charset="-122"/>
              <a:ea typeface="黑体" panose="02010609060101010101" pitchFamily="49" charset="-122"/>
            </a:endParaRPr>
          </a:p>
        </p:txBody>
      </p:sp>
      <p:pic>
        <p:nvPicPr>
          <p:cNvPr id="54282" name="Picture 10" descr="心脏病发作"/>
          <p:cNvPicPr>
            <a:picLocks noChangeAspect="1" noChangeArrowheads="1"/>
          </p:cNvPicPr>
          <p:nvPr/>
        </p:nvPicPr>
        <p:blipFill>
          <a:blip r:embed="rId2" cstate="print"/>
          <a:srcRect/>
          <a:stretch>
            <a:fillRect/>
          </a:stretch>
        </p:blipFill>
        <p:spPr bwMode="auto">
          <a:xfrm>
            <a:off x="3130550" y="908050"/>
            <a:ext cx="2663825" cy="893763"/>
          </a:xfrm>
          <a:prstGeom prst="rect">
            <a:avLst/>
          </a:prstGeom>
          <a:noFill/>
          <a:ln w="9525">
            <a:noFill/>
            <a:miter lim="800000"/>
            <a:headEnd/>
            <a:tailEnd/>
          </a:ln>
        </p:spPr>
      </p:pic>
      <p:sp>
        <p:nvSpPr>
          <p:cNvPr id="99339" name="Rectangle 11"/>
          <p:cNvSpPr>
            <a:spLocks noChangeArrowheads="1"/>
          </p:cNvSpPr>
          <p:nvPr/>
        </p:nvSpPr>
        <p:spPr bwMode="auto">
          <a:xfrm>
            <a:off x="179388" y="5373688"/>
            <a:ext cx="8280400" cy="701675"/>
          </a:xfrm>
          <a:prstGeom prst="rect">
            <a:avLst/>
          </a:prstGeom>
          <a:noFill/>
          <a:ln>
            <a:noFill/>
          </a:ln>
          <a:effectLst>
            <a:prstShdw prst="shdw12">
              <a:schemeClr val="bg2">
                <a:alpha val="50000"/>
              </a:schemeClr>
            </a:prstShdw>
          </a:effectLst>
        </p:spPr>
        <p:txBody>
          <a:bodyPr>
            <a:spAutoFit/>
          </a:bodyPr>
          <a:lstStyle/>
          <a:p>
            <a:pPr lvl="1">
              <a:defRPr/>
            </a:pPr>
            <a:r>
              <a:rPr kumimoji="1" lang="zh-CN" altLang="en-US" sz="2000" b="1">
                <a:solidFill>
                  <a:srgbClr val="002570"/>
                </a:solidFill>
                <a:effectLst>
                  <a:outerShdw blurRad="38100" dist="38100" dir="2700000" algn="tl">
                    <a:srgbClr val="C0C0C0"/>
                  </a:outerShdw>
                </a:effectLst>
                <a:latin typeface="黑体" panose="02010609060101010101" pitchFamily="49" charset="-122"/>
                <a:ea typeface="黑体" panose="02010609060101010101" pitchFamily="49" charset="-122"/>
              </a:rPr>
              <a:t>我们在中医</a:t>
            </a:r>
            <a:r>
              <a:rPr kumimoji="1" lang="zh-CN" altLang="en-US" sz="2000" b="1">
                <a:solidFill>
                  <a:srgbClr val="002570"/>
                </a:solidFill>
                <a:effectLst>
                  <a:outerShdw blurRad="38100" dist="38100" dir="2700000" algn="tl">
                    <a:srgbClr val="C0C0C0"/>
                  </a:outerShdw>
                </a:effectLst>
                <a:latin typeface="Arial" panose="020B0604020202020204"/>
                <a:ea typeface="黑体" panose="02010609060101010101" pitchFamily="49" charset="-122"/>
              </a:rPr>
              <a:t>“</a:t>
            </a:r>
            <a:r>
              <a:rPr kumimoji="1" lang="zh-CN" altLang="en-US" sz="2000" b="1">
                <a:solidFill>
                  <a:srgbClr val="002570"/>
                </a:solidFill>
                <a:effectLst>
                  <a:outerShdw blurRad="38100" dist="38100" dir="2700000" algn="tl">
                    <a:srgbClr val="C0C0C0"/>
                  </a:outerShdw>
                </a:effectLst>
                <a:latin typeface="黑体" panose="02010609060101010101" pitchFamily="49" charset="-122"/>
                <a:ea typeface="黑体" panose="02010609060101010101" pitchFamily="49" charset="-122"/>
              </a:rPr>
              <a:t>治未病</a:t>
            </a:r>
            <a:r>
              <a:rPr kumimoji="1" lang="zh-CN" altLang="en-US" sz="2000" b="1">
                <a:solidFill>
                  <a:srgbClr val="002570"/>
                </a:solidFill>
                <a:effectLst>
                  <a:outerShdw blurRad="38100" dist="38100" dir="2700000" algn="tl">
                    <a:srgbClr val="C0C0C0"/>
                  </a:outerShdw>
                </a:effectLst>
                <a:latin typeface="Arial" panose="020B0604020202020204"/>
                <a:ea typeface="黑体" panose="02010609060101010101" pitchFamily="49" charset="-122"/>
              </a:rPr>
              <a:t>”</a:t>
            </a:r>
            <a:r>
              <a:rPr kumimoji="1" lang="zh-CN" altLang="en-US" sz="2000" b="1">
                <a:solidFill>
                  <a:srgbClr val="002570"/>
                </a:solidFill>
                <a:effectLst>
                  <a:outerShdw blurRad="38100" dist="38100" dir="2700000" algn="tl">
                    <a:srgbClr val="C0C0C0"/>
                  </a:outerShdw>
                </a:effectLst>
                <a:latin typeface="黑体" panose="02010609060101010101" pitchFamily="49" charset="-122"/>
                <a:ea typeface="黑体" panose="02010609060101010101" pitchFamily="49" charset="-122"/>
              </a:rPr>
              <a:t>思想指导下，积极干预冠脉临界病变，延缓</a:t>
            </a:r>
            <a:r>
              <a:rPr kumimoji="1" lang="en-US" altLang="zh-CN" sz="2000" b="1">
                <a:solidFill>
                  <a:srgbClr val="002570"/>
                </a:solidFill>
                <a:effectLst>
                  <a:outerShdw blurRad="38100" dist="38100" dir="2700000" algn="tl">
                    <a:srgbClr val="C0C0C0"/>
                  </a:outerShdw>
                </a:effectLst>
                <a:latin typeface="黑体" panose="02010609060101010101" pitchFamily="49" charset="-122"/>
                <a:ea typeface="黑体" panose="02010609060101010101" pitchFamily="49" charset="-122"/>
              </a:rPr>
              <a:t>PCI</a:t>
            </a:r>
            <a:r>
              <a:rPr kumimoji="1" lang="zh-CN" altLang="en-US" sz="2000" b="1">
                <a:solidFill>
                  <a:srgbClr val="002570"/>
                </a:solidFill>
                <a:effectLst>
                  <a:outerShdw blurRad="38100" dist="38100" dir="2700000" algn="tl">
                    <a:srgbClr val="C0C0C0"/>
                  </a:outerShdw>
                </a:effectLst>
                <a:latin typeface="黑体" panose="02010609060101010101" pitchFamily="49" charset="-122"/>
                <a:ea typeface="黑体" panose="02010609060101010101" pitchFamily="49" charset="-122"/>
              </a:rPr>
              <a:t>的进程，预防急性心梗、猝死等心脏终点事件的发生。</a:t>
            </a:r>
            <a:endParaRPr kumimoji="1" lang="zh-CN" altLang="en-US" sz="2000" b="1">
              <a:solidFill>
                <a:srgbClr val="002570"/>
              </a:solidFill>
              <a:effectLst>
                <a:outerShdw blurRad="38100" dist="38100" dir="2700000" algn="tl">
                  <a:srgbClr val="C0C0C0"/>
                </a:outerShdw>
              </a:effectLst>
              <a:latin typeface="黑体" panose="02010609060101010101" pitchFamily="49" charset="-122"/>
              <a:ea typeface="黑体" panose="02010609060101010101" pitchFamily="49" charset="-122"/>
            </a:endParaRPr>
          </a:p>
        </p:txBody>
      </p:sp>
      <p:pic>
        <p:nvPicPr>
          <p:cNvPr id="54284" name="Picture 12" descr="2009918151339813"/>
          <p:cNvPicPr>
            <a:picLocks noChangeAspect="1" noChangeArrowheads="1"/>
          </p:cNvPicPr>
          <p:nvPr/>
        </p:nvPicPr>
        <p:blipFill>
          <a:blip r:embed="rId3" cstate="print"/>
          <a:srcRect/>
          <a:stretch>
            <a:fillRect/>
          </a:stretch>
        </p:blipFill>
        <p:spPr bwMode="auto">
          <a:xfrm>
            <a:off x="3203575" y="2205038"/>
            <a:ext cx="2590800" cy="2649537"/>
          </a:xfrm>
          <a:prstGeom prst="rect">
            <a:avLst/>
          </a:prstGeom>
          <a:noFill/>
          <a:ln w="9525">
            <a:noFill/>
            <a:miter lim="800000"/>
            <a:headEnd/>
            <a:tailEnd/>
          </a:ln>
        </p:spPr>
      </p:pic>
      <p:pic>
        <p:nvPicPr>
          <p:cNvPr id="54285" name="Picture 8" descr="{E101C085-FA66-436B-83C7-A1FE552372B5}"/>
          <p:cNvPicPr>
            <a:picLocks noChangeAspect="1" noChangeArrowheads="1"/>
          </p:cNvPicPr>
          <p:nvPr/>
        </p:nvPicPr>
        <p:blipFill>
          <a:blip r:embed="rId4" cstate="print"/>
          <a:srcRect/>
          <a:stretch>
            <a:fillRect/>
          </a:stretch>
        </p:blipFill>
        <p:spPr bwMode="auto">
          <a:xfrm>
            <a:off x="107950" y="2060575"/>
            <a:ext cx="3024188" cy="2808288"/>
          </a:xfrm>
          <a:prstGeom prst="rect">
            <a:avLst/>
          </a:prstGeom>
          <a:noFill/>
          <a:ln w="9525">
            <a:noFill/>
            <a:miter lim="800000"/>
            <a:headEnd/>
            <a:tailEnd/>
          </a:ln>
        </p:spPr>
      </p:pic>
      <p:pic>
        <p:nvPicPr>
          <p:cNvPr id="54286" name="Picture 9"/>
          <p:cNvPicPr>
            <a:picLocks noChangeAspect="1" noChangeArrowheads="1"/>
          </p:cNvPicPr>
          <p:nvPr/>
        </p:nvPicPr>
        <p:blipFill>
          <a:blip r:embed="rId5" cstate="print"/>
          <a:srcRect/>
          <a:stretch>
            <a:fillRect/>
          </a:stretch>
        </p:blipFill>
        <p:spPr bwMode="white">
          <a:xfrm>
            <a:off x="5867400" y="1916113"/>
            <a:ext cx="2644775" cy="2895600"/>
          </a:xfrm>
          <a:prstGeom prst="rect">
            <a:avLst/>
          </a:prstGeom>
          <a:noFill/>
          <a:ln w="9525" algn="ctr">
            <a:noFill/>
            <a:miter lim="800000"/>
            <a:headEnd/>
            <a:tailEnd/>
          </a:ln>
        </p:spPr>
      </p:pic>
    </p:spTree>
  </p:cSld>
  <p:clrMapOvr>
    <a:masterClrMapping/>
  </p:clrMapOvr>
  <p:transition/>
  <p:timing>
    <p:tnLst>
      <p:par>
        <p:cTn id="1" dur="indefinite" restart="never" nodeType="tmRoot"/>
      </p:par>
    </p:tnLst>
  </p:timing>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Rectangle 2"/>
          <p:cNvSpPr>
            <a:spLocks noChangeArrowheads="1"/>
          </p:cNvSpPr>
          <p:nvPr/>
        </p:nvSpPr>
        <p:spPr bwMode="auto">
          <a:xfrm>
            <a:off x="0" y="0"/>
            <a:ext cx="9144000" cy="6858000"/>
          </a:xfrm>
          <a:prstGeom prst="rect">
            <a:avLst/>
          </a:prstGeom>
          <a:solidFill>
            <a:schemeClr val="bg1">
              <a:lumMod val="95000"/>
            </a:schemeClr>
          </a:solidFill>
          <a:ln w="9525">
            <a:noFill/>
            <a:miter lim="800000"/>
          </a:ln>
          <a:effectLst/>
        </p:spPr>
        <p:txBody>
          <a:bodyPr wrap="none" anchor="ctr"/>
          <a:lstStyle/>
          <a:p>
            <a:pPr algn="ctr">
              <a:defRPr/>
            </a:pPr>
            <a:endParaRPr lang="zh-CN" altLang="en-US" dirty="0">
              <a:latin typeface="Arial" panose="020B0604020202020204" pitchFamily="34" charset="0"/>
            </a:endParaRPr>
          </a:p>
        </p:txBody>
      </p:sp>
      <p:sp>
        <p:nvSpPr>
          <p:cNvPr id="261123" name="Text Box 5"/>
          <p:cNvSpPr txBox="1">
            <a:spLocks noChangeArrowheads="1"/>
          </p:cNvSpPr>
          <p:nvPr/>
        </p:nvSpPr>
        <p:spPr bwMode="auto">
          <a:xfrm>
            <a:off x="285750" y="214313"/>
            <a:ext cx="2116138" cy="554037"/>
          </a:xfrm>
          <a:prstGeom prst="rect">
            <a:avLst/>
          </a:prstGeom>
          <a:noFill/>
          <a:ln w="9525">
            <a:noFill/>
            <a:miter lim="800000"/>
          </a:ln>
        </p:spPr>
        <p:txBody>
          <a:bodyPr wrap="none">
            <a:spAutoFit/>
          </a:bodyPr>
          <a:lstStyle/>
          <a:p>
            <a:pPr algn="ctr"/>
            <a:r>
              <a:rPr lang="zh-CN" altLang="en-US" sz="3000" b="1">
                <a:solidFill>
                  <a:srgbClr val="000099"/>
                </a:solidFill>
                <a:ea typeface="黑体" panose="02010609060101010101" pitchFamily="49" charset="-122"/>
              </a:rPr>
              <a:t>速效救心丸</a:t>
            </a:r>
            <a:endParaRPr lang="zh-CN" altLang="en-US" sz="3000" b="1">
              <a:solidFill>
                <a:srgbClr val="000099"/>
              </a:solidFill>
              <a:ea typeface="黑体" panose="02010609060101010101" pitchFamily="49" charset="-122"/>
            </a:endParaRPr>
          </a:p>
        </p:txBody>
      </p:sp>
      <p:sp>
        <p:nvSpPr>
          <p:cNvPr id="261124" name="Text Box 3"/>
          <p:cNvSpPr txBox="1">
            <a:spLocks noChangeArrowheads="1"/>
          </p:cNvSpPr>
          <p:nvPr/>
        </p:nvSpPr>
        <p:spPr bwMode="gray">
          <a:xfrm>
            <a:off x="4221163" y="4276725"/>
            <a:ext cx="654050" cy="366713"/>
          </a:xfrm>
          <a:prstGeom prst="rect">
            <a:avLst/>
          </a:prstGeom>
          <a:noFill/>
          <a:ln w="9525">
            <a:noFill/>
            <a:miter lim="800000"/>
          </a:ln>
        </p:spPr>
        <p:txBody>
          <a:bodyPr wrap="none">
            <a:spAutoFit/>
          </a:bodyPr>
          <a:lstStyle/>
          <a:p>
            <a:pPr algn="ctr" eaLnBrk="0" hangingPunct="0"/>
            <a:r>
              <a:rPr lang="en-US" altLang="zh-CN">
                <a:solidFill>
                  <a:srgbClr val="FFFFFF"/>
                </a:solidFill>
              </a:rPr>
              <a:t>Text</a:t>
            </a:r>
            <a:endParaRPr lang="en-US" altLang="zh-CN">
              <a:solidFill>
                <a:srgbClr val="FFFFFF"/>
              </a:solidFill>
            </a:endParaRPr>
          </a:p>
        </p:txBody>
      </p:sp>
      <p:sp>
        <p:nvSpPr>
          <p:cNvPr id="261125" name="Rectangle 6"/>
          <p:cNvSpPr>
            <a:spLocks noChangeArrowheads="1"/>
          </p:cNvSpPr>
          <p:nvPr/>
        </p:nvSpPr>
        <p:spPr bwMode="auto">
          <a:xfrm>
            <a:off x="2566988" y="1106488"/>
            <a:ext cx="6696075" cy="2368550"/>
          </a:xfrm>
          <a:prstGeom prst="rect">
            <a:avLst/>
          </a:prstGeom>
          <a:noFill/>
          <a:ln w="9525">
            <a:noFill/>
            <a:miter lim="800000"/>
          </a:ln>
          <a:effectLst>
            <a:prstShdw prst="shdw12">
              <a:schemeClr val="bg2">
                <a:alpha val="50000"/>
              </a:schemeClr>
            </a:prstShdw>
          </a:effectLst>
        </p:spPr>
        <p:txBody>
          <a:bodyPr>
            <a:spAutoFit/>
          </a:bodyPr>
          <a:lstStyle/>
          <a:p>
            <a:pPr>
              <a:lnSpc>
                <a:spcPct val="145000"/>
              </a:lnSpc>
            </a:pPr>
            <a:r>
              <a:rPr lang="zh-CN" altLang="en-US" sz="2000" b="1">
                <a:solidFill>
                  <a:srgbClr val="FF0000"/>
                </a:solidFill>
                <a:latin typeface="黑体" panose="02010609060101010101" pitchFamily="49" charset="-122"/>
                <a:ea typeface="黑体" panose="02010609060101010101" pitchFamily="49" charset="-122"/>
              </a:rPr>
              <a:t>组成  </a:t>
            </a:r>
            <a:r>
              <a:rPr lang="zh-CN" altLang="en-US" sz="2000" b="1">
                <a:solidFill>
                  <a:srgbClr val="000000"/>
                </a:solidFill>
                <a:latin typeface="黑体" panose="02010609060101010101" pitchFamily="49" charset="-122"/>
                <a:ea typeface="黑体" panose="02010609060101010101" pitchFamily="49" charset="-122"/>
              </a:rPr>
              <a:t>川芎嗪、冰片</a:t>
            </a:r>
            <a:endParaRPr lang="en-US" altLang="zh-CN" sz="2000" b="1">
              <a:solidFill>
                <a:srgbClr val="000000"/>
              </a:solidFill>
              <a:latin typeface="黑体" panose="02010609060101010101" pitchFamily="49" charset="-122"/>
              <a:ea typeface="黑体" panose="02010609060101010101" pitchFamily="49" charset="-122"/>
            </a:endParaRPr>
          </a:p>
          <a:p>
            <a:pPr>
              <a:lnSpc>
                <a:spcPct val="145000"/>
              </a:lnSpc>
            </a:pPr>
            <a:r>
              <a:rPr lang="zh-CN" altLang="en-US" sz="2000" b="1">
                <a:solidFill>
                  <a:srgbClr val="FF0000"/>
                </a:solidFill>
                <a:latin typeface="黑体" panose="02010609060101010101" pitchFamily="49" charset="-122"/>
                <a:ea typeface="黑体" panose="02010609060101010101" pitchFamily="49" charset="-122"/>
              </a:rPr>
              <a:t>功用</a:t>
            </a:r>
            <a:r>
              <a:rPr lang="zh-CN" altLang="en-US" sz="2000" b="1">
                <a:solidFill>
                  <a:srgbClr val="000000"/>
                </a:solidFill>
                <a:latin typeface="黑体" panose="02010609060101010101" pitchFamily="49" charset="-122"/>
                <a:ea typeface="黑体" panose="02010609060101010101" pitchFamily="49" charset="-122"/>
              </a:rPr>
              <a:t>  行气活血，祛瘀止痛</a:t>
            </a:r>
            <a:endParaRPr lang="en-US" altLang="zh-CN" sz="2000" b="1">
              <a:solidFill>
                <a:srgbClr val="000000"/>
              </a:solidFill>
              <a:latin typeface="黑体" panose="02010609060101010101" pitchFamily="49" charset="-122"/>
              <a:ea typeface="黑体" panose="02010609060101010101" pitchFamily="49" charset="-122"/>
            </a:endParaRPr>
          </a:p>
          <a:p>
            <a:pPr>
              <a:lnSpc>
                <a:spcPct val="145000"/>
              </a:lnSpc>
            </a:pPr>
            <a:r>
              <a:rPr lang="zh-CN" altLang="en-US" sz="2000" b="1">
                <a:solidFill>
                  <a:srgbClr val="FF0000"/>
                </a:solidFill>
                <a:latin typeface="黑体" panose="02010609060101010101" pitchFamily="49" charset="-122"/>
                <a:ea typeface="黑体" panose="02010609060101010101" pitchFamily="49" charset="-122"/>
              </a:rPr>
              <a:t>主治  </a:t>
            </a:r>
            <a:r>
              <a:rPr lang="zh-CN" altLang="en-US" sz="2000" b="1">
                <a:solidFill>
                  <a:srgbClr val="000000"/>
                </a:solidFill>
                <a:latin typeface="黑体" panose="02010609060101010101" pitchFamily="49" charset="-122"/>
                <a:ea typeface="黑体" panose="02010609060101010101" pitchFamily="49" charset="-122"/>
              </a:rPr>
              <a:t>适用于冠心病，心绞痛，胃脘痛，血管性头痛等</a:t>
            </a:r>
            <a:endParaRPr lang="en-US" altLang="zh-CN" sz="2000" b="1">
              <a:solidFill>
                <a:srgbClr val="000000"/>
              </a:solidFill>
              <a:latin typeface="黑体" panose="02010609060101010101" pitchFamily="49" charset="-122"/>
              <a:ea typeface="黑体" panose="02010609060101010101" pitchFamily="49" charset="-122"/>
            </a:endParaRPr>
          </a:p>
          <a:p>
            <a:pPr>
              <a:lnSpc>
                <a:spcPct val="145000"/>
              </a:lnSpc>
            </a:pPr>
            <a:r>
              <a:rPr lang="zh-CN" altLang="en-US" sz="2000" b="1">
                <a:solidFill>
                  <a:srgbClr val="FF0000"/>
                </a:solidFill>
                <a:latin typeface="黑体" panose="02010609060101010101" pitchFamily="49" charset="-122"/>
                <a:ea typeface="黑体" panose="02010609060101010101" pitchFamily="49" charset="-122"/>
              </a:rPr>
              <a:t>药理</a:t>
            </a:r>
            <a:r>
              <a:rPr lang="zh-CN" altLang="en-US" sz="2000" b="1">
                <a:solidFill>
                  <a:srgbClr val="000000"/>
                </a:solidFill>
                <a:latin typeface="黑体" panose="02010609060101010101" pitchFamily="49" charset="-122"/>
                <a:ea typeface="黑体" panose="02010609060101010101" pitchFamily="49" charset="-122"/>
              </a:rPr>
              <a:t>  扩张冠脉，改善心肌缺血，改善脂质及脂蛋白代谢</a:t>
            </a:r>
            <a:endParaRPr lang="zh-CN" altLang="en-US" sz="2000" b="1">
              <a:solidFill>
                <a:srgbClr val="000000"/>
              </a:solidFill>
              <a:latin typeface="黑体" panose="02010609060101010101" pitchFamily="49" charset="-122"/>
              <a:ea typeface="黑体" panose="02010609060101010101" pitchFamily="49" charset="-122"/>
            </a:endParaRPr>
          </a:p>
          <a:p>
            <a:pPr>
              <a:lnSpc>
                <a:spcPct val="145000"/>
              </a:lnSpc>
            </a:pPr>
            <a:endParaRPr lang="en-US" altLang="zh-CN" sz="2200">
              <a:solidFill>
                <a:srgbClr val="000000"/>
              </a:solidFill>
              <a:latin typeface="黑体" panose="02010609060101010101" pitchFamily="49" charset="-122"/>
              <a:ea typeface="黑体" panose="02010609060101010101" pitchFamily="49" charset="-122"/>
            </a:endParaRPr>
          </a:p>
        </p:txBody>
      </p:sp>
      <p:sp>
        <p:nvSpPr>
          <p:cNvPr id="261126" name="AutoShape 13" descr="u=4187056309,1317377124&amp;fm=52&amp;gp=0"/>
          <p:cNvSpPr>
            <a:spLocks noChangeAspect="1" noChangeArrowheads="1"/>
          </p:cNvSpPr>
          <p:nvPr/>
        </p:nvSpPr>
        <p:spPr bwMode="auto">
          <a:xfrm>
            <a:off x="4419600" y="3276600"/>
            <a:ext cx="304800" cy="304800"/>
          </a:xfrm>
          <a:prstGeom prst="rect">
            <a:avLst/>
          </a:prstGeom>
          <a:noFill/>
          <a:ln w="9525">
            <a:noFill/>
            <a:miter lim="800000"/>
          </a:ln>
        </p:spPr>
        <p:txBody>
          <a:bodyPr/>
          <a:lstStyle/>
          <a:p>
            <a:endParaRPr lang="zh-CN" altLang="en-US">
              <a:solidFill>
                <a:srgbClr val="000000"/>
              </a:solidFill>
            </a:endParaRPr>
          </a:p>
        </p:txBody>
      </p:sp>
      <p:sp>
        <p:nvSpPr>
          <p:cNvPr id="261127" name="AutoShape 15" descr="u=4187056309,1317377124&amp;fm=52&amp;gp=0"/>
          <p:cNvSpPr>
            <a:spLocks noChangeAspect="1" noChangeArrowheads="1"/>
          </p:cNvSpPr>
          <p:nvPr/>
        </p:nvSpPr>
        <p:spPr bwMode="auto">
          <a:xfrm>
            <a:off x="4419600" y="3276600"/>
            <a:ext cx="304800" cy="304800"/>
          </a:xfrm>
          <a:prstGeom prst="rect">
            <a:avLst/>
          </a:prstGeom>
          <a:noFill/>
          <a:ln w="9525">
            <a:noFill/>
            <a:miter lim="800000"/>
          </a:ln>
        </p:spPr>
        <p:txBody>
          <a:bodyPr/>
          <a:lstStyle/>
          <a:p>
            <a:endParaRPr lang="zh-CN" altLang="en-US">
              <a:solidFill>
                <a:srgbClr val="000000"/>
              </a:solidFill>
            </a:endParaRPr>
          </a:p>
        </p:txBody>
      </p:sp>
      <p:sp>
        <p:nvSpPr>
          <p:cNvPr id="3" name="矩形 2"/>
          <p:cNvSpPr/>
          <p:nvPr/>
        </p:nvSpPr>
        <p:spPr>
          <a:xfrm>
            <a:off x="7938" y="5711825"/>
            <a:ext cx="9136062" cy="1201738"/>
          </a:xfrm>
          <a:prstGeom prst="rect">
            <a:avLst/>
          </a:prstGeom>
          <a:ln>
            <a:noFill/>
          </a:ln>
        </p:spPr>
        <p:style>
          <a:lnRef idx="1">
            <a:schemeClr val="accent1"/>
          </a:lnRef>
          <a:fillRef idx="2">
            <a:schemeClr val="accent1"/>
          </a:fillRef>
          <a:effectRef idx="1">
            <a:schemeClr val="accent1"/>
          </a:effectRef>
          <a:fontRef idx="minor">
            <a:schemeClr val="dk1"/>
          </a:fontRef>
        </p:style>
        <p:txBody>
          <a:bodyPr>
            <a:spAutoFit/>
          </a:bodyPr>
          <a:lstStyle/>
          <a:p>
            <a:pPr>
              <a:defRPr/>
            </a:pPr>
            <a:endParaRPr lang="en-US" altLang="zh-CN" b="1" dirty="0">
              <a:solidFill>
                <a:srgbClr val="000000"/>
              </a:solidFill>
              <a:latin typeface="黑体" panose="02010609060101010101" pitchFamily="49" charset="-122"/>
              <a:ea typeface="黑体" panose="02010609060101010101" pitchFamily="49" charset="-122"/>
            </a:endParaRPr>
          </a:p>
          <a:p>
            <a:pPr>
              <a:defRPr/>
            </a:pPr>
            <a:r>
              <a:rPr lang="zh-CN" altLang="en-US" b="1" dirty="0">
                <a:solidFill>
                  <a:srgbClr val="000099"/>
                </a:solidFill>
                <a:latin typeface="黑体" panose="02010609060101010101" pitchFamily="49" charset="-122"/>
                <a:ea typeface="黑体" panose="02010609060101010101" pitchFamily="49" charset="-122"/>
              </a:rPr>
              <a:t>川芎味辛、温，入肝胆经，“血中之气药”、“上达颠顶，下通血海，中开郁结” 。</a:t>
            </a:r>
            <a:endParaRPr lang="en-US" altLang="zh-CN" b="1" dirty="0">
              <a:solidFill>
                <a:srgbClr val="000099"/>
              </a:solidFill>
              <a:latin typeface="黑体" panose="02010609060101010101" pitchFamily="49" charset="-122"/>
              <a:ea typeface="黑体" panose="02010609060101010101" pitchFamily="49" charset="-122"/>
            </a:endParaRPr>
          </a:p>
          <a:p>
            <a:pPr>
              <a:defRPr/>
            </a:pPr>
            <a:r>
              <a:rPr lang="zh-CN" altLang="en-US" b="1" dirty="0">
                <a:solidFill>
                  <a:srgbClr val="000099"/>
                </a:solidFill>
                <a:latin typeface="黑体" panose="02010609060101010101" pitchFamily="49" charset="-122"/>
                <a:ea typeface="黑体" panose="02010609060101010101" pitchFamily="49" charset="-122"/>
              </a:rPr>
              <a:t>冰片味辛、苦，性凉，入心肺经，“性善走窜开窍，无往不达，芳香之气能解一切邪恶”</a:t>
            </a:r>
            <a:endParaRPr lang="en-US" altLang="zh-CN" b="1" dirty="0">
              <a:solidFill>
                <a:srgbClr val="000099"/>
              </a:solidFill>
              <a:latin typeface="黑体" panose="02010609060101010101" pitchFamily="49" charset="-122"/>
              <a:ea typeface="黑体" panose="02010609060101010101" pitchFamily="49" charset="-122"/>
            </a:endParaRPr>
          </a:p>
          <a:p>
            <a:pPr>
              <a:defRPr/>
            </a:pPr>
            <a:endParaRPr lang="zh-CN" altLang="en-US" b="1" dirty="0">
              <a:solidFill>
                <a:srgbClr val="000000"/>
              </a:solidFill>
              <a:latin typeface="黑体" panose="02010609060101010101" pitchFamily="49" charset="-122"/>
              <a:ea typeface="黑体" panose="02010609060101010101" pitchFamily="49" charset="-122"/>
            </a:endParaRPr>
          </a:p>
        </p:txBody>
      </p:sp>
      <p:grpSp>
        <p:nvGrpSpPr>
          <p:cNvPr id="5" name="组合 4"/>
          <p:cNvGrpSpPr/>
          <p:nvPr/>
        </p:nvGrpSpPr>
        <p:grpSpPr bwMode="auto">
          <a:xfrm>
            <a:off x="7938" y="768350"/>
            <a:ext cx="2403475" cy="4892675"/>
            <a:chOff x="6257157" y="768311"/>
            <a:chExt cx="2941214" cy="5094954"/>
          </a:xfrm>
        </p:grpSpPr>
        <p:pic>
          <p:nvPicPr>
            <p:cNvPr id="2" name="图片 1"/>
            <p:cNvPicPr>
              <a:picLocks noChangeAspect="1"/>
            </p:cNvPicPr>
            <p:nvPr/>
          </p:nvPicPr>
          <p:blipFill>
            <a:blip r:embed="rId1" cstate="print"/>
            <a:stretch>
              <a:fillRect/>
            </a:stretch>
          </p:blipFill>
          <p:spPr>
            <a:xfrm>
              <a:off x="6257157" y="3851403"/>
              <a:ext cx="2915959" cy="2011862"/>
            </a:xfrm>
            <a:prstGeom prst="rect">
              <a:avLst/>
            </a:prstGeom>
          </p:spPr>
          <p:style>
            <a:lnRef idx="1">
              <a:schemeClr val="accent3"/>
            </a:lnRef>
            <a:fillRef idx="2">
              <a:schemeClr val="accent3"/>
            </a:fillRef>
            <a:effectRef idx="1">
              <a:schemeClr val="accent3"/>
            </a:effectRef>
            <a:fontRef idx="minor">
              <a:schemeClr val="dk1"/>
            </a:fontRef>
          </p:style>
        </p:pic>
        <p:pic>
          <p:nvPicPr>
            <p:cNvPr id="4" name="图片 3"/>
            <p:cNvPicPr>
              <a:picLocks noChangeAspect="1"/>
            </p:cNvPicPr>
            <p:nvPr/>
          </p:nvPicPr>
          <p:blipFill>
            <a:blip r:embed="rId2" cstate="print"/>
            <a:stretch>
              <a:fillRect/>
            </a:stretch>
          </p:blipFill>
          <p:spPr>
            <a:xfrm>
              <a:off x="6257157" y="768311"/>
              <a:ext cx="2915959" cy="1773812"/>
            </a:xfrm>
            <a:prstGeom prst="rect">
              <a:avLst/>
            </a:prstGeom>
          </p:spPr>
          <p:style>
            <a:lnRef idx="1">
              <a:schemeClr val="accent3"/>
            </a:lnRef>
            <a:fillRef idx="2">
              <a:schemeClr val="accent3"/>
            </a:fillRef>
            <a:effectRef idx="1">
              <a:schemeClr val="accent3"/>
            </a:effectRef>
            <a:fontRef idx="minor">
              <a:schemeClr val="dk1"/>
            </a:fontRef>
          </p:style>
        </p:pic>
        <p:pic>
          <p:nvPicPr>
            <p:cNvPr id="28688" name="Picture 16"/>
            <p:cNvPicPr>
              <a:picLocks noChangeAspect="1" noChangeArrowheads="1"/>
            </p:cNvPicPr>
            <p:nvPr/>
          </p:nvPicPr>
          <p:blipFill>
            <a:blip r:embed="rId3" cstate="print"/>
            <a:srcRect/>
            <a:stretch>
              <a:fillRect/>
            </a:stretch>
          </p:blipFill>
          <p:spPr bwMode="auto">
            <a:xfrm>
              <a:off x="6257157" y="2330522"/>
              <a:ext cx="2941214" cy="1596926"/>
            </a:xfrm>
            <a:prstGeom prst="rect">
              <a:avLst/>
            </a:prstGeom>
          </p:spPr>
          <p:style>
            <a:lnRef idx="1">
              <a:schemeClr val="accent3"/>
            </a:lnRef>
            <a:fillRef idx="2">
              <a:schemeClr val="accent3"/>
            </a:fillRef>
            <a:effectRef idx="1">
              <a:schemeClr val="accent3"/>
            </a:effectRef>
            <a:fontRef idx="minor">
              <a:schemeClr val="dk1"/>
            </a:fontRef>
          </p:style>
        </p:pic>
      </p:grpSp>
      <p:pic>
        <p:nvPicPr>
          <p:cNvPr id="261133" name="图片 5"/>
          <p:cNvPicPr>
            <a:picLocks noChangeAspect="1"/>
          </p:cNvPicPr>
          <p:nvPr/>
        </p:nvPicPr>
        <p:blipFill>
          <a:blip r:embed="rId4" cstate="print"/>
          <a:srcRect/>
          <a:stretch>
            <a:fillRect/>
          </a:stretch>
        </p:blipFill>
        <p:spPr bwMode="auto">
          <a:xfrm>
            <a:off x="2646363" y="3284538"/>
            <a:ext cx="2305050" cy="1666875"/>
          </a:xfrm>
          <a:prstGeom prst="rect">
            <a:avLst/>
          </a:prstGeom>
          <a:noFill/>
          <a:ln w="9525">
            <a:noFill/>
            <a:miter lim="800000"/>
            <a:headEnd/>
            <a:tailEnd/>
          </a:ln>
        </p:spPr>
      </p:pic>
      <p:sp>
        <p:nvSpPr>
          <p:cNvPr id="261134" name="矩形 6"/>
          <p:cNvSpPr>
            <a:spLocks noChangeArrowheads="1"/>
          </p:cNvSpPr>
          <p:nvPr/>
        </p:nvSpPr>
        <p:spPr bwMode="auto">
          <a:xfrm>
            <a:off x="2592388" y="4846638"/>
            <a:ext cx="2689225" cy="527050"/>
          </a:xfrm>
          <a:prstGeom prst="rect">
            <a:avLst/>
          </a:prstGeom>
          <a:noFill/>
          <a:ln w="9525">
            <a:noFill/>
            <a:miter lim="800000"/>
          </a:ln>
        </p:spPr>
        <p:txBody>
          <a:bodyPr wrap="none">
            <a:spAutoFit/>
          </a:bodyPr>
          <a:lstStyle/>
          <a:p>
            <a:pPr marL="179705" lvl="1" algn="just">
              <a:lnSpc>
                <a:spcPct val="170000"/>
              </a:lnSpc>
              <a:spcBef>
                <a:spcPct val="20000"/>
              </a:spcBef>
              <a:buClr>
                <a:srgbClr val="FF0000"/>
              </a:buClr>
            </a:pPr>
            <a:r>
              <a:rPr lang="zh-CN" altLang="en-US" sz="2000" b="1">
                <a:solidFill>
                  <a:srgbClr val="000000"/>
                </a:solidFill>
                <a:latin typeface="黑体" panose="02010609060101010101" pitchFamily="49" charset="-122"/>
                <a:ea typeface="黑体" panose="02010609060101010101" pitchFamily="49" charset="-122"/>
              </a:rPr>
              <a:t>川芎嗪</a:t>
            </a:r>
            <a:r>
              <a:rPr lang="en-US" altLang="zh-CN" sz="2000" b="1">
                <a:solidFill>
                  <a:srgbClr val="000000"/>
                </a:solidFill>
                <a:latin typeface="黑体" panose="02010609060101010101" pitchFamily="49" charset="-122"/>
                <a:ea typeface="黑体" panose="02010609060101010101" pitchFamily="49" charset="-122"/>
              </a:rPr>
              <a:t>(</a:t>
            </a:r>
            <a:r>
              <a:rPr lang="zh-CN" altLang="en-US" sz="2000" b="1">
                <a:solidFill>
                  <a:srgbClr val="000000"/>
                </a:solidFill>
                <a:latin typeface="黑体" panose="02010609060101010101" pitchFamily="49" charset="-122"/>
                <a:ea typeface="黑体" panose="02010609060101010101" pitchFamily="49" charset="-122"/>
              </a:rPr>
              <a:t>四甲基吡嗪</a:t>
            </a:r>
            <a:r>
              <a:rPr lang="en-US" altLang="zh-CN" sz="2000" b="1">
                <a:solidFill>
                  <a:srgbClr val="000000"/>
                </a:solidFill>
                <a:latin typeface="黑体" panose="02010609060101010101" pitchFamily="49" charset="-122"/>
                <a:ea typeface="黑体" panose="02010609060101010101" pitchFamily="49" charset="-122"/>
              </a:rPr>
              <a:t>)</a:t>
            </a:r>
            <a:endParaRPr lang="zh-CN" altLang="en-US" sz="2000" b="1">
              <a:solidFill>
                <a:srgbClr val="000000"/>
              </a:solidFill>
              <a:latin typeface="黑体" panose="02010609060101010101" pitchFamily="49" charset="-122"/>
              <a:ea typeface="黑体" panose="02010609060101010101" pitchFamily="49" charset="-122"/>
            </a:endParaRPr>
          </a:p>
        </p:txBody>
      </p:sp>
      <p:pic>
        <p:nvPicPr>
          <p:cNvPr id="261135" name="图片 7"/>
          <p:cNvPicPr>
            <a:picLocks noChangeAspect="1"/>
          </p:cNvPicPr>
          <p:nvPr/>
        </p:nvPicPr>
        <p:blipFill>
          <a:blip r:embed="rId5" cstate="print"/>
          <a:srcRect/>
          <a:stretch>
            <a:fillRect/>
          </a:stretch>
        </p:blipFill>
        <p:spPr bwMode="auto">
          <a:xfrm>
            <a:off x="5337175" y="3471863"/>
            <a:ext cx="2073275" cy="1403350"/>
          </a:xfrm>
          <a:prstGeom prst="rect">
            <a:avLst/>
          </a:prstGeom>
          <a:noFill/>
          <a:ln w="9525">
            <a:noFill/>
            <a:miter lim="800000"/>
            <a:headEnd/>
            <a:tailEnd/>
          </a:ln>
        </p:spPr>
      </p:pic>
      <p:pic>
        <p:nvPicPr>
          <p:cNvPr id="261136" name="图片 8"/>
          <p:cNvPicPr>
            <a:picLocks noChangeAspect="1"/>
          </p:cNvPicPr>
          <p:nvPr/>
        </p:nvPicPr>
        <p:blipFill>
          <a:blip r:embed="rId6" cstate="print"/>
          <a:srcRect/>
          <a:stretch>
            <a:fillRect/>
          </a:stretch>
        </p:blipFill>
        <p:spPr bwMode="auto">
          <a:xfrm>
            <a:off x="7354888" y="3581400"/>
            <a:ext cx="1465262" cy="1117600"/>
          </a:xfrm>
          <a:prstGeom prst="rect">
            <a:avLst/>
          </a:prstGeom>
          <a:noFill/>
          <a:ln w="9525">
            <a:noFill/>
            <a:miter lim="800000"/>
            <a:headEnd/>
            <a:tailEnd/>
          </a:ln>
        </p:spPr>
      </p:pic>
      <p:sp>
        <p:nvSpPr>
          <p:cNvPr id="261137" name="矩形 9"/>
          <p:cNvSpPr>
            <a:spLocks noChangeArrowheads="1"/>
          </p:cNvSpPr>
          <p:nvPr/>
        </p:nvSpPr>
        <p:spPr bwMode="auto">
          <a:xfrm>
            <a:off x="6045200" y="4873625"/>
            <a:ext cx="2430463" cy="528638"/>
          </a:xfrm>
          <a:prstGeom prst="rect">
            <a:avLst/>
          </a:prstGeom>
          <a:noFill/>
          <a:ln w="9525">
            <a:noFill/>
            <a:miter lim="800000"/>
          </a:ln>
        </p:spPr>
        <p:txBody>
          <a:bodyPr wrap="none">
            <a:spAutoFit/>
          </a:bodyPr>
          <a:lstStyle/>
          <a:p>
            <a:pPr marL="179705" lvl="1" algn="just">
              <a:lnSpc>
                <a:spcPct val="170000"/>
              </a:lnSpc>
              <a:spcBef>
                <a:spcPct val="20000"/>
              </a:spcBef>
              <a:buClr>
                <a:srgbClr val="FF0000"/>
              </a:buClr>
            </a:pPr>
            <a:r>
              <a:rPr lang="zh-CN" altLang="en-US" sz="2000" b="1">
                <a:solidFill>
                  <a:srgbClr val="000000"/>
                </a:solidFill>
                <a:latin typeface="黑体" panose="02010609060101010101" pitchFamily="49" charset="-122"/>
                <a:ea typeface="黑体" panose="02010609060101010101" pitchFamily="49" charset="-122"/>
              </a:rPr>
              <a:t>冰片（右旋龙脑）</a:t>
            </a:r>
            <a:endParaRPr lang="zh-CN" altLang="en-US" sz="2000" b="1">
              <a:solidFill>
                <a:srgbClr val="000000"/>
              </a:solidFill>
              <a:latin typeface="黑体" panose="02010609060101010101" pitchFamily="49" charset="-122"/>
              <a:ea typeface="黑体" panose="02010609060101010101" pitchFamily="49" charset="-122"/>
            </a:endParaRPr>
          </a:p>
        </p:txBody>
      </p:sp>
    </p:spTree>
  </p:cSld>
  <p:clrMapOvr>
    <a:masterClrMapping/>
  </p:clrMapOvr>
  <p:transition/>
  <p:timing>
    <p:tnLst>
      <p:par>
        <p:cTn id="1" dur="indefinite" restart="never" nodeType="tmRoot"/>
      </p:par>
    </p:tnLst>
  </p:timing>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2"/>
          <p:cNvSpPr>
            <a:spLocks noChangeArrowheads="1"/>
          </p:cNvSpPr>
          <p:nvPr/>
        </p:nvSpPr>
        <p:spPr bwMode="auto">
          <a:xfrm>
            <a:off x="0" y="0"/>
            <a:ext cx="9144000" cy="6858000"/>
          </a:xfrm>
          <a:prstGeom prst="rect">
            <a:avLst/>
          </a:prstGeom>
          <a:solidFill>
            <a:schemeClr val="bg1">
              <a:lumMod val="95000"/>
            </a:schemeClr>
          </a:solidFill>
          <a:ln w="9525">
            <a:noFill/>
            <a:miter lim="800000"/>
          </a:ln>
          <a:effectLst/>
        </p:spPr>
        <p:txBody>
          <a:bodyPr wrap="none" anchor="ctr"/>
          <a:lstStyle/>
          <a:p>
            <a:pPr algn="ctr">
              <a:defRPr/>
            </a:pPr>
            <a:endParaRPr lang="zh-CN" altLang="en-US" dirty="0">
              <a:latin typeface="Arial" panose="020B0604020202020204" pitchFamily="34" charset="0"/>
            </a:endParaRPr>
          </a:p>
        </p:txBody>
      </p:sp>
      <p:sp>
        <p:nvSpPr>
          <p:cNvPr id="55298" name="Text Box 5"/>
          <p:cNvSpPr txBox="1">
            <a:spLocks noChangeArrowheads="1"/>
          </p:cNvSpPr>
          <p:nvPr/>
        </p:nvSpPr>
        <p:spPr bwMode="auto">
          <a:xfrm>
            <a:off x="323850" y="606425"/>
            <a:ext cx="1970088" cy="519113"/>
          </a:xfrm>
          <a:prstGeom prst="rect">
            <a:avLst/>
          </a:prstGeom>
          <a:noFill/>
          <a:ln w="9525">
            <a:noFill/>
            <a:miter lim="800000"/>
          </a:ln>
        </p:spPr>
        <p:txBody>
          <a:bodyPr wrap="none">
            <a:spAutoFit/>
          </a:bodyPr>
          <a:lstStyle/>
          <a:p>
            <a:r>
              <a:rPr kumimoji="1" lang="zh-CN" altLang="en-US" sz="2800" b="1">
                <a:solidFill>
                  <a:srgbClr val="000099"/>
                </a:solidFill>
                <a:latin typeface="黑体" panose="02010609060101010101" pitchFamily="49" charset="-122"/>
                <a:ea typeface="黑体" panose="02010609060101010101" pitchFamily="49" charset="-122"/>
              </a:rPr>
              <a:t>资料与方法</a:t>
            </a:r>
            <a:endParaRPr lang="zh-CN" altLang="en-US" sz="2800" b="1">
              <a:solidFill>
                <a:srgbClr val="000099"/>
              </a:solidFill>
              <a:ea typeface="方正书宋繁体"/>
              <a:cs typeface="方正书宋繁体"/>
            </a:endParaRPr>
          </a:p>
        </p:txBody>
      </p:sp>
      <p:sp>
        <p:nvSpPr>
          <p:cNvPr id="55300" name="矩形 8"/>
          <p:cNvSpPr>
            <a:spLocks noChangeArrowheads="1"/>
          </p:cNvSpPr>
          <p:nvPr/>
        </p:nvSpPr>
        <p:spPr bwMode="auto">
          <a:xfrm>
            <a:off x="1016000" y="1268413"/>
            <a:ext cx="7129463" cy="2768600"/>
          </a:xfrm>
          <a:prstGeom prst="rect">
            <a:avLst/>
          </a:prstGeom>
          <a:noFill/>
          <a:ln w="9525">
            <a:solidFill>
              <a:schemeClr val="tx1"/>
            </a:solidFill>
            <a:prstDash val="lgDash"/>
            <a:miter lim="800000"/>
          </a:ln>
        </p:spPr>
        <p:txBody>
          <a:bodyPr>
            <a:spAutoFit/>
          </a:bodyPr>
          <a:lstStyle/>
          <a:p>
            <a:pPr>
              <a:lnSpc>
                <a:spcPts val="3500"/>
              </a:lnSpc>
            </a:pPr>
            <a:r>
              <a:rPr lang="zh-CN" altLang="en-US" sz="2300">
                <a:solidFill>
                  <a:srgbClr val="000099"/>
                </a:solidFill>
                <a:latin typeface="黑体" panose="02010609060101010101" pitchFamily="49" charset="-122"/>
                <a:ea typeface="黑体" panose="02010609060101010101" pitchFamily="49" charset="-122"/>
              </a:rPr>
              <a:t>    鉴于此，我们采用多中心随机双盲对照试验设计方法，将</a:t>
            </a:r>
            <a:r>
              <a:rPr lang="en-US" altLang="zh-CN" sz="2300">
                <a:solidFill>
                  <a:srgbClr val="000099"/>
                </a:solidFill>
                <a:latin typeface="黑体" panose="02010609060101010101" pitchFamily="49" charset="-122"/>
                <a:ea typeface="黑体" panose="02010609060101010101" pitchFamily="49" charset="-122"/>
              </a:rPr>
              <a:t>2009/9-2012/4</a:t>
            </a:r>
            <a:r>
              <a:rPr lang="zh-CN" altLang="en-US" sz="2300">
                <a:solidFill>
                  <a:srgbClr val="000099"/>
                </a:solidFill>
                <a:latin typeface="黑体" panose="02010609060101010101" pitchFamily="49" charset="-122"/>
                <a:ea typeface="黑体" panose="02010609060101010101" pitchFamily="49" charset="-122"/>
              </a:rPr>
              <a:t>纳入的</a:t>
            </a:r>
            <a:r>
              <a:rPr lang="en-US" altLang="zh-CN" sz="2300" b="1">
                <a:solidFill>
                  <a:srgbClr val="000099"/>
                </a:solidFill>
                <a:latin typeface="黑体" panose="02010609060101010101" pitchFamily="49" charset="-122"/>
                <a:ea typeface="黑体" panose="02010609060101010101" pitchFamily="49" charset="-122"/>
              </a:rPr>
              <a:t>120</a:t>
            </a:r>
            <a:r>
              <a:rPr lang="zh-CN" altLang="en-US" sz="2300" b="1">
                <a:solidFill>
                  <a:srgbClr val="000099"/>
                </a:solidFill>
                <a:latin typeface="黑体" panose="02010609060101010101" pitchFamily="49" charset="-122"/>
                <a:ea typeface="黑体" panose="02010609060101010101" pitchFamily="49" charset="-122"/>
              </a:rPr>
              <a:t>例</a:t>
            </a:r>
            <a:r>
              <a:rPr lang="zh-CN" altLang="en-US" sz="2300">
                <a:solidFill>
                  <a:srgbClr val="000099"/>
                </a:solidFill>
                <a:latin typeface="黑体" panose="02010609060101010101" pitchFamily="49" charset="-122"/>
                <a:ea typeface="黑体" panose="02010609060101010101" pitchFamily="49" charset="-122"/>
              </a:rPr>
              <a:t>冠脉临界病变患者分为</a:t>
            </a:r>
            <a:r>
              <a:rPr lang="zh-CN" altLang="en-US" sz="2300" b="1">
                <a:solidFill>
                  <a:srgbClr val="000099"/>
                </a:solidFill>
                <a:latin typeface="黑体" panose="02010609060101010101" pitchFamily="49" charset="-122"/>
                <a:ea typeface="黑体" panose="02010609060101010101" pitchFamily="49" charset="-122"/>
              </a:rPr>
              <a:t>速效救心丸组</a:t>
            </a:r>
            <a:r>
              <a:rPr lang="en-US" altLang="zh-CN" sz="2300" b="1">
                <a:solidFill>
                  <a:srgbClr val="000099"/>
                </a:solidFill>
                <a:latin typeface="黑体" panose="02010609060101010101" pitchFamily="49" charset="-122"/>
                <a:ea typeface="黑体" panose="02010609060101010101" pitchFamily="49" charset="-122"/>
              </a:rPr>
              <a:t>60</a:t>
            </a:r>
            <a:r>
              <a:rPr lang="zh-CN" altLang="en-US" sz="2300" b="1">
                <a:solidFill>
                  <a:srgbClr val="000099"/>
                </a:solidFill>
                <a:latin typeface="黑体" panose="02010609060101010101" pitchFamily="49" charset="-122"/>
                <a:ea typeface="黑体" panose="02010609060101010101" pitchFamily="49" charset="-122"/>
              </a:rPr>
              <a:t>例</a:t>
            </a:r>
            <a:r>
              <a:rPr lang="zh-CN" altLang="en-US" sz="2300">
                <a:solidFill>
                  <a:srgbClr val="000099"/>
                </a:solidFill>
                <a:latin typeface="黑体" panose="02010609060101010101" pitchFamily="49" charset="-122"/>
                <a:ea typeface="黑体" panose="02010609060101010101" pitchFamily="49" charset="-122"/>
              </a:rPr>
              <a:t>和</a:t>
            </a:r>
            <a:r>
              <a:rPr lang="zh-CN" altLang="en-US" sz="2300" b="1">
                <a:solidFill>
                  <a:srgbClr val="000099"/>
                </a:solidFill>
                <a:latin typeface="黑体" panose="02010609060101010101" pitchFamily="49" charset="-122"/>
                <a:ea typeface="黑体" panose="02010609060101010101" pitchFamily="49" charset="-122"/>
              </a:rPr>
              <a:t>消心痛组</a:t>
            </a:r>
            <a:r>
              <a:rPr lang="en-US" altLang="zh-CN" sz="2300" b="1">
                <a:solidFill>
                  <a:srgbClr val="000099"/>
                </a:solidFill>
                <a:latin typeface="黑体" panose="02010609060101010101" pitchFamily="49" charset="-122"/>
                <a:ea typeface="黑体" panose="02010609060101010101" pitchFamily="49" charset="-122"/>
              </a:rPr>
              <a:t>60</a:t>
            </a:r>
            <a:r>
              <a:rPr lang="zh-CN" altLang="en-US" sz="2300" b="1">
                <a:solidFill>
                  <a:srgbClr val="000099"/>
                </a:solidFill>
                <a:latin typeface="黑体" panose="02010609060101010101" pitchFamily="49" charset="-122"/>
                <a:ea typeface="黑体" panose="02010609060101010101" pitchFamily="49" charset="-122"/>
              </a:rPr>
              <a:t>例</a:t>
            </a:r>
            <a:r>
              <a:rPr lang="zh-CN" altLang="en-US" sz="2300">
                <a:solidFill>
                  <a:srgbClr val="000099"/>
                </a:solidFill>
                <a:latin typeface="黑体" panose="02010609060101010101" pitchFamily="49" charset="-122"/>
                <a:ea typeface="黑体" panose="02010609060101010101" pitchFamily="49" charset="-122"/>
              </a:rPr>
              <a:t>，观察并评价速效救心丸对改善心肌供血和</a:t>
            </a:r>
            <a:r>
              <a:rPr lang="en-US" altLang="zh-CN" sz="2300">
                <a:solidFill>
                  <a:srgbClr val="000099"/>
                </a:solidFill>
                <a:latin typeface="黑体" panose="02010609060101010101" pitchFamily="49" charset="-122"/>
                <a:ea typeface="黑体" panose="02010609060101010101" pitchFamily="49" charset="-122"/>
              </a:rPr>
              <a:t>ICS</a:t>
            </a:r>
            <a:r>
              <a:rPr lang="zh-CN" altLang="en-US" sz="2300">
                <a:solidFill>
                  <a:srgbClr val="000099"/>
                </a:solidFill>
                <a:latin typeface="黑体" panose="02010609060101010101" pitchFamily="49" charset="-122"/>
                <a:ea typeface="黑体" panose="02010609060101010101" pitchFamily="49" charset="-122"/>
              </a:rPr>
              <a:t>斑块稳定性的有效性和安全性，延缓</a:t>
            </a:r>
            <a:r>
              <a:rPr lang="en-US" altLang="zh-CN" sz="2300">
                <a:solidFill>
                  <a:srgbClr val="000099"/>
                </a:solidFill>
                <a:latin typeface="黑体" panose="02010609060101010101" pitchFamily="49" charset="-122"/>
                <a:ea typeface="黑体" panose="02010609060101010101" pitchFamily="49" charset="-122"/>
              </a:rPr>
              <a:t>AS</a:t>
            </a:r>
            <a:r>
              <a:rPr lang="zh-CN" altLang="en-US" sz="2300">
                <a:solidFill>
                  <a:srgbClr val="000099"/>
                </a:solidFill>
                <a:latin typeface="黑体" panose="02010609060101010101" pitchFamily="49" charset="-122"/>
                <a:ea typeface="黑体" panose="02010609060101010101" pitchFamily="49" charset="-122"/>
              </a:rPr>
              <a:t>进程及预防心脏事件发生的情况。</a:t>
            </a:r>
            <a:endParaRPr lang="zh-CN" altLang="en-US" sz="2300">
              <a:solidFill>
                <a:srgbClr val="000099"/>
              </a:solidFill>
              <a:latin typeface="黑体" panose="02010609060101010101" pitchFamily="49" charset="-122"/>
              <a:ea typeface="黑体" panose="02010609060101010101" pitchFamily="49" charset="-122"/>
            </a:endParaRPr>
          </a:p>
        </p:txBody>
      </p:sp>
      <p:pic>
        <p:nvPicPr>
          <p:cNvPr id="55301" name="Picture 7" descr="surgeons"/>
          <p:cNvPicPr>
            <a:picLocks noChangeAspect="1" noChangeArrowheads="1"/>
          </p:cNvPicPr>
          <p:nvPr/>
        </p:nvPicPr>
        <p:blipFill>
          <a:blip r:embed="rId1" cstate="print"/>
          <a:srcRect/>
          <a:stretch>
            <a:fillRect/>
          </a:stretch>
        </p:blipFill>
        <p:spPr bwMode="auto">
          <a:xfrm>
            <a:off x="4610100" y="3802063"/>
            <a:ext cx="3565525" cy="2568575"/>
          </a:xfrm>
          <a:prstGeom prst="rect">
            <a:avLst/>
          </a:prstGeom>
          <a:noFill/>
          <a:ln w="9525">
            <a:solidFill>
              <a:srgbClr val="0000FF"/>
            </a:solidFill>
            <a:miter lim="800000"/>
            <a:headEnd/>
            <a:tailEnd/>
          </a:ln>
        </p:spPr>
      </p:pic>
      <p:pic>
        <p:nvPicPr>
          <p:cNvPr id="55302" name="Picture 2"/>
          <p:cNvPicPr>
            <a:picLocks noChangeAspect="1" noChangeArrowheads="1"/>
          </p:cNvPicPr>
          <p:nvPr/>
        </p:nvPicPr>
        <p:blipFill>
          <a:blip r:embed="rId2" cstate="print"/>
          <a:srcRect/>
          <a:stretch>
            <a:fillRect/>
          </a:stretch>
        </p:blipFill>
        <p:spPr bwMode="auto">
          <a:xfrm>
            <a:off x="1046163" y="3802063"/>
            <a:ext cx="3563937" cy="2568575"/>
          </a:xfrm>
          <a:prstGeom prst="rect">
            <a:avLst/>
          </a:prstGeom>
          <a:noFill/>
          <a:ln w="9525">
            <a:solidFill>
              <a:srgbClr val="00B0F0"/>
            </a:solidFill>
            <a:miter lim="800000"/>
            <a:headEnd/>
            <a:tailEnd/>
          </a:ln>
        </p:spPr>
      </p:pic>
      <p:sp>
        <p:nvSpPr>
          <p:cNvPr id="55303" name="TextBox 3"/>
          <p:cNvSpPr txBox="1">
            <a:spLocks noChangeArrowheads="1"/>
          </p:cNvSpPr>
          <p:nvPr/>
        </p:nvSpPr>
        <p:spPr bwMode="auto">
          <a:xfrm>
            <a:off x="1016000" y="6381750"/>
            <a:ext cx="7129463" cy="368300"/>
          </a:xfrm>
          <a:prstGeom prst="rect">
            <a:avLst/>
          </a:prstGeom>
          <a:noFill/>
          <a:ln w="9525">
            <a:noFill/>
            <a:miter lim="800000"/>
          </a:ln>
        </p:spPr>
        <p:txBody>
          <a:bodyPr>
            <a:spAutoFit/>
          </a:bodyPr>
          <a:lstStyle/>
          <a:p>
            <a:pPr algn="ctr"/>
            <a:r>
              <a:rPr lang="zh-CN" altLang="en-US" b="1">
                <a:latin typeface="黑体" panose="02010609060101010101" pitchFamily="49" charset="-122"/>
                <a:ea typeface="黑体" panose="02010609060101010101" pitchFamily="49" charset="-122"/>
              </a:rPr>
              <a:t>*多中心：广安门医院、阜外医院、安贞医院、东方医院</a:t>
            </a:r>
            <a:endParaRPr lang="zh-CN" altLang="en-US" b="1">
              <a:latin typeface="黑体" panose="02010609060101010101" pitchFamily="49" charset="-122"/>
              <a:ea typeface="黑体" panose="02010609060101010101" pitchFamily="49" charset="-122"/>
            </a:endParaRPr>
          </a:p>
        </p:txBody>
      </p:sp>
    </p:spTree>
  </p:cSld>
  <p:clrMapOvr>
    <a:masterClrMapping/>
  </p:clrMapOvr>
  <p:transition/>
  <p:timing>
    <p:tnLst>
      <p:par>
        <p:cTn id="1" dur="indefinite" restart="never" nodeType="tmRoot"/>
      </p:par>
    </p:tnLst>
  </p:timing>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2"/>
          <p:cNvSpPr>
            <a:spLocks noChangeArrowheads="1"/>
          </p:cNvSpPr>
          <p:nvPr/>
        </p:nvSpPr>
        <p:spPr bwMode="auto">
          <a:xfrm>
            <a:off x="0" y="0"/>
            <a:ext cx="9144000" cy="6858000"/>
          </a:xfrm>
          <a:prstGeom prst="rect">
            <a:avLst/>
          </a:prstGeom>
          <a:solidFill>
            <a:schemeClr val="bg1">
              <a:lumMod val="95000"/>
            </a:schemeClr>
          </a:solidFill>
          <a:ln w="9525">
            <a:noFill/>
            <a:miter lim="800000"/>
          </a:ln>
          <a:effectLst/>
        </p:spPr>
        <p:txBody>
          <a:bodyPr wrap="none" anchor="ctr"/>
          <a:lstStyle/>
          <a:p>
            <a:pPr algn="ctr">
              <a:defRPr/>
            </a:pPr>
            <a:endParaRPr lang="zh-CN" altLang="en-US" dirty="0">
              <a:latin typeface="Arial" panose="020B0604020202020204" pitchFamily="34" charset="0"/>
            </a:endParaRPr>
          </a:p>
        </p:txBody>
      </p:sp>
      <p:grpSp>
        <p:nvGrpSpPr>
          <p:cNvPr id="2" name="Group 5"/>
          <p:cNvGrpSpPr/>
          <p:nvPr/>
        </p:nvGrpSpPr>
        <p:grpSpPr bwMode="auto">
          <a:xfrm>
            <a:off x="3870325" y="1579563"/>
            <a:ext cx="1711325" cy="1230312"/>
            <a:chOff x="2016" y="1920"/>
            <a:chExt cx="1680" cy="1680"/>
          </a:xfrm>
        </p:grpSpPr>
        <p:sp>
          <p:nvSpPr>
            <p:cNvPr id="83974" name="Oval 6"/>
            <p:cNvSpPr>
              <a:spLocks noChangeArrowheads="1"/>
            </p:cNvSpPr>
            <p:nvPr/>
          </p:nvSpPr>
          <p:spPr bwMode="gray">
            <a:xfrm>
              <a:off x="2016" y="1920"/>
              <a:ext cx="1680" cy="1680"/>
            </a:xfrm>
            <a:prstGeom prst="ellipse">
              <a:avLst/>
            </a:prstGeom>
            <a:gradFill rotWithShape="1">
              <a:gsLst>
                <a:gs pos="0">
                  <a:schemeClr val="accent2"/>
                </a:gs>
                <a:gs pos="100000">
                  <a:schemeClr val="accent2">
                    <a:gamma/>
                    <a:shade val="63529"/>
                    <a:invGamma/>
                  </a:schemeClr>
                </a:gs>
              </a:gsLst>
              <a:lin ang="5400000" scaled="1"/>
            </a:gradFill>
            <a:ln w="9525">
              <a:noFill/>
              <a:round/>
            </a:ln>
            <a:effectLst/>
          </p:spPr>
          <p:txBody>
            <a:bodyPr wrap="none" anchor="ctr"/>
            <a:lstStyle/>
            <a:p>
              <a:pPr>
                <a:defRPr/>
              </a:pPr>
              <a:endParaRPr lang="zh-CN" altLang="en-US">
                <a:latin typeface="Arial" panose="020B0604020202020204" pitchFamily="34" charset="0"/>
              </a:endParaRPr>
            </a:p>
          </p:txBody>
        </p:sp>
        <p:sp>
          <p:nvSpPr>
            <p:cNvPr id="57370" name="Freeform 7"/>
            <p:cNvSpPr/>
            <p:nvPr/>
          </p:nvSpPr>
          <p:spPr bwMode="gray">
            <a:xfrm>
              <a:off x="2208" y="1948"/>
              <a:ext cx="1296" cy="634"/>
            </a:xfrm>
            <a:custGeom>
              <a:avLst/>
              <a:gdLst>
                <a:gd name="T0" fmla="*/ 1095 w 1321"/>
                <a:gd name="T1" fmla="*/ 141 h 712"/>
                <a:gd name="T2" fmla="*/ 1109 w 1321"/>
                <a:gd name="T3" fmla="*/ 156 h 712"/>
                <a:gd name="T4" fmla="*/ 1112 w 1321"/>
                <a:gd name="T5" fmla="*/ 170 h 712"/>
                <a:gd name="T6" fmla="*/ 1107 w 1321"/>
                <a:gd name="T7" fmla="*/ 182 h 712"/>
                <a:gd name="T8" fmla="*/ 1093 w 1321"/>
                <a:gd name="T9" fmla="*/ 192 h 712"/>
                <a:gd name="T10" fmla="*/ 1071 w 1321"/>
                <a:gd name="T11" fmla="*/ 204 h 712"/>
                <a:gd name="T12" fmla="*/ 1043 w 1321"/>
                <a:gd name="T13" fmla="*/ 213 h 712"/>
                <a:gd name="T14" fmla="*/ 1007 w 1321"/>
                <a:gd name="T15" fmla="*/ 221 h 712"/>
                <a:gd name="T16" fmla="*/ 966 w 1321"/>
                <a:gd name="T17" fmla="*/ 229 h 712"/>
                <a:gd name="T18" fmla="*/ 919 w 1321"/>
                <a:gd name="T19" fmla="*/ 235 h 712"/>
                <a:gd name="T20" fmla="*/ 868 w 1321"/>
                <a:gd name="T21" fmla="*/ 240 h 712"/>
                <a:gd name="T22" fmla="*/ 814 w 1321"/>
                <a:gd name="T23" fmla="*/ 243 h 712"/>
                <a:gd name="T24" fmla="*/ 754 w 1321"/>
                <a:gd name="T25" fmla="*/ 248 h 712"/>
                <a:gd name="T26" fmla="*/ 694 w 1321"/>
                <a:gd name="T27" fmla="*/ 249 h 712"/>
                <a:gd name="T28" fmla="*/ 670 w 1321"/>
                <a:gd name="T29" fmla="*/ 250 h 712"/>
                <a:gd name="T30" fmla="*/ 401 w 1321"/>
                <a:gd name="T31" fmla="*/ 250 h 712"/>
                <a:gd name="T32" fmla="*/ 397 w 1321"/>
                <a:gd name="T33" fmla="*/ 250 h 712"/>
                <a:gd name="T34" fmla="*/ 344 w 1321"/>
                <a:gd name="T35" fmla="*/ 249 h 712"/>
                <a:gd name="T36" fmla="*/ 293 w 1321"/>
                <a:gd name="T37" fmla="*/ 248 h 712"/>
                <a:gd name="T38" fmla="*/ 245 w 1321"/>
                <a:gd name="T39" fmla="*/ 245 h 712"/>
                <a:gd name="T40" fmla="*/ 199 w 1321"/>
                <a:gd name="T41" fmla="*/ 242 h 712"/>
                <a:gd name="T42" fmla="*/ 158 w 1321"/>
                <a:gd name="T43" fmla="*/ 238 h 712"/>
                <a:gd name="T44" fmla="*/ 120 w 1321"/>
                <a:gd name="T45" fmla="*/ 232 h 712"/>
                <a:gd name="T46" fmla="*/ 84 w 1321"/>
                <a:gd name="T47" fmla="*/ 228 h 712"/>
                <a:gd name="T48" fmla="*/ 58 w 1321"/>
                <a:gd name="T49" fmla="*/ 222 h 712"/>
                <a:gd name="T50" fmla="*/ 30 w 1321"/>
                <a:gd name="T51" fmla="*/ 214 h 712"/>
                <a:gd name="T52" fmla="*/ 18 w 1321"/>
                <a:gd name="T53" fmla="*/ 205 h 712"/>
                <a:gd name="T54" fmla="*/ 6 w 1321"/>
                <a:gd name="T55" fmla="*/ 195 h 712"/>
                <a:gd name="T56" fmla="*/ 0 w 1321"/>
                <a:gd name="T57" fmla="*/ 184 h 712"/>
                <a:gd name="T58" fmla="*/ 0 w 1321"/>
                <a:gd name="T59" fmla="*/ 183 h 712"/>
                <a:gd name="T60" fmla="*/ 4 w 1321"/>
                <a:gd name="T61" fmla="*/ 170 h 712"/>
                <a:gd name="T62" fmla="*/ 16 w 1321"/>
                <a:gd name="T63" fmla="*/ 157 h 712"/>
                <a:gd name="T64" fmla="*/ 42 w 1321"/>
                <a:gd name="T65" fmla="*/ 130 h 712"/>
                <a:gd name="T66" fmla="*/ 77 w 1321"/>
                <a:gd name="T67" fmla="*/ 105 h 712"/>
                <a:gd name="T68" fmla="*/ 124 w 1321"/>
                <a:gd name="T69" fmla="*/ 83 h 712"/>
                <a:gd name="T70" fmla="*/ 172 w 1321"/>
                <a:gd name="T71" fmla="*/ 61 h 712"/>
                <a:gd name="T72" fmla="*/ 227 w 1321"/>
                <a:gd name="T73" fmla="*/ 43 h 712"/>
                <a:gd name="T74" fmla="*/ 287 w 1321"/>
                <a:gd name="T75" fmla="*/ 29 h 712"/>
                <a:gd name="T76" fmla="*/ 349 w 1321"/>
                <a:gd name="T77" fmla="*/ 16 h 712"/>
                <a:gd name="T78" fmla="*/ 419 w 1321"/>
                <a:gd name="T79" fmla="*/ 8 h 712"/>
                <a:gd name="T80" fmla="*/ 489 w 1321"/>
                <a:gd name="T81" fmla="*/ 4 h 712"/>
                <a:gd name="T82" fmla="*/ 562 w 1321"/>
                <a:gd name="T83" fmla="*/ 0 h 712"/>
                <a:gd name="T84" fmla="*/ 562 w 1321"/>
                <a:gd name="T85" fmla="*/ 0 h 712"/>
                <a:gd name="T86" fmla="*/ 639 w 1321"/>
                <a:gd name="T87" fmla="*/ 4 h 712"/>
                <a:gd name="T88" fmla="*/ 713 w 1321"/>
                <a:gd name="T89" fmla="*/ 8 h 712"/>
                <a:gd name="T90" fmla="*/ 785 w 1321"/>
                <a:gd name="T91" fmla="*/ 18 h 712"/>
                <a:gd name="T92" fmla="*/ 851 w 1321"/>
                <a:gd name="T93" fmla="*/ 32 h 712"/>
                <a:gd name="T94" fmla="*/ 911 w 1321"/>
                <a:gd name="T95" fmla="*/ 48 h 712"/>
                <a:gd name="T96" fmla="*/ 967 w 1321"/>
                <a:gd name="T97" fmla="*/ 69 h 712"/>
                <a:gd name="T98" fmla="*/ 1017 w 1321"/>
                <a:gd name="T99" fmla="*/ 90 h 712"/>
                <a:gd name="T100" fmla="*/ 1060 w 1321"/>
                <a:gd name="T101" fmla="*/ 114 h 712"/>
                <a:gd name="T102" fmla="*/ 1095 w 1321"/>
                <a:gd name="T103" fmla="*/ 141 h 712"/>
                <a:gd name="T104" fmla="*/ 1095 w 1321"/>
                <a:gd name="T105" fmla="*/ 141 h 712"/>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1321"/>
                <a:gd name="T160" fmla="*/ 0 h 712"/>
                <a:gd name="T161" fmla="*/ 1321 w 1321"/>
                <a:gd name="T162" fmla="*/ 712 h 712"/>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1321" h="712">
                  <a:moveTo>
                    <a:pt x="1301" y="401"/>
                  </a:moveTo>
                  <a:lnTo>
                    <a:pt x="1317" y="442"/>
                  </a:lnTo>
                  <a:lnTo>
                    <a:pt x="1321" y="481"/>
                  </a:lnTo>
                  <a:lnTo>
                    <a:pt x="1315" y="516"/>
                  </a:lnTo>
                  <a:lnTo>
                    <a:pt x="1298" y="550"/>
                  </a:lnTo>
                  <a:lnTo>
                    <a:pt x="1272" y="579"/>
                  </a:lnTo>
                  <a:lnTo>
                    <a:pt x="1239" y="604"/>
                  </a:lnTo>
                  <a:lnTo>
                    <a:pt x="1196" y="628"/>
                  </a:lnTo>
                  <a:lnTo>
                    <a:pt x="1147" y="649"/>
                  </a:lnTo>
                  <a:lnTo>
                    <a:pt x="1092" y="667"/>
                  </a:lnTo>
                  <a:lnTo>
                    <a:pt x="1031" y="683"/>
                  </a:lnTo>
                  <a:lnTo>
                    <a:pt x="967" y="694"/>
                  </a:lnTo>
                  <a:lnTo>
                    <a:pt x="896" y="704"/>
                  </a:lnTo>
                  <a:lnTo>
                    <a:pt x="824" y="710"/>
                  </a:lnTo>
                  <a:lnTo>
                    <a:pt x="795" y="712"/>
                  </a:lnTo>
                  <a:lnTo>
                    <a:pt x="476" y="712"/>
                  </a:lnTo>
                  <a:lnTo>
                    <a:pt x="472" y="712"/>
                  </a:lnTo>
                  <a:lnTo>
                    <a:pt x="409" y="708"/>
                  </a:lnTo>
                  <a:lnTo>
                    <a:pt x="348" y="704"/>
                  </a:lnTo>
                  <a:lnTo>
                    <a:pt x="290" y="696"/>
                  </a:lnTo>
                  <a:lnTo>
                    <a:pt x="235" y="689"/>
                  </a:lnTo>
                  <a:lnTo>
                    <a:pt x="186" y="677"/>
                  </a:lnTo>
                  <a:lnTo>
                    <a:pt x="141" y="663"/>
                  </a:lnTo>
                  <a:lnTo>
                    <a:pt x="102" y="648"/>
                  </a:lnTo>
                  <a:lnTo>
                    <a:pt x="67" y="630"/>
                  </a:lnTo>
                  <a:lnTo>
                    <a:pt x="39" y="608"/>
                  </a:lnTo>
                  <a:lnTo>
                    <a:pt x="18" y="583"/>
                  </a:lnTo>
                  <a:lnTo>
                    <a:pt x="6" y="554"/>
                  </a:lnTo>
                  <a:lnTo>
                    <a:pt x="0" y="524"/>
                  </a:lnTo>
                  <a:lnTo>
                    <a:pt x="0" y="520"/>
                  </a:lnTo>
                  <a:lnTo>
                    <a:pt x="4" y="487"/>
                  </a:lnTo>
                  <a:lnTo>
                    <a:pt x="16" y="446"/>
                  </a:lnTo>
                  <a:lnTo>
                    <a:pt x="51" y="370"/>
                  </a:lnTo>
                  <a:lnTo>
                    <a:pt x="94" y="299"/>
                  </a:lnTo>
                  <a:lnTo>
                    <a:pt x="147" y="235"/>
                  </a:lnTo>
                  <a:lnTo>
                    <a:pt x="204" y="176"/>
                  </a:lnTo>
                  <a:lnTo>
                    <a:pt x="270" y="125"/>
                  </a:lnTo>
                  <a:lnTo>
                    <a:pt x="341" y="82"/>
                  </a:lnTo>
                  <a:lnTo>
                    <a:pt x="415" y="47"/>
                  </a:lnTo>
                  <a:lnTo>
                    <a:pt x="497" y="21"/>
                  </a:lnTo>
                  <a:lnTo>
                    <a:pt x="581" y="6"/>
                  </a:lnTo>
                  <a:lnTo>
                    <a:pt x="667" y="0"/>
                  </a:lnTo>
                  <a:lnTo>
                    <a:pt x="759" y="6"/>
                  </a:lnTo>
                  <a:lnTo>
                    <a:pt x="847" y="23"/>
                  </a:lnTo>
                  <a:lnTo>
                    <a:pt x="932" y="53"/>
                  </a:lnTo>
                  <a:lnTo>
                    <a:pt x="1010" y="90"/>
                  </a:lnTo>
                  <a:lnTo>
                    <a:pt x="1082" y="137"/>
                  </a:lnTo>
                  <a:lnTo>
                    <a:pt x="1149" y="194"/>
                  </a:lnTo>
                  <a:lnTo>
                    <a:pt x="1208" y="256"/>
                  </a:lnTo>
                  <a:lnTo>
                    <a:pt x="1258" y="325"/>
                  </a:lnTo>
                  <a:lnTo>
                    <a:pt x="1301" y="401"/>
                  </a:lnTo>
                  <a:close/>
                </a:path>
              </a:pathLst>
            </a:custGeom>
            <a:gradFill rotWithShape="1">
              <a:gsLst>
                <a:gs pos="0">
                  <a:srgbClr val="FFFFFF"/>
                </a:gs>
                <a:gs pos="100000">
                  <a:schemeClr val="accent2"/>
                </a:gs>
              </a:gsLst>
              <a:lin ang="5400000" scaled="1"/>
            </a:gradFill>
            <a:ln w="0">
              <a:noFill/>
              <a:round/>
            </a:ln>
          </p:spPr>
          <p:txBody>
            <a:bodyPr/>
            <a:lstStyle/>
            <a:p>
              <a:endParaRPr lang="zh-CN" altLang="en-US"/>
            </a:p>
          </p:txBody>
        </p:sp>
      </p:grpSp>
      <p:sp>
        <p:nvSpPr>
          <p:cNvPr id="83976" name="Text Box 8"/>
          <p:cNvSpPr txBox="1">
            <a:spLocks noChangeArrowheads="1"/>
          </p:cNvSpPr>
          <p:nvPr/>
        </p:nvSpPr>
        <p:spPr bwMode="gray">
          <a:xfrm>
            <a:off x="4067175" y="2078038"/>
            <a:ext cx="1206500" cy="701675"/>
          </a:xfrm>
          <a:prstGeom prst="rect">
            <a:avLst/>
          </a:prstGeom>
          <a:noFill/>
          <a:ln w="9525">
            <a:noFill/>
            <a:miter lim="800000"/>
          </a:ln>
          <a:effec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defRPr/>
            </a:pPr>
            <a:r>
              <a:rPr lang="zh-CN" altLang="en-US" sz="2000" b="1" dirty="0" smtClean="0">
                <a:solidFill>
                  <a:srgbClr val="FFFFFF"/>
                </a:solidFill>
                <a:effectLst>
                  <a:outerShdw blurRad="38100" dist="38100" dir="2700000" algn="tl">
                    <a:srgbClr val="C0C0C0"/>
                  </a:outerShdw>
                </a:effectLst>
                <a:latin typeface="黑体" panose="02010609060101010101" pitchFamily="49" charset="-122"/>
                <a:ea typeface="黑体" panose="02010609060101010101" pitchFamily="49" charset="-122"/>
              </a:rPr>
              <a:t>消心痛组</a:t>
            </a:r>
            <a:endParaRPr lang="zh-CN" altLang="en-US" sz="2000" b="1" dirty="0" smtClean="0">
              <a:solidFill>
                <a:srgbClr val="FFFFFF"/>
              </a:solidFill>
              <a:effectLst>
                <a:outerShdw blurRad="38100" dist="38100" dir="2700000" algn="tl">
                  <a:srgbClr val="C0C0C0"/>
                </a:outerShdw>
              </a:effectLst>
              <a:latin typeface="黑体" panose="02010609060101010101" pitchFamily="49" charset="-122"/>
              <a:ea typeface="黑体" panose="02010609060101010101" pitchFamily="49" charset="-122"/>
            </a:endParaRPr>
          </a:p>
          <a:p>
            <a:pPr algn="ctr">
              <a:defRPr/>
            </a:pPr>
            <a:r>
              <a:rPr lang="en-US" altLang="zh-CN" sz="2000" b="1" dirty="0" smtClean="0">
                <a:solidFill>
                  <a:srgbClr val="FFFFFF"/>
                </a:solidFill>
                <a:effectLst>
                  <a:outerShdw blurRad="38100" dist="38100" dir="2700000" algn="tl">
                    <a:srgbClr val="C0C0C0"/>
                  </a:outerShdw>
                </a:effectLst>
                <a:latin typeface="黑体" panose="02010609060101010101" pitchFamily="49" charset="-122"/>
                <a:ea typeface="黑体" panose="02010609060101010101" pitchFamily="49" charset="-122"/>
              </a:rPr>
              <a:t>60</a:t>
            </a:r>
            <a:r>
              <a:rPr lang="zh-CN" altLang="en-US" sz="2000" b="1" dirty="0" smtClean="0">
                <a:solidFill>
                  <a:srgbClr val="FFFFFF"/>
                </a:solidFill>
                <a:effectLst>
                  <a:outerShdw blurRad="38100" dist="38100" dir="2700000" algn="tl">
                    <a:srgbClr val="C0C0C0"/>
                  </a:outerShdw>
                </a:effectLst>
                <a:latin typeface="黑体" panose="02010609060101010101" pitchFamily="49" charset="-122"/>
                <a:ea typeface="黑体" panose="02010609060101010101" pitchFamily="49" charset="-122"/>
              </a:rPr>
              <a:t>例</a:t>
            </a:r>
            <a:endParaRPr lang="zh-CN" altLang="en-US" sz="2000" b="1" dirty="0" smtClean="0">
              <a:solidFill>
                <a:srgbClr val="FFFFFF"/>
              </a:solidFill>
              <a:effectLst>
                <a:outerShdw blurRad="38100" dist="38100" dir="2700000" algn="tl">
                  <a:srgbClr val="C0C0C0"/>
                </a:outerShdw>
              </a:effectLst>
              <a:latin typeface="黑体" panose="02010609060101010101" pitchFamily="49" charset="-122"/>
              <a:ea typeface="黑体" panose="02010609060101010101" pitchFamily="49" charset="-122"/>
            </a:endParaRPr>
          </a:p>
        </p:txBody>
      </p:sp>
      <p:sp>
        <p:nvSpPr>
          <p:cNvPr id="83982" name="Oval 14"/>
          <p:cNvSpPr>
            <a:spLocks noChangeArrowheads="1"/>
          </p:cNvSpPr>
          <p:nvPr/>
        </p:nvSpPr>
        <p:spPr bwMode="gray">
          <a:xfrm>
            <a:off x="3852863" y="3351213"/>
            <a:ext cx="1728787" cy="1228725"/>
          </a:xfrm>
          <a:prstGeom prst="ellipse">
            <a:avLst/>
          </a:prstGeom>
          <a:gradFill rotWithShape="1">
            <a:gsLst>
              <a:gs pos="0">
                <a:schemeClr val="hlink"/>
              </a:gs>
              <a:gs pos="100000">
                <a:schemeClr val="hlink">
                  <a:gamma/>
                  <a:shade val="51373"/>
                  <a:invGamma/>
                </a:schemeClr>
              </a:gs>
            </a:gsLst>
            <a:lin ang="5400000" scaled="1"/>
          </a:gradFill>
          <a:ln w="9525">
            <a:noFill/>
            <a:round/>
          </a:ln>
          <a:effectLst/>
        </p:spPr>
        <p:txBody>
          <a:bodyPr wrap="none" anchor="ctr"/>
          <a:lstStyle/>
          <a:p>
            <a:pPr>
              <a:defRPr/>
            </a:pPr>
            <a:endParaRPr lang="zh-CN" altLang="en-US">
              <a:latin typeface="Arial" panose="020B0604020202020204" pitchFamily="34" charset="0"/>
            </a:endParaRPr>
          </a:p>
        </p:txBody>
      </p:sp>
      <p:sp>
        <p:nvSpPr>
          <p:cNvPr id="83983" name="Freeform 15"/>
          <p:cNvSpPr/>
          <p:nvPr/>
        </p:nvSpPr>
        <p:spPr bwMode="gray">
          <a:xfrm>
            <a:off x="4048125" y="3351213"/>
            <a:ext cx="1214438" cy="500062"/>
          </a:xfrm>
          <a:custGeom>
            <a:avLst/>
            <a:gdLst/>
            <a:ahLst/>
            <a:cxnLst>
              <a:cxn ang="0">
                <a:pos x="1301" y="401"/>
              </a:cxn>
              <a:cxn ang="0">
                <a:pos x="1317" y="442"/>
              </a:cxn>
              <a:cxn ang="0">
                <a:pos x="1321" y="481"/>
              </a:cxn>
              <a:cxn ang="0">
                <a:pos x="1315" y="516"/>
              </a:cxn>
              <a:cxn ang="0">
                <a:pos x="1298" y="550"/>
              </a:cxn>
              <a:cxn ang="0">
                <a:pos x="1272" y="579"/>
              </a:cxn>
              <a:cxn ang="0">
                <a:pos x="1239" y="604"/>
              </a:cxn>
              <a:cxn ang="0">
                <a:pos x="1196" y="628"/>
              </a:cxn>
              <a:cxn ang="0">
                <a:pos x="1147" y="649"/>
              </a:cxn>
              <a:cxn ang="0">
                <a:pos x="1092" y="667"/>
              </a:cxn>
              <a:cxn ang="0">
                <a:pos x="1031" y="683"/>
              </a:cxn>
              <a:cxn ang="0">
                <a:pos x="967" y="694"/>
              </a:cxn>
              <a:cxn ang="0">
                <a:pos x="896" y="704"/>
              </a:cxn>
              <a:cxn ang="0">
                <a:pos x="824" y="710"/>
              </a:cxn>
              <a:cxn ang="0">
                <a:pos x="795" y="712"/>
              </a:cxn>
              <a:cxn ang="0">
                <a:pos x="476" y="712"/>
              </a:cxn>
              <a:cxn ang="0">
                <a:pos x="472" y="712"/>
              </a:cxn>
              <a:cxn ang="0">
                <a:pos x="409" y="708"/>
              </a:cxn>
              <a:cxn ang="0">
                <a:pos x="348" y="704"/>
              </a:cxn>
              <a:cxn ang="0">
                <a:pos x="290" y="696"/>
              </a:cxn>
              <a:cxn ang="0">
                <a:pos x="235" y="689"/>
              </a:cxn>
              <a:cxn ang="0">
                <a:pos x="186" y="677"/>
              </a:cxn>
              <a:cxn ang="0">
                <a:pos x="141" y="663"/>
              </a:cxn>
              <a:cxn ang="0">
                <a:pos x="102" y="648"/>
              </a:cxn>
              <a:cxn ang="0">
                <a:pos x="67" y="630"/>
              </a:cxn>
              <a:cxn ang="0">
                <a:pos x="39" y="608"/>
              </a:cxn>
              <a:cxn ang="0">
                <a:pos x="18" y="583"/>
              </a:cxn>
              <a:cxn ang="0">
                <a:pos x="6" y="554"/>
              </a:cxn>
              <a:cxn ang="0">
                <a:pos x="0" y="524"/>
              </a:cxn>
              <a:cxn ang="0">
                <a:pos x="0" y="520"/>
              </a:cxn>
              <a:cxn ang="0">
                <a:pos x="4" y="487"/>
              </a:cxn>
              <a:cxn ang="0">
                <a:pos x="16" y="446"/>
              </a:cxn>
              <a:cxn ang="0">
                <a:pos x="51" y="370"/>
              </a:cxn>
              <a:cxn ang="0">
                <a:pos x="94" y="299"/>
              </a:cxn>
              <a:cxn ang="0">
                <a:pos x="147" y="235"/>
              </a:cxn>
              <a:cxn ang="0">
                <a:pos x="204" y="176"/>
              </a:cxn>
              <a:cxn ang="0">
                <a:pos x="270" y="125"/>
              </a:cxn>
              <a:cxn ang="0">
                <a:pos x="341" y="82"/>
              </a:cxn>
              <a:cxn ang="0">
                <a:pos x="415" y="47"/>
              </a:cxn>
              <a:cxn ang="0">
                <a:pos x="497" y="21"/>
              </a:cxn>
              <a:cxn ang="0">
                <a:pos x="581" y="6"/>
              </a:cxn>
              <a:cxn ang="0">
                <a:pos x="667" y="0"/>
              </a:cxn>
              <a:cxn ang="0">
                <a:pos x="667" y="0"/>
              </a:cxn>
              <a:cxn ang="0">
                <a:pos x="759" y="6"/>
              </a:cxn>
              <a:cxn ang="0">
                <a:pos x="847" y="23"/>
              </a:cxn>
              <a:cxn ang="0">
                <a:pos x="932" y="53"/>
              </a:cxn>
              <a:cxn ang="0">
                <a:pos x="1010" y="90"/>
              </a:cxn>
              <a:cxn ang="0">
                <a:pos x="1082" y="137"/>
              </a:cxn>
              <a:cxn ang="0">
                <a:pos x="1149" y="194"/>
              </a:cxn>
              <a:cxn ang="0">
                <a:pos x="1208" y="256"/>
              </a:cxn>
              <a:cxn ang="0">
                <a:pos x="1258" y="325"/>
              </a:cxn>
              <a:cxn ang="0">
                <a:pos x="1301" y="401"/>
              </a:cxn>
              <a:cxn ang="0">
                <a:pos x="1301" y="401"/>
              </a:cxn>
            </a:cxnLst>
            <a:rect l="0" t="0" r="r" b="b"/>
            <a:pathLst>
              <a:path w="1321" h="712">
                <a:moveTo>
                  <a:pt x="1301" y="401"/>
                </a:moveTo>
                <a:lnTo>
                  <a:pt x="1317" y="442"/>
                </a:lnTo>
                <a:lnTo>
                  <a:pt x="1321" y="481"/>
                </a:lnTo>
                <a:lnTo>
                  <a:pt x="1315" y="516"/>
                </a:lnTo>
                <a:lnTo>
                  <a:pt x="1298" y="550"/>
                </a:lnTo>
                <a:lnTo>
                  <a:pt x="1272" y="579"/>
                </a:lnTo>
                <a:lnTo>
                  <a:pt x="1239" y="604"/>
                </a:lnTo>
                <a:lnTo>
                  <a:pt x="1196" y="628"/>
                </a:lnTo>
                <a:lnTo>
                  <a:pt x="1147" y="649"/>
                </a:lnTo>
                <a:lnTo>
                  <a:pt x="1092" y="667"/>
                </a:lnTo>
                <a:lnTo>
                  <a:pt x="1031" y="683"/>
                </a:lnTo>
                <a:lnTo>
                  <a:pt x="967" y="694"/>
                </a:lnTo>
                <a:lnTo>
                  <a:pt x="896" y="704"/>
                </a:lnTo>
                <a:lnTo>
                  <a:pt x="824" y="710"/>
                </a:lnTo>
                <a:lnTo>
                  <a:pt x="795" y="712"/>
                </a:lnTo>
                <a:lnTo>
                  <a:pt x="476" y="712"/>
                </a:lnTo>
                <a:lnTo>
                  <a:pt x="472" y="712"/>
                </a:lnTo>
                <a:lnTo>
                  <a:pt x="409" y="708"/>
                </a:lnTo>
                <a:lnTo>
                  <a:pt x="348" y="704"/>
                </a:lnTo>
                <a:lnTo>
                  <a:pt x="290" y="696"/>
                </a:lnTo>
                <a:lnTo>
                  <a:pt x="235" y="689"/>
                </a:lnTo>
                <a:lnTo>
                  <a:pt x="186" y="677"/>
                </a:lnTo>
                <a:lnTo>
                  <a:pt x="141" y="663"/>
                </a:lnTo>
                <a:lnTo>
                  <a:pt x="102" y="648"/>
                </a:lnTo>
                <a:lnTo>
                  <a:pt x="67" y="630"/>
                </a:lnTo>
                <a:lnTo>
                  <a:pt x="39" y="608"/>
                </a:lnTo>
                <a:lnTo>
                  <a:pt x="18" y="583"/>
                </a:lnTo>
                <a:lnTo>
                  <a:pt x="6" y="554"/>
                </a:lnTo>
                <a:lnTo>
                  <a:pt x="0" y="524"/>
                </a:lnTo>
                <a:lnTo>
                  <a:pt x="0" y="520"/>
                </a:lnTo>
                <a:lnTo>
                  <a:pt x="4" y="487"/>
                </a:lnTo>
                <a:lnTo>
                  <a:pt x="16" y="446"/>
                </a:lnTo>
                <a:lnTo>
                  <a:pt x="51" y="370"/>
                </a:lnTo>
                <a:lnTo>
                  <a:pt x="94" y="299"/>
                </a:lnTo>
                <a:lnTo>
                  <a:pt x="147" y="235"/>
                </a:lnTo>
                <a:lnTo>
                  <a:pt x="204" y="176"/>
                </a:lnTo>
                <a:lnTo>
                  <a:pt x="270" y="125"/>
                </a:lnTo>
                <a:lnTo>
                  <a:pt x="341" y="82"/>
                </a:lnTo>
                <a:lnTo>
                  <a:pt x="415" y="47"/>
                </a:lnTo>
                <a:lnTo>
                  <a:pt x="497" y="21"/>
                </a:lnTo>
                <a:lnTo>
                  <a:pt x="581" y="6"/>
                </a:lnTo>
                <a:lnTo>
                  <a:pt x="667" y="0"/>
                </a:lnTo>
                <a:lnTo>
                  <a:pt x="667" y="0"/>
                </a:lnTo>
                <a:lnTo>
                  <a:pt x="759" y="6"/>
                </a:lnTo>
                <a:lnTo>
                  <a:pt x="847" y="23"/>
                </a:lnTo>
                <a:lnTo>
                  <a:pt x="932" y="53"/>
                </a:lnTo>
                <a:lnTo>
                  <a:pt x="1010" y="90"/>
                </a:lnTo>
                <a:lnTo>
                  <a:pt x="1082" y="137"/>
                </a:lnTo>
                <a:lnTo>
                  <a:pt x="1149" y="194"/>
                </a:lnTo>
                <a:lnTo>
                  <a:pt x="1208" y="256"/>
                </a:lnTo>
                <a:lnTo>
                  <a:pt x="1258" y="325"/>
                </a:lnTo>
                <a:lnTo>
                  <a:pt x="1301" y="401"/>
                </a:lnTo>
                <a:lnTo>
                  <a:pt x="1301" y="401"/>
                </a:lnTo>
                <a:close/>
              </a:path>
            </a:pathLst>
          </a:custGeom>
          <a:gradFill rotWithShape="1">
            <a:gsLst>
              <a:gs pos="0">
                <a:schemeClr val="hlink">
                  <a:gamma/>
                  <a:tint val="0"/>
                  <a:invGamma/>
                </a:schemeClr>
              </a:gs>
              <a:gs pos="100000">
                <a:schemeClr val="hlink"/>
              </a:gs>
            </a:gsLst>
            <a:lin ang="5400000" scaled="1"/>
          </a:gradFill>
          <a:ln w="0">
            <a:noFill/>
            <a:prstDash val="solid"/>
            <a:round/>
          </a:ln>
          <a:effectLst/>
        </p:spPr>
        <p:txBody>
          <a:bodyPr/>
          <a:lstStyle/>
          <a:p>
            <a:pPr>
              <a:defRPr/>
            </a:pPr>
            <a:endParaRPr lang="zh-CN" altLang="en-US">
              <a:latin typeface="Arial" panose="020B0604020202020204" pitchFamily="34" charset="0"/>
            </a:endParaRPr>
          </a:p>
        </p:txBody>
      </p:sp>
      <p:sp>
        <p:nvSpPr>
          <p:cNvPr id="83984" name="Text Box 16"/>
          <p:cNvSpPr txBox="1">
            <a:spLocks noChangeArrowheads="1"/>
          </p:cNvSpPr>
          <p:nvPr/>
        </p:nvSpPr>
        <p:spPr bwMode="gray">
          <a:xfrm>
            <a:off x="3852863" y="3717925"/>
            <a:ext cx="1727200" cy="701675"/>
          </a:xfrm>
          <a:prstGeom prst="rect">
            <a:avLst/>
          </a:prstGeom>
          <a:noFill/>
          <a:ln w="9525">
            <a:noFill/>
            <a:miter lim="800000"/>
          </a:ln>
          <a:effec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defRPr/>
            </a:pPr>
            <a:r>
              <a:rPr lang="zh-CN" altLang="en-US" sz="2000" b="1" dirty="0" smtClean="0">
                <a:solidFill>
                  <a:srgbClr val="FFFFFF"/>
                </a:solidFill>
                <a:effectLst>
                  <a:outerShdw blurRad="38100" dist="38100" dir="2700000" algn="tl">
                    <a:srgbClr val="C0C0C0"/>
                  </a:outerShdw>
                </a:effectLst>
                <a:latin typeface="黑体" panose="02010609060101010101" pitchFamily="49" charset="-122"/>
                <a:ea typeface="黑体" panose="02010609060101010101" pitchFamily="49" charset="-122"/>
              </a:rPr>
              <a:t>速效救心丸组</a:t>
            </a:r>
            <a:endParaRPr lang="zh-CN" altLang="en-US" sz="2000" b="1" dirty="0" smtClean="0">
              <a:solidFill>
                <a:srgbClr val="FFFFFF"/>
              </a:solidFill>
              <a:effectLst>
                <a:outerShdw blurRad="38100" dist="38100" dir="2700000" algn="tl">
                  <a:srgbClr val="C0C0C0"/>
                </a:outerShdw>
              </a:effectLst>
              <a:latin typeface="黑体" panose="02010609060101010101" pitchFamily="49" charset="-122"/>
              <a:ea typeface="黑体" panose="02010609060101010101" pitchFamily="49" charset="-122"/>
            </a:endParaRPr>
          </a:p>
          <a:p>
            <a:pPr algn="ctr">
              <a:defRPr/>
            </a:pPr>
            <a:r>
              <a:rPr lang="en-US" altLang="zh-CN" sz="2000" b="1" dirty="0" smtClean="0">
                <a:solidFill>
                  <a:srgbClr val="FFFFFF"/>
                </a:solidFill>
                <a:effectLst>
                  <a:outerShdw blurRad="38100" dist="38100" dir="2700000" algn="tl">
                    <a:srgbClr val="C0C0C0"/>
                  </a:outerShdw>
                </a:effectLst>
                <a:latin typeface="黑体" panose="02010609060101010101" pitchFamily="49" charset="-122"/>
                <a:ea typeface="黑体" panose="02010609060101010101" pitchFamily="49" charset="-122"/>
              </a:rPr>
              <a:t>60</a:t>
            </a:r>
            <a:r>
              <a:rPr lang="zh-CN" altLang="en-US" sz="2000" b="1" dirty="0" smtClean="0">
                <a:solidFill>
                  <a:srgbClr val="FFFFFF"/>
                </a:solidFill>
                <a:effectLst>
                  <a:outerShdw blurRad="38100" dist="38100" dir="2700000" algn="tl">
                    <a:srgbClr val="C0C0C0"/>
                  </a:outerShdw>
                </a:effectLst>
                <a:latin typeface="黑体" panose="02010609060101010101" pitchFamily="49" charset="-122"/>
                <a:ea typeface="黑体" panose="02010609060101010101" pitchFamily="49" charset="-122"/>
              </a:rPr>
              <a:t>例</a:t>
            </a:r>
            <a:endParaRPr lang="zh-CN" altLang="en-US" sz="2000" b="1" dirty="0" smtClean="0">
              <a:solidFill>
                <a:srgbClr val="FFFFFF"/>
              </a:solidFill>
              <a:effectLst>
                <a:outerShdw blurRad="38100" dist="38100" dir="2700000" algn="tl">
                  <a:srgbClr val="C0C0C0"/>
                </a:outerShdw>
              </a:effectLst>
              <a:latin typeface="黑体" panose="02010609060101010101" pitchFamily="49" charset="-122"/>
              <a:ea typeface="黑体" panose="02010609060101010101" pitchFamily="49" charset="-122"/>
            </a:endParaRPr>
          </a:p>
        </p:txBody>
      </p:sp>
      <p:sp>
        <p:nvSpPr>
          <p:cNvPr id="57351" name="Rectangle 18"/>
          <p:cNvSpPr>
            <a:spLocks noChangeArrowheads="1"/>
          </p:cNvSpPr>
          <p:nvPr/>
        </p:nvSpPr>
        <p:spPr bwMode="white">
          <a:xfrm>
            <a:off x="5748338" y="1638300"/>
            <a:ext cx="2197100" cy="1246188"/>
          </a:xfrm>
          <a:prstGeom prst="rect">
            <a:avLst/>
          </a:prstGeom>
          <a:noFill/>
          <a:ln w="9525" algn="ctr">
            <a:noFill/>
            <a:miter lim="800000"/>
          </a:ln>
        </p:spPr>
        <p:txBody>
          <a:bodyPr wrap="none">
            <a:spAutoFit/>
          </a:bodyPr>
          <a:lstStyle/>
          <a:p>
            <a:pPr>
              <a:lnSpc>
                <a:spcPts val="3000"/>
              </a:lnSpc>
            </a:pPr>
            <a:r>
              <a:rPr lang="zh-CN" altLang="zh-CN" sz="2400" b="1">
                <a:latin typeface="黑体" panose="02010609060101010101" pitchFamily="49" charset="-122"/>
                <a:ea typeface="黑体" panose="02010609060101010101" pitchFamily="49" charset="-122"/>
              </a:rPr>
              <a:t>拜阿斯匹林</a:t>
            </a:r>
            <a:r>
              <a:rPr lang="en-US" altLang="zh-CN" sz="2400" b="1">
                <a:latin typeface="黑体" panose="02010609060101010101" pitchFamily="49" charset="-122"/>
                <a:ea typeface="黑体" panose="02010609060101010101" pitchFamily="49" charset="-122"/>
              </a:rPr>
              <a:t>+</a:t>
            </a:r>
            <a:endParaRPr lang="zh-CN" altLang="en-US" sz="2400" b="1">
              <a:latin typeface="黑体" panose="02010609060101010101" pitchFamily="49" charset="-122"/>
              <a:ea typeface="黑体" panose="02010609060101010101" pitchFamily="49" charset="-122"/>
            </a:endParaRPr>
          </a:p>
          <a:p>
            <a:pPr>
              <a:lnSpc>
                <a:spcPts val="3000"/>
              </a:lnSpc>
            </a:pPr>
            <a:r>
              <a:rPr lang="zh-CN" altLang="zh-CN" sz="2400" b="1">
                <a:latin typeface="黑体" panose="02010609060101010101" pitchFamily="49" charset="-122"/>
                <a:ea typeface="黑体" panose="02010609060101010101" pitchFamily="49" charset="-122"/>
              </a:rPr>
              <a:t>速效救心丸</a:t>
            </a:r>
            <a:r>
              <a:rPr lang="en-US" altLang="zh-CN" sz="2400" b="1">
                <a:latin typeface="黑体" panose="02010609060101010101" pitchFamily="49" charset="-122"/>
                <a:ea typeface="黑体" panose="02010609060101010101" pitchFamily="49" charset="-122"/>
              </a:rPr>
              <a:t>+</a:t>
            </a:r>
            <a:endParaRPr lang="zh-CN" altLang="en-US" sz="2400" b="1">
              <a:latin typeface="黑体" panose="02010609060101010101" pitchFamily="49" charset="-122"/>
              <a:ea typeface="黑体" panose="02010609060101010101" pitchFamily="49" charset="-122"/>
            </a:endParaRPr>
          </a:p>
          <a:p>
            <a:pPr>
              <a:lnSpc>
                <a:spcPts val="3000"/>
              </a:lnSpc>
            </a:pPr>
            <a:r>
              <a:rPr lang="zh-CN" altLang="zh-CN" sz="2400" b="1">
                <a:latin typeface="黑体" panose="02010609060101010101" pitchFamily="49" charset="-122"/>
                <a:ea typeface="黑体" panose="02010609060101010101" pitchFamily="49" charset="-122"/>
              </a:rPr>
              <a:t>消心痛安慰剂 </a:t>
            </a:r>
            <a:endParaRPr lang="en-US" altLang="zh-CN" sz="2400" b="1">
              <a:latin typeface="黑体" panose="02010609060101010101" pitchFamily="49" charset="-122"/>
              <a:ea typeface="黑体" panose="02010609060101010101" pitchFamily="49" charset="-122"/>
            </a:endParaRPr>
          </a:p>
        </p:txBody>
      </p:sp>
      <p:sp>
        <p:nvSpPr>
          <p:cNvPr id="57352" name="AutoShape 19"/>
          <p:cNvSpPr>
            <a:spLocks noChangeArrowheads="1"/>
          </p:cNvSpPr>
          <p:nvPr/>
        </p:nvSpPr>
        <p:spPr bwMode="white">
          <a:xfrm>
            <a:off x="5602288" y="1484313"/>
            <a:ext cx="2786062" cy="1473200"/>
          </a:xfrm>
          <a:prstGeom prst="roundRect">
            <a:avLst>
              <a:gd name="adj" fmla="val 16667"/>
            </a:avLst>
          </a:prstGeom>
          <a:noFill/>
          <a:ln w="9525" algn="ctr">
            <a:solidFill>
              <a:srgbClr val="FF9900"/>
            </a:solidFill>
            <a:round/>
          </a:ln>
        </p:spPr>
        <p:txBody>
          <a:bodyPr wrap="none" anchor="ctr"/>
          <a:lstStyle/>
          <a:p>
            <a:endParaRPr lang="zh-CN" altLang="en-US"/>
          </a:p>
        </p:txBody>
      </p:sp>
      <p:sp>
        <p:nvSpPr>
          <p:cNvPr id="57353" name="Rectangle 27"/>
          <p:cNvSpPr>
            <a:spLocks noChangeArrowheads="1"/>
          </p:cNvSpPr>
          <p:nvPr/>
        </p:nvSpPr>
        <p:spPr bwMode="white">
          <a:xfrm>
            <a:off x="7943850" y="4679950"/>
            <a:ext cx="184150" cy="641350"/>
          </a:xfrm>
          <a:prstGeom prst="rect">
            <a:avLst/>
          </a:prstGeom>
          <a:noFill/>
          <a:ln w="9525" algn="ctr">
            <a:noFill/>
            <a:miter lim="800000"/>
          </a:ln>
        </p:spPr>
        <p:txBody>
          <a:bodyPr wrap="none">
            <a:spAutoFit/>
          </a:bodyPr>
          <a:lstStyle/>
          <a:p>
            <a:pPr algn="ctr"/>
            <a:endParaRPr lang="en-US" altLang="zh-CN">
              <a:latin typeface="Times New Roman" panose="02020603050405020304" pitchFamily="18" charset="0"/>
              <a:ea typeface="黑体" panose="02010609060101010101" pitchFamily="49" charset="-122"/>
            </a:endParaRPr>
          </a:p>
          <a:p>
            <a:pPr algn="ctr"/>
            <a:endParaRPr lang="en-US" altLang="zh-CN">
              <a:latin typeface="Times New Roman" panose="02020603050405020304" pitchFamily="18" charset="0"/>
              <a:ea typeface="黑体" panose="02010609060101010101" pitchFamily="49" charset="-122"/>
            </a:endParaRPr>
          </a:p>
        </p:txBody>
      </p:sp>
      <p:sp>
        <p:nvSpPr>
          <p:cNvPr id="57354" name="矩形 28"/>
          <p:cNvSpPr>
            <a:spLocks noChangeArrowheads="1"/>
          </p:cNvSpPr>
          <p:nvPr/>
        </p:nvSpPr>
        <p:spPr bwMode="auto">
          <a:xfrm>
            <a:off x="5748338" y="3503613"/>
            <a:ext cx="2747962" cy="1246187"/>
          </a:xfrm>
          <a:prstGeom prst="rect">
            <a:avLst/>
          </a:prstGeom>
          <a:noFill/>
          <a:ln w="9525">
            <a:noFill/>
            <a:miter lim="800000"/>
          </a:ln>
        </p:spPr>
        <p:txBody>
          <a:bodyPr>
            <a:spAutoFit/>
          </a:bodyPr>
          <a:lstStyle/>
          <a:p>
            <a:pPr>
              <a:lnSpc>
                <a:spcPts val="3000"/>
              </a:lnSpc>
            </a:pPr>
            <a:r>
              <a:rPr lang="zh-CN" altLang="zh-CN" sz="2400" b="1">
                <a:latin typeface="Times New Roman" panose="02020603050405020304" pitchFamily="18" charset="0"/>
                <a:ea typeface="黑体" panose="02010609060101010101" pitchFamily="49" charset="-122"/>
              </a:rPr>
              <a:t>拜阿斯匹林+</a:t>
            </a:r>
            <a:endParaRPr lang="en-US" altLang="zh-CN" sz="2400" b="1">
              <a:latin typeface="Times New Roman" panose="02020603050405020304" pitchFamily="18" charset="0"/>
              <a:ea typeface="黑体" panose="02010609060101010101" pitchFamily="49" charset="-122"/>
            </a:endParaRPr>
          </a:p>
          <a:p>
            <a:pPr>
              <a:lnSpc>
                <a:spcPts val="3000"/>
              </a:lnSpc>
            </a:pPr>
            <a:r>
              <a:rPr lang="zh-CN" altLang="zh-CN" sz="2400" b="1">
                <a:latin typeface="Times New Roman" panose="02020603050405020304" pitchFamily="18" charset="0"/>
                <a:ea typeface="黑体" panose="02010609060101010101" pitchFamily="49" charset="-122"/>
              </a:rPr>
              <a:t>消心痛 </a:t>
            </a:r>
            <a:r>
              <a:rPr lang="en-US" altLang="zh-CN" sz="2400" b="1">
                <a:latin typeface="Times New Roman" panose="02020603050405020304" pitchFamily="18" charset="0"/>
                <a:ea typeface="黑体" panose="02010609060101010101" pitchFamily="49" charset="-122"/>
              </a:rPr>
              <a:t>+</a:t>
            </a:r>
            <a:endParaRPr lang="zh-CN" altLang="en-US" sz="2400" b="1">
              <a:latin typeface="Times New Roman" panose="02020603050405020304" pitchFamily="18" charset="0"/>
              <a:ea typeface="黑体" panose="02010609060101010101" pitchFamily="49" charset="-122"/>
            </a:endParaRPr>
          </a:p>
          <a:p>
            <a:pPr>
              <a:lnSpc>
                <a:spcPts val="3000"/>
              </a:lnSpc>
            </a:pPr>
            <a:r>
              <a:rPr lang="zh-CN" altLang="zh-CN" sz="2400" b="1">
                <a:latin typeface="Times New Roman" panose="02020603050405020304" pitchFamily="18" charset="0"/>
                <a:ea typeface="黑体" panose="02010609060101010101" pitchFamily="49" charset="-122"/>
              </a:rPr>
              <a:t>速效救心丸安慰剂</a:t>
            </a:r>
            <a:endParaRPr lang="zh-CN" altLang="en-US" sz="2400" b="1">
              <a:latin typeface="Times New Roman" panose="02020603050405020304" pitchFamily="18" charset="0"/>
              <a:ea typeface="黑体" panose="02010609060101010101" pitchFamily="49" charset="-122"/>
            </a:endParaRPr>
          </a:p>
        </p:txBody>
      </p:sp>
      <p:sp>
        <p:nvSpPr>
          <p:cNvPr id="57355" name="AutoShape 19"/>
          <p:cNvSpPr>
            <a:spLocks noChangeArrowheads="1"/>
          </p:cNvSpPr>
          <p:nvPr/>
        </p:nvSpPr>
        <p:spPr bwMode="white">
          <a:xfrm>
            <a:off x="5602288" y="3351213"/>
            <a:ext cx="2786062" cy="1517650"/>
          </a:xfrm>
          <a:prstGeom prst="roundRect">
            <a:avLst>
              <a:gd name="adj" fmla="val 16667"/>
            </a:avLst>
          </a:prstGeom>
          <a:noFill/>
          <a:ln w="9525" algn="ctr">
            <a:solidFill>
              <a:srgbClr val="FF9900"/>
            </a:solidFill>
            <a:round/>
          </a:ln>
        </p:spPr>
        <p:txBody>
          <a:bodyPr wrap="none" anchor="ctr"/>
          <a:lstStyle/>
          <a:p>
            <a:endParaRPr lang="zh-CN" altLang="en-US"/>
          </a:p>
        </p:txBody>
      </p:sp>
      <p:grpSp>
        <p:nvGrpSpPr>
          <p:cNvPr id="3" name="组合 1"/>
          <p:cNvGrpSpPr/>
          <p:nvPr/>
        </p:nvGrpSpPr>
        <p:grpSpPr bwMode="auto">
          <a:xfrm>
            <a:off x="0" y="1198563"/>
            <a:ext cx="3830638" cy="3503612"/>
            <a:chOff x="2714624" y="861532"/>
            <a:chExt cx="3831431" cy="3503574"/>
          </a:xfrm>
        </p:grpSpPr>
        <p:sp>
          <p:nvSpPr>
            <p:cNvPr id="34818" name="AutoShape 4"/>
            <p:cNvSpPr>
              <a:spLocks noChangeArrowheads="1"/>
            </p:cNvSpPr>
            <p:nvPr/>
          </p:nvSpPr>
          <p:spPr bwMode="gray">
            <a:xfrm rot="5400000">
              <a:off x="2922658" y="741708"/>
              <a:ext cx="3503574" cy="3743221"/>
            </a:xfrm>
            <a:prstGeom prst="upArrow">
              <a:avLst>
                <a:gd name="adj1" fmla="val 57824"/>
                <a:gd name="adj2" fmla="val 54398"/>
              </a:avLst>
            </a:prstGeom>
          </p:spPr>
          <p:style>
            <a:lnRef idx="0">
              <a:schemeClr val="accent3"/>
            </a:lnRef>
            <a:fillRef idx="3">
              <a:schemeClr val="accent3"/>
            </a:fillRef>
            <a:effectRef idx="3">
              <a:schemeClr val="accent3"/>
            </a:effectRef>
            <a:fontRef idx="minor">
              <a:schemeClr val="lt1"/>
            </a:fontRef>
          </p:style>
          <p:txBody>
            <a:bodyPr wrap="none" anchor="ctr"/>
            <a:lstStyle/>
            <a:p>
              <a:pPr>
                <a:defRPr/>
              </a:pPr>
              <a:endParaRPr lang="zh-CN" altLang="en-US"/>
            </a:p>
          </p:txBody>
        </p:sp>
        <p:sp>
          <p:nvSpPr>
            <p:cNvPr id="57367" name="Rectangle 25"/>
            <p:cNvSpPr>
              <a:spLocks noChangeArrowheads="1"/>
            </p:cNvSpPr>
            <p:nvPr/>
          </p:nvSpPr>
          <p:spPr bwMode="white">
            <a:xfrm>
              <a:off x="2898031" y="1826768"/>
              <a:ext cx="1524000" cy="428625"/>
            </a:xfrm>
            <a:prstGeom prst="rect">
              <a:avLst/>
            </a:prstGeom>
            <a:noFill/>
            <a:ln w="9525" algn="ctr">
              <a:noFill/>
              <a:miter lim="800000"/>
            </a:ln>
          </p:spPr>
          <p:txBody>
            <a:bodyPr wrap="none" anchor="ctr"/>
            <a:lstStyle/>
            <a:p>
              <a:pPr algn="ctr"/>
              <a:r>
                <a:rPr lang="zh-CN" altLang="en-US" sz="2800" b="1">
                  <a:latin typeface="黑体" panose="02010609060101010101" pitchFamily="49" charset="-122"/>
                  <a:ea typeface="黑体" panose="02010609060101010101" pitchFamily="49" charset="-122"/>
                </a:rPr>
                <a:t>疗程</a:t>
              </a:r>
              <a:r>
                <a:rPr lang="en-US" altLang="zh-CN" sz="2800" b="1">
                  <a:latin typeface="黑体" panose="02010609060101010101" pitchFamily="49" charset="-122"/>
                  <a:ea typeface="黑体" panose="02010609060101010101" pitchFamily="49" charset="-122"/>
                </a:rPr>
                <a:t>6</a:t>
              </a:r>
              <a:r>
                <a:rPr lang="zh-CN" altLang="en-US" sz="2800" b="1">
                  <a:latin typeface="黑体" panose="02010609060101010101" pitchFamily="49" charset="-122"/>
                  <a:ea typeface="黑体" panose="02010609060101010101" pitchFamily="49" charset="-122"/>
                </a:rPr>
                <a:t>个月</a:t>
              </a:r>
              <a:endParaRPr lang="zh-CN" altLang="en-US" sz="2800" b="1">
                <a:latin typeface="黑体" panose="02010609060101010101" pitchFamily="49" charset="-122"/>
                <a:ea typeface="黑体" panose="02010609060101010101" pitchFamily="49" charset="-122"/>
              </a:endParaRPr>
            </a:p>
          </p:txBody>
        </p:sp>
        <p:sp>
          <p:nvSpPr>
            <p:cNvPr id="33" name="Rectangle 15"/>
            <p:cNvSpPr>
              <a:spLocks noChangeArrowheads="1"/>
            </p:cNvSpPr>
            <p:nvPr/>
          </p:nvSpPr>
          <p:spPr bwMode="auto">
            <a:xfrm>
              <a:off x="2714624" y="2371228"/>
              <a:ext cx="3601195" cy="862004"/>
            </a:xfrm>
            <a:prstGeom prst="rect">
              <a:avLst/>
            </a:prstGeom>
            <a:noFill/>
            <a:ln w="9525" algn="ctr">
              <a:noFill/>
              <a:miter lim="800000"/>
            </a:ln>
          </p:spPr>
          <p:txBody>
            <a:bodyPr anchor="ctr">
              <a:spAutoFit/>
            </a:bodyPr>
            <a:lstStyle/>
            <a:p>
              <a:pPr>
                <a:spcBef>
                  <a:spcPct val="50000"/>
                </a:spcBef>
                <a:defRPr/>
              </a:pPr>
              <a:r>
                <a:rPr kumimoji="1" lang="zh-CN" altLang="en-US" sz="2000" b="1" dirty="0">
                  <a:effectLst>
                    <a:outerShdw blurRad="38100" dist="38100" dir="2700000" algn="tl">
                      <a:srgbClr val="C0C0C0"/>
                    </a:outerShdw>
                  </a:effectLst>
                  <a:latin typeface="黑体" panose="02010609060101010101" pitchFamily="49" charset="-122"/>
                  <a:ea typeface="黑体" panose="02010609060101010101" pitchFamily="49" charset="-122"/>
                </a:rPr>
                <a:t>两组各</a:t>
              </a:r>
              <a:r>
                <a:rPr kumimoji="1" lang="en-US" altLang="zh-CN" sz="2000" b="1" dirty="0">
                  <a:effectLst>
                    <a:outerShdw blurRad="38100" dist="38100" dir="2700000" algn="tl">
                      <a:srgbClr val="C0C0C0"/>
                    </a:outerShdw>
                  </a:effectLst>
                  <a:latin typeface="黑体" panose="02010609060101010101" pitchFamily="49" charset="-122"/>
                  <a:ea typeface="黑体" panose="02010609060101010101" pitchFamily="49" charset="-122"/>
                </a:rPr>
                <a:t>60</a:t>
              </a:r>
              <a:r>
                <a:rPr kumimoji="1" lang="zh-CN" altLang="en-US" sz="2000" b="1" dirty="0">
                  <a:effectLst>
                    <a:outerShdw blurRad="38100" dist="38100" dir="2700000" algn="tl">
                      <a:srgbClr val="C0C0C0"/>
                    </a:outerShdw>
                  </a:effectLst>
                  <a:latin typeface="黑体" panose="02010609060101010101" pitchFamily="49" charset="-122"/>
                  <a:ea typeface="黑体" panose="02010609060101010101" pitchFamily="49" charset="-122"/>
                </a:rPr>
                <a:t>例，共纳入</a:t>
              </a:r>
              <a:r>
                <a:rPr kumimoji="1" lang="en-US" altLang="zh-CN" sz="2000" b="1" dirty="0">
                  <a:effectLst>
                    <a:outerShdw blurRad="38100" dist="38100" dir="2700000" algn="tl">
                      <a:srgbClr val="C0C0C0"/>
                    </a:outerShdw>
                  </a:effectLst>
                  <a:latin typeface="黑体" panose="02010609060101010101" pitchFamily="49" charset="-122"/>
                  <a:ea typeface="黑体" panose="02010609060101010101" pitchFamily="49" charset="-122"/>
                </a:rPr>
                <a:t>120</a:t>
              </a:r>
              <a:r>
                <a:rPr kumimoji="1" lang="zh-CN" altLang="en-US" sz="2000" b="1" dirty="0">
                  <a:effectLst>
                    <a:outerShdw blurRad="38100" dist="38100" dir="2700000" algn="tl">
                      <a:srgbClr val="C0C0C0"/>
                    </a:outerShdw>
                  </a:effectLst>
                  <a:latin typeface="黑体" panose="02010609060101010101" pitchFamily="49" charset="-122"/>
                  <a:ea typeface="黑体" panose="02010609060101010101" pitchFamily="49" charset="-122"/>
                </a:rPr>
                <a:t>例</a:t>
              </a:r>
              <a:endParaRPr kumimoji="1" lang="en-US" altLang="zh-CN" sz="2000" b="1" dirty="0">
                <a:effectLst>
                  <a:outerShdw blurRad="38100" dist="38100" dir="2700000" algn="tl">
                    <a:srgbClr val="C0C0C0"/>
                  </a:outerShdw>
                </a:effectLst>
                <a:latin typeface="黑体" panose="02010609060101010101" pitchFamily="49" charset="-122"/>
                <a:ea typeface="黑体" panose="02010609060101010101" pitchFamily="49" charset="-122"/>
              </a:endParaRPr>
            </a:p>
            <a:p>
              <a:pPr>
                <a:spcBef>
                  <a:spcPct val="50000"/>
                </a:spcBef>
                <a:defRPr/>
              </a:pPr>
              <a:r>
                <a:rPr kumimoji="1" lang="zh-CN" altLang="en-US" sz="2000" b="1" dirty="0">
                  <a:effectLst>
                    <a:outerShdw blurRad="38100" dist="38100" dir="2700000" algn="tl">
                      <a:srgbClr val="C0C0C0"/>
                    </a:outerShdw>
                  </a:effectLst>
                  <a:latin typeface="黑体" panose="02010609060101010101" pitchFamily="49" charset="-122"/>
                  <a:ea typeface="黑体" panose="02010609060101010101" pitchFamily="49" charset="-122"/>
                </a:rPr>
                <a:t>非劣效性检验，脱落率</a:t>
              </a:r>
              <a:r>
                <a:rPr kumimoji="1" lang="en-US" altLang="zh-CN" sz="2000" b="1" dirty="0">
                  <a:effectLst>
                    <a:outerShdw blurRad="38100" dist="38100" dir="2700000" algn="tl">
                      <a:srgbClr val="C0C0C0"/>
                    </a:outerShdw>
                  </a:effectLst>
                  <a:latin typeface="黑体" panose="02010609060101010101" pitchFamily="49" charset="-122"/>
                  <a:ea typeface="黑体" panose="02010609060101010101" pitchFamily="49" charset="-122"/>
                </a:rPr>
                <a:t>〈20%</a:t>
              </a:r>
              <a:endParaRPr kumimoji="1" lang="en-US" altLang="ko-KR" sz="2000" b="1" dirty="0">
                <a:effectLst>
                  <a:outerShdw blurRad="38100" dist="38100" dir="2700000" algn="tl">
                    <a:srgbClr val="C0C0C0"/>
                  </a:outerShdw>
                </a:effectLst>
                <a:latin typeface="黑体" panose="02010609060101010101" pitchFamily="49" charset="-122"/>
                <a:ea typeface="黑体" panose="02010609060101010101" pitchFamily="49" charset="-122"/>
              </a:endParaRPr>
            </a:p>
          </p:txBody>
        </p:sp>
      </p:grpSp>
      <p:sp>
        <p:nvSpPr>
          <p:cNvPr id="57357" name="Rectangle 2"/>
          <p:cNvSpPr>
            <a:spLocks noChangeArrowheads="1"/>
          </p:cNvSpPr>
          <p:nvPr/>
        </p:nvSpPr>
        <p:spPr bwMode="auto">
          <a:xfrm>
            <a:off x="250825" y="638175"/>
            <a:ext cx="7086600" cy="487363"/>
          </a:xfrm>
          <a:prstGeom prst="rect">
            <a:avLst/>
          </a:prstGeom>
          <a:noFill/>
          <a:ln w="9525">
            <a:noFill/>
            <a:miter lim="800000"/>
          </a:ln>
        </p:spPr>
        <p:txBody>
          <a:bodyPr anchor="ctr"/>
          <a:lstStyle/>
          <a:p>
            <a:pPr eaLnBrk="0" hangingPunct="0"/>
            <a:r>
              <a:rPr lang="zh-CN" altLang="en-US" sz="2400" b="1">
                <a:solidFill>
                  <a:srgbClr val="000099"/>
                </a:solidFill>
                <a:latin typeface="黑体" panose="02010609060101010101" pitchFamily="49" charset="-122"/>
                <a:ea typeface="黑体" panose="02010609060101010101" pitchFamily="49" charset="-122"/>
              </a:rPr>
              <a:t>分组流程</a:t>
            </a:r>
            <a:endParaRPr lang="zh-CN" altLang="en-US" sz="2400" b="1">
              <a:solidFill>
                <a:srgbClr val="000099"/>
              </a:solidFill>
              <a:latin typeface="黑体" panose="02010609060101010101" pitchFamily="49" charset="-122"/>
              <a:ea typeface="黑体" panose="02010609060101010101" pitchFamily="49" charset="-122"/>
            </a:endParaRPr>
          </a:p>
        </p:txBody>
      </p:sp>
      <p:pic>
        <p:nvPicPr>
          <p:cNvPr id="57361" name="Picture 33"/>
          <p:cNvPicPr>
            <a:picLocks noChangeAspect="1" noChangeArrowheads="1"/>
          </p:cNvPicPr>
          <p:nvPr/>
        </p:nvPicPr>
        <p:blipFill>
          <a:blip r:embed="rId1" cstate="print"/>
          <a:srcRect/>
          <a:stretch>
            <a:fillRect/>
          </a:stretch>
        </p:blipFill>
        <p:spPr bwMode="auto">
          <a:xfrm>
            <a:off x="-20638" y="5157788"/>
            <a:ext cx="9164638" cy="1690687"/>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2"/>
          <p:cNvSpPr>
            <a:spLocks noChangeArrowheads="1"/>
          </p:cNvSpPr>
          <p:nvPr/>
        </p:nvSpPr>
        <p:spPr bwMode="auto">
          <a:xfrm>
            <a:off x="0" y="0"/>
            <a:ext cx="9144000" cy="6858000"/>
          </a:xfrm>
          <a:prstGeom prst="rect">
            <a:avLst/>
          </a:prstGeom>
          <a:solidFill>
            <a:schemeClr val="bg1">
              <a:lumMod val="95000"/>
            </a:schemeClr>
          </a:solidFill>
          <a:ln w="9525">
            <a:noFill/>
            <a:miter lim="800000"/>
          </a:ln>
          <a:effectLst/>
        </p:spPr>
        <p:txBody>
          <a:bodyPr wrap="none" anchor="ctr"/>
          <a:lstStyle/>
          <a:p>
            <a:pPr algn="ctr">
              <a:defRPr/>
            </a:pPr>
            <a:endParaRPr lang="zh-CN" altLang="en-US" dirty="0">
              <a:latin typeface="Arial" panose="020B0604020202020204" pitchFamily="34" charset="0"/>
            </a:endParaRPr>
          </a:p>
        </p:txBody>
      </p:sp>
      <p:sp>
        <p:nvSpPr>
          <p:cNvPr id="3994627" name="Rectangle 3"/>
          <p:cNvSpPr>
            <a:spLocks noGrp="1" noChangeArrowheads="1"/>
          </p:cNvSpPr>
          <p:nvPr>
            <p:ph type="body" idx="4294967295"/>
          </p:nvPr>
        </p:nvSpPr>
        <p:spPr bwMode="auto">
          <a:xfrm>
            <a:off x="755576" y="1357298"/>
            <a:ext cx="7776864" cy="4500594"/>
          </a:xfrm>
          <a:prstGeom prst="rect">
            <a:avLst/>
          </a:prstGeom>
          <a:solidFill>
            <a:schemeClr val="accent1">
              <a:lumMod val="20000"/>
              <a:lumOff val="80000"/>
            </a:schemeClr>
          </a:solidFill>
          <a:ln>
            <a:solidFill>
              <a:srgbClr val="000000"/>
            </a:solidFill>
            <a:miter lim="800000"/>
          </a:ln>
          <a:scene3d>
            <a:camera prst="orthographicFront"/>
            <a:lightRig rig="threePt" dir="t"/>
          </a:scene3d>
          <a:sp3d>
            <a:bevelT w="152400" h="50800" prst="softRound"/>
          </a:sp3d>
        </p:spPr>
        <p:txBody>
          <a:bodyPr/>
          <a:lstStyle/>
          <a:p>
            <a:pPr marL="685800" lvl="1" indent="-342900">
              <a:lnSpc>
                <a:spcPct val="125000"/>
              </a:lnSpc>
              <a:buFontTx/>
              <a:buNone/>
              <a:defRPr/>
            </a:pPr>
            <a:endParaRPr lang="zh-CN" altLang="en-US" sz="2000" b="1" dirty="0"/>
          </a:p>
          <a:p>
            <a:pPr marL="381000" indent="-381000">
              <a:buFont typeface="Wingdings" panose="05000000000000000000" pitchFamily="2" charset="2"/>
              <a:buNone/>
              <a:defRPr/>
            </a:pPr>
            <a:endParaRPr lang="zh-CN" altLang="en-US" sz="2400" b="1" dirty="0">
              <a:latin typeface="楷体_GB2312" pitchFamily="49" charset="-122"/>
              <a:ea typeface="楷体_GB2312" pitchFamily="49" charset="-122"/>
            </a:endParaRPr>
          </a:p>
        </p:txBody>
      </p:sp>
      <p:sp>
        <p:nvSpPr>
          <p:cNvPr id="6" name="矩形 5"/>
          <p:cNvSpPr/>
          <p:nvPr/>
        </p:nvSpPr>
        <p:spPr>
          <a:xfrm>
            <a:off x="500063" y="1577975"/>
            <a:ext cx="8032750" cy="4862513"/>
          </a:xfrm>
          <a:prstGeom prst="rect">
            <a:avLst/>
          </a:prstGeom>
        </p:spPr>
        <p:txBody>
          <a:bodyPr>
            <a:spAutoFit/>
          </a:bodyPr>
          <a:lstStyle/>
          <a:p>
            <a:pPr marL="800100" lvl="1" indent="-342900" algn="just">
              <a:lnSpc>
                <a:spcPct val="150000"/>
              </a:lnSpc>
              <a:spcBef>
                <a:spcPts val="1200"/>
              </a:spcBef>
              <a:buClr>
                <a:schemeClr val="accent1"/>
              </a:buClr>
              <a:buSzPct val="90000"/>
              <a:buFont typeface="Wingdings" panose="05000000000000000000" pitchFamily="2" charset="2"/>
              <a:buChar char="l"/>
              <a:defRPr/>
            </a:pPr>
            <a:r>
              <a:rPr kumimoji="1" lang="en-US" altLang="zh-CN" sz="2000" b="1" dirty="0">
                <a:solidFill>
                  <a:srgbClr val="151A4D"/>
                </a:solidFill>
                <a:latin typeface="黑体" panose="02010609060101010101" pitchFamily="49" charset="-122"/>
                <a:ea typeface="黑体" panose="02010609060101010101" pitchFamily="49" charset="-122"/>
              </a:rPr>
              <a:t>1 </a:t>
            </a:r>
            <a:r>
              <a:rPr kumimoji="1" lang="zh-CN" altLang="en-US" sz="2000" b="1" u="sng" dirty="0">
                <a:solidFill>
                  <a:srgbClr val="151A4D"/>
                </a:solidFill>
                <a:latin typeface="黑体" panose="02010609060101010101" pitchFamily="49" charset="-122"/>
                <a:ea typeface="黑体" panose="02010609060101010101" pitchFamily="49" charset="-122"/>
              </a:rPr>
              <a:t>心肌供血：</a:t>
            </a:r>
            <a:r>
              <a:rPr kumimoji="1" lang="zh-CN" altLang="en-US" sz="2000" b="1" dirty="0">
                <a:solidFill>
                  <a:srgbClr val="151A4D"/>
                </a:solidFill>
                <a:latin typeface="黑体" panose="02010609060101010101" pitchFamily="49" charset="-122"/>
                <a:ea typeface="黑体" panose="02010609060101010101" pitchFamily="49" charset="-122"/>
              </a:rPr>
              <a:t>速效救心丸对冠脉临界病变期单支病变具有改善局部心肌供血的作用，但对于多支病变的冠脉临界病变，速效救心丸和消心痛均不能增加心肌供血，提示冠脉临界病变应早期治疗</a:t>
            </a:r>
            <a:endParaRPr kumimoji="1" lang="zh-CN" altLang="en-US" sz="2000" b="1" dirty="0">
              <a:solidFill>
                <a:srgbClr val="151A4D"/>
              </a:solidFill>
              <a:latin typeface="黑体" panose="02010609060101010101" pitchFamily="49" charset="-122"/>
              <a:ea typeface="黑体" panose="02010609060101010101" pitchFamily="49" charset="-122"/>
            </a:endParaRPr>
          </a:p>
          <a:p>
            <a:pPr marL="800100" lvl="1" indent="-342900" algn="just">
              <a:lnSpc>
                <a:spcPct val="150000"/>
              </a:lnSpc>
              <a:spcBef>
                <a:spcPts val="1200"/>
              </a:spcBef>
              <a:buClr>
                <a:schemeClr val="accent1"/>
              </a:buClr>
              <a:buSzPct val="90000"/>
              <a:buFont typeface="Wingdings" panose="05000000000000000000" pitchFamily="2" charset="2"/>
              <a:buChar char="l"/>
              <a:defRPr/>
            </a:pPr>
            <a:r>
              <a:rPr kumimoji="1" lang="en-US" altLang="zh-CN" sz="2000" b="1" dirty="0">
                <a:solidFill>
                  <a:srgbClr val="151A4D"/>
                </a:solidFill>
                <a:latin typeface="黑体" panose="02010609060101010101" pitchFamily="49" charset="-122"/>
                <a:ea typeface="黑体" panose="02010609060101010101" pitchFamily="49" charset="-122"/>
              </a:rPr>
              <a:t>2 </a:t>
            </a:r>
            <a:r>
              <a:rPr kumimoji="1" lang="zh-CN" altLang="en-US" sz="2000" b="1" u="sng" dirty="0">
                <a:solidFill>
                  <a:srgbClr val="151A4D"/>
                </a:solidFill>
                <a:latin typeface="黑体" panose="02010609060101010101" pitchFamily="49" charset="-122"/>
                <a:ea typeface="黑体" panose="02010609060101010101" pitchFamily="49" charset="-122"/>
              </a:rPr>
              <a:t>室壁运动：</a:t>
            </a:r>
            <a:r>
              <a:rPr kumimoji="1" lang="zh-CN" altLang="en-US" sz="2000" b="1" dirty="0">
                <a:solidFill>
                  <a:srgbClr val="151A4D"/>
                </a:solidFill>
                <a:latin typeface="黑体" panose="02010609060101010101" pitchFamily="49" charset="-122"/>
                <a:ea typeface="黑体" panose="02010609060101010101" pitchFamily="49" charset="-122"/>
              </a:rPr>
              <a:t>速效救心丸可保持室壁运动，但作用不及消心痛</a:t>
            </a:r>
            <a:endParaRPr kumimoji="1" lang="en-US" altLang="zh-CN" sz="2000" b="1" dirty="0">
              <a:solidFill>
                <a:srgbClr val="151A4D"/>
              </a:solidFill>
              <a:latin typeface="黑体" panose="02010609060101010101" pitchFamily="49" charset="-122"/>
              <a:ea typeface="黑体" panose="02010609060101010101" pitchFamily="49" charset="-122"/>
            </a:endParaRPr>
          </a:p>
          <a:p>
            <a:pPr marL="800100" lvl="1" indent="-342900" algn="just">
              <a:lnSpc>
                <a:spcPct val="150000"/>
              </a:lnSpc>
              <a:spcBef>
                <a:spcPts val="1200"/>
              </a:spcBef>
              <a:buClr>
                <a:schemeClr val="accent1"/>
              </a:buClr>
              <a:buSzPct val="90000"/>
              <a:buFont typeface="Wingdings" panose="05000000000000000000" pitchFamily="2" charset="2"/>
              <a:buChar char="l"/>
              <a:defRPr/>
            </a:pPr>
            <a:r>
              <a:rPr kumimoji="1" lang="en-US" altLang="zh-CN" sz="2000" b="1" dirty="0">
                <a:solidFill>
                  <a:srgbClr val="151A4D"/>
                </a:solidFill>
                <a:latin typeface="黑体" panose="02010609060101010101" pitchFamily="49" charset="-122"/>
                <a:ea typeface="黑体" panose="02010609060101010101" pitchFamily="49" charset="-122"/>
              </a:rPr>
              <a:t>3 </a:t>
            </a:r>
            <a:r>
              <a:rPr kumimoji="1" lang="zh-CN" altLang="en-US" sz="2000" b="1" u="sng" dirty="0">
                <a:solidFill>
                  <a:srgbClr val="151A4D"/>
                </a:solidFill>
                <a:latin typeface="黑体" panose="02010609060101010101" pitchFamily="49" charset="-122"/>
                <a:ea typeface="黑体" panose="02010609060101010101" pitchFamily="49" charset="-122"/>
              </a:rPr>
              <a:t>斑块：</a:t>
            </a:r>
            <a:r>
              <a:rPr kumimoji="1" lang="zh-CN" altLang="zh-CN" sz="2000" b="1" dirty="0">
                <a:solidFill>
                  <a:srgbClr val="151A4D"/>
                </a:solidFill>
                <a:latin typeface="黑体" panose="02010609060101010101" pitchFamily="49" charset="-122"/>
                <a:ea typeface="黑体" panose="02010609060101010101" pitchFamily="49" charset="-122"/>
              </a:rPr>
              <a:t>速效救心丸</a:t>
            </a:r>
            <a:r>
              <a:rPr kumimoji="1" lang="zh-CN" altLang="en-US" sz="2000" b="1" dirty="0">
                <a:solidFill>
                  <a:srgbClr val="151A4D"/>
                </a:solidFill>
                <a:latin typeface="黑体" panose="02010609060101010101" pitchFamily="49" charset="-122"/>
                <a:ea typeface="黑体" panose="02010609060101010101" pitchFamily="49" charset="-122"/>
              </a:rPr>
              <a:t>可升</a:t>
            </a:r>
            <a:r>
              <a:rPr kumimoji="1" lang="zh-CN" altLang="zh-CN" sz="2000" b="1" dirty="0">
                <a:solidFill>
                  <a:srgbClr val="151A4D"/>
                </a:solidFill>
                <a:latin typeface="黑体" panose="02010609060101010101" pitchFamily="49" charset="-122"/>
                <a:ea typeface="黑体" panose="02010609060101010101" pitchFamily="49" charset="-122"/>
              </a:rPr>
              <a:t>高</a:t>
            </a:r>
            <a:r>
              <a:rPr kumimoji="1" lang="zh-CN" altLang="en-US" sz="2000" b="1" dirty="0">
                <a:solidFill>
                  <a:srgbClr val="151A4D"/>
                </a:solidFill>
                <a:latin typeface="黑体" panose="02010609060101010101" pitchFamily="49" charset="-122"/>
                <a:ea typeface="黑体" panose="02010609060101010101" pitchFamily="49" charset="-122"/>
              </a:rPr>
              <a:t>I</a:t>
            </a:r>
            <a:r>
              <a:rPr kumimoji="1" lang="en-US" altLang="zh-CN" sz="2000" b="1" dirty="0">
                <a:solidFill>
                  <a:srgbClr val="151A4D"/>
                </a:solidFill>
                <a:latin typeface="黑体" panose="02010609060101010101" pitchFamily="49" charset="-122"/>
                <a:ea typeface="黑体" panose="02010609060101010101" pitchFamily="49" charset="-122"/>
              </a:rPr>
              <a:t>CS</a:t>
            </a:r>
            <a:r>
              <a:rPr kumimoji="1" lang="zh-CN" altLang="zh-CN" sz="2000" b="1" dirty="0">
                <a:solidFill>
                  <a:srgbClr val="151A4D"/>
                </a:solidFill>
                <a:latin typeface="黑体" panose="02010609060101010101" pitchFamily="49" charset="-122"/>
                <a:ea typeface="黑体" panose="02010609060101010101" pitchFamily="49" charset="-122"/>
              </a:rPr>
              <a:t>斑块</a:t>
            </a:r>
            <a:r>
              <a:rPr kumimoji="1" lang="en-US" altLang="zh-CN" sz="2000" b="1" dirty="0">
                <a:solidFill>
                  <a:srgbClr val="151A4D"/>
                </a:solidFill>
                <a:latin typeface="黑体" panose="02010609060101010101" pitchFamily="49" charset="-122"/>
                <a:ea typeface="黑体" panose="02010609060101010101" pitchFamily="49" charset="-122"/>
              </a:rPr>
              <a:t>CT</a:t>
            </a:r>
            <a:r>
              <a:rPr kumimoji="1" lang="zh-CN" altLang="en-US" sz="2000" b="1" dirty="0">
                <a:solidFill>
                  <a:srgbClr val="151A4D"/>
                </a:solidFill>
                <a:latin typeface="黑体" panose="02010609060101010101" pitchFamily="49" charset="-122"/>
                <a:ea typeface="黑体" panose="02010609060101010101" pitchFamily="49" charset="-122"/>
              </a:rPr>
              <a:t>值、改善斑块成分</a:t>
            </a:r>
            <a:r>
              <a:rPr kumimoji="1" lang="en-US" altLang="zh-CN" sz="2000" b="1" dirty="0">
                <a:solidFill>
                  <a:srgbClr val="151A4D"/>
                </a:solidFill>
                <a:latin typeface="黑体" panose="02010609060101010101" pitchFamily="49" charset="-122"/>
                <a:ea typeface="黑体" panose="02010609060101010101" pitchFamily="49" charset="-122"/>
              </a:rPr>
              <a:t>(</a:t>
            </a:r>
            <a:r>
              <a:rPr kumimoji="1" lang="zh-CN" altLang="en-US" sz="2000" b="1" dirty="0">
                <a:solidFill>
                  <a:srgbClr val="151A4D"/>
                </a:solidFill>
                <a:latin typeface="黑体" panose="02010609060101010101" pitchFamily="49" charset="-122"/>
                <a:ea typeface="黑体" panose="02010609060101010101" pitchFamily="49" charset="-122"/>
              </a:rPr>
              <a:t>减少混合斑块增加钙化斑块）、减轻冠脉重构而稳定斑块。</a:t>
            </a:r>
            <a:endParaRPr kumimoji="1" lang="en-US" altLang="zh-CN" sz="2000" b="1" dirty="0">
              <a:solidFill>
                <a:srgbClr val="151A4D"/>
              </a:solidFill>
              <a:latin typeface="黑体" panose="02010609060101010101" pitchFamily="49" charset="-122"/>
              <a:ea typeface="黑体" panose="02010609060101010101" pitchFamily="49" charset="-122"/>
            </a:endParaRPr>
          </a:p>
          <a:p>
            <a:pPr marL="742950" lvl="1" indent="-285750" algn="just">
              <a:lnSpc>
                <a:spcPct val="150000"/>
              </a:lnSpc>
              <a:spcBef>
                <a:spcPts val="1200"/>
              </a:spcBef>
              <a:buClr>
                <a:schemeClr val="accent1"/>
              </a:buClr>
              <a:buSzPct val="90000"/>
              <a:buFontTx/>
              <a:buBlip>
                <a:blip r:embed="rId1"/>
              </a:buBlip>
              <a:defRPr/>
            </a:pPr>
            <a:endParaRPr kumimoji="1" lang="en-US" altLang="zh-CN" sz="2000" dirty="0">
              <a:solidFill>
                <a:srgbClr val="151A4D"/>
              </a:solidFill>
              <a:effectLst>
                <a:outerShdw blurRad="38100" dist="38100" dir="2700000" algn="tl">
                  <a:srgbClr val="C0C0C0"/>
                </a:outerShdw>
              </a:effectLst>
            </a:endParaRPr>
          </a:p>
          <a:p>
            <a:pPr marL="742950" lvl="1" indent="-285750">
              <a:lnSpc>
                <a:spcPct val="150000"/>
              </a:lnSpc>
              <a:spcBef>
                <a:spcPts val="1200"/>
              </a:spcBef>
              <a:buClr>
                <a:schemeClr val="accent1"/>
              </a:buClr>
              <a:buSzPct val="90000"/>
              <a:defRPr/>
            </a:pPr>
            <a:endParaRPr kumimoji="1" lang="zh-CN" altLang="en-US" sz="2000" dirty="0">
              <a:solidFill>
                <a:srgbClr val="151A4D"/>
              </a:solidFill>
              <a:effectLst>
                <a:outerShdw blurRad="38100" dist="38100" dir="2700000" algn="tl">
                  <a:srgbClr val="C0C0C0"/>
                </a:outerShdw>
              </a:effectLst>
              <a:latin typeface="黑体" panose="02010609060101010101" pitchFamily="49" charset="-122"/>
              <a:ea typeface="黑体" panose="02010609060101010101" pitchFamily="49" charset="-122"/>
            </a:endParaRPr>
          </a:p>
        </p:txBody>
      </p:sp>
      <p:sp>
        <p:nvSpPr>
          <p:cNvPr id="4" name="Rectangle 26"/>
          <p:cNvSpPr txBox="1">
            <a:spLocks noChangeArrowheads="1"/>
          </p:cNvSpPr>
          <p:nvPr/>
        </p:nvSpPr>
        <p:spPr bwMode="gray">
          <a:xfrm>
            <a:off x="971550" y="441325"/>
            <a:ext cx="7086600" cy="487363"/>
          </a:xfrm>
          <a:prstGeom prst="rect">
            <a:avLst/>
          </a:prstGeom>
          <a:noFill/>
          <a:ln w="9525">
            <a:noFill/>
            <a:miter lim="800000"/>
          </a:ln>
        </p:spPr>
        <p:txBody>
          <a:bodyPr anchor="ctr"/>
          <a:lstStyle/>
          <a:p>
            <a:pPr algn="ctr" eaLnBrk="0" hangingPunct="0">
              <a:defRPr/>
            </a:pPr>
            <a:endParaRPr lang="zh-CN" altLang="en-US" sz="3200" kern="0" dirty="0">
              <a:solidFill>
                <a:schemeClr val="tx2"/>
              </a:solidFill>
              <a:latin typeface="黑体" panose="02010609060101010101" pitchFamily="49" charset="-122"/>
              <a:ea typeface="黑体" panose="02010609060101010101" pitchFamily="49" charset="-122"/>
              <a:cs typeface="+mj-cs"/>
            </a:endParaRPr>
          </a:p>
        </p:txBody>
      </p:sp>
      <p:sp>
        <p:nvSpPr>
          <p:cNvPr id="61447" name="Rectangle 2"/>
          <p:cNvSpPr>
            <a:spLocks noChangeArrowheads="1"/>
          </p:cNvSpPr>
          <p:nvPr/>
        </p:nvSpPr>
        <p:spPr bwMode="auto">
          <a:xfrm>
            <a:off x="323850" y="565150"/>
            <a:ext cx="7086600" cy="487363"/>
          </a:xfrm>
          <a:prstGeom prst="rect">
            <a:avLst/>
          </a:prstGeom>
          <a:noFill/>
          <a:ln w="9525">
            <a:noFill/>
            <a:miter lim="800000"/>
          </a:ln>
        </p:spPr>
        <p:txBody>
          <a:bodyPr anchor="ctr"/>
          <a:lstStyle/>
          <a:p>
            <a:pPr eaLnBrk="0" hangingPunct="0"/>
            <a:r>
              <a:rPr lang="zh-CN" altLang="en-US" sz="2400" b="1">
                <a:solidFill>
                  <a:srgbClr val="000099"/>
                </a:solidFill>
                <a:latin typeface="黑体" panose="02010609060101010101" pitchFamily="49" charset="-122"/>
                <a:ea typeface="黑体" panose="02010609060101010101" pitchFamily="49" charset="-122"/>
              </a:rPr>
              <a:t>总结</a:t>
            </a:r>
            <a:endParaRPr lang="zh-CN" altLang="en-US" sz="2400" b="1">
              <a:solidFill>
                <a:srgbClr val="000099"/>
              </a:solidFill>
              <a:latin typeface="黑体" panose="02010609060101010101" pitchFamily="49" charset="-122"/>
              <a:ea typeface="黑体" panose="02010609060101010101" pitchFamily="49" charset="-122"/>
            </a:endParaRPr>
          </a:p>
        </p:txBody>
      </p:sp>
      <p:grpSp>
        <p:nvGrpSpPr>
          <p:cNvPr id="2" name="Group 9"/>
          <p:cNvGrpSpPr/>
          <p:nvPr/>
        </p:nvGrpSpPr>
        <p:grpSpPr bwMode="auto">
          <a:xfrm>
            <a:off x="0" y="115888"/>
            <a:ext cx="971550" cy="723900"/>
            <a:chOff x="0" y="119"/>
            <a:chExt cx="768" cy="614"/>
          </a:xfrm>
        </p:grpSpPr>
        <p:pic>
          <p:nvPicPr>
            <p:cNvPr id="61451" name="Picture 10" descr="院标镂空"/>
            <p:cNvPicPr>
              <a:picLocks noChangeAspect="1" noChangeArrowheads="1"/>
            </p:cNvPicPr>
            <p:nvPr/>
          </p:nvPicPr>
          <p:blipFill>
            <a:blip r:embed="rId2" cstate="print"/>
            <a:srcRect/>
            <a:stretch>
              <a:fillRect/>
            </a:stretch>
          </p:blipFill>
          <p:spPr bwMode="auto">
            <a:xfrm>
              <a:off x="158" y="119"/>
              <a:ext cx="433" cy="438"/>
            </a:xfrm>
            <a:prstGeom prst="rect">
              <a:avLst/>
            </a:prstGeom>
            <a:noFill/>
            <a:ln w="9525">
              <a:noFill/>
              <a:miter lim="800000"/>
              <a:headEnd/>
              <a:tailEnd/>
            </a:ln>
          </p:spPr>
        </p:pic>
        <p:sp>
          <p:nvSpPr>
            <p:cNvPr id="61452" name="Text Box 11"/>
            <p:cNvSpPr txBox="1">
              <a:spLocks noChangeArrowheads="1"/>
            </p:cNvSpPr>
            <p:nvPr/>
          </p:nvSpPr>
          <p:spPr bwMode="auto">
            <a:xfrm>
              <a:off x="0" y="526"/>
              <a:ext cx="768" cy="207"/>
            </a:xfrm>
            <a:prstGeom prst="rect">
              <a:avLst/>
            </a:prstGeom>
            <a:noFill/>
            <a:ln w="9525">
              <a:noFill/>
              <a:miter lim="800000"/>
            </a:ln>
          </p:spPr>
          <p:txBody>
            <a:bodyPr>
              <a:spAutoFit/>
            </a:bodyPr>
            <a:lstStyle/>
            <a:p>
              <a:pPr>
                <a:spcBef>
                  <a:spcPct val="50000"/>
                </a:spcBef>
              </a:pPr>
              <a:r>
                <a:rPr lang="zh-CN" altLang="en-US" sz="1000">
                  <a:solidFill>
                    <a:schemeClr val="bg1"/>
                  </a:solidFill>
                </a:rPr>
                <a:t> </a:t>
              </a:r>
              <a:endParaRPr lang="en-US" altLang="zh-CN" sz="1200" b="1">
                <a:solidFill>
                  <a:srgbClr val="004600"/>
                </a:solidFill>
              </a:endParaRPr>
            </a:p>
          </p:txBody>
        </p:sp>
      </p:grpSp>
    </p:spTree>
  </p:cSld>
  <p:clrMapOvr>
    <a:masterClrMapping/>
  </p:clrMapOvr>
  <p:transition/>
  <p:timing>
    <p:tnLst>
      <p:par>
        <p:cTn id="1" dur="indefinite" restart="never" nodeType="tmRoot"/>
      </p:par>
    </p:tnLst>
  </p:timing>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Rectangle 2"/>
          <p:cNvSpPr>
            <a:spLocks noChangeArrowheads="1"/>
          </p:cNvSpPr>
          <p:nvPr/>
        </p:nvSpPr>
        <p:spPr bwMode="auto">
          <a:xfrm>
            <a:off x="0" y="0"/>
            <a:ext cx="9144000" cy="6858000"/>
          </a:xfrm>
          <a:prstGeom prst="rect">
            <a:avLst/>
          </a:prstGeom>
          <a:solidFill>
            <a:schemeClr val="bg1">
              <a:lumMod val="95000"/>
            </a:schemeClr>
          </a:solidFill>
          <a:ln w="9525">
            <a:noFill/>
            <a:miter lim="800000"/>
          </a:ln>
          <a:effectLst/>
        </p:spPr>
        <p:txBody>
          <a:bodyPr wrap="none" anchor="ctr"/>
          <a:lstStyle/>
          <a:p>
            <a:pPr algn="ctr">
              <a:defRPr/>
            </a:pPr>
            <a:endParaRPr lang="zh-CN" altLang="en-US" dirty="0">
              <a:latin typeface="Arial" panose="020B0604020202020204" pitchFamily="34" charset="0"/>
            </a:endParaRPr>
          </a:p>
        </p:txBody>
      </p:sp>
      <p:grpSp>
        <p:nvGrpSpPr>
          <p:cNvPr id="2" name="Group 7"/>
          <p:cNvGrpSpPr/>
          <p:nvPr/>
        </p:nvGrpSpPr>
        <p:grpSpPr bwMode="auto">
          <a:xfrm>
            <a:off x="228600" y="1311275"/>
            <a:ext cx="8639175" cy="46038"/>
            <a:chOff x="131" y="799"/>
            <a:chExt cx="5442" cy="29"/>
          </a:xfrm>
        </p:grpSpPr>
        <p:sp>
          <p:nvSpPr>
            <p:cNvPr id="248849" name="Line 8"/>
            <p:cNvSpPr>
              <a:spLocks noChangeShapeType="1"/>
            </p:cNvSpPr>
            <p:nvPr/>
          </p:nvSpPr>
          <p:spPr bwMode="gray">
            <a:xfrm>
              <a:off x="131" y="799"/>
              <a:ext cx="5386" cy="0"/>
            </a:xfrm>
            <a:prstGeom prst="line">
              <a:avLst/>
            </a:prstGeom>
            <a:noFill/>
            <a:ln w="19050">
              <a:solidFill>
                <a:srgbClr val="18185E"/>
              </a:solidFill>
              <a:round/>
            </a:ln>
          </p:spPr>
          <p:txBody>
            <a:bodyPr rot="10800000" wrap="none" anchor="ctr"/>
            <a:lstStyle/>
            <a:p>
              <a:endParaRPr lang="zh-CN" altLang="en-US"/>
            </a:p>
          </p:txBody>
        </p:sp>
        <p:sp>
          <p:nvSpPr>
            <p:cNvPr id="248850" name="Line 9"/>
            <p:cNvSpPr>
              <a:spLocks noChangeShapeType="1"/>
            </p:cNvSpPr>
            <p:nvPr/>
          </p:nvSpPr>
          <p:spPr bwMode="gray">
            <a:xfrm>
              <a:off x="187" y="828"/>
              <a:ext cx="5386" cy="0"/>
            </a:xfrm>
            <a:prstGeom prst="line">
              <a:avLst/>
            </a:prstGeom>
            <a:noFill/>
            <a:ln w="38100">
              <a:solidFill>
                <a:srgbClr val="18185E"/>
              </a:solidFill>
              <a:round/>
            </a:ln>
          </p:spPr>
          <p:txBody>
            <a:bodyPr rot="10800000" wrap="none" anchor="ctr"/>
            <a:lstStyle/>
            <a:p>
              <a:endParaRPr lang="zh-CN" altLang="en-US"/>
            </a:p>
          </p:txBody>
        </p:sp>
      </p:grpSp>
      <p:sp>
        <p:nvSpPr>
          <p:cNvPr id="20" name="Rectangle 15"/>
          <p:cNvSpPr/>
          <p:nvPr/>
        </p:nvSpPr>
        <p:spPr bwMode="auto">
          <a:xfrm>
            <a:off x="285750" y="439738"/>
            <a:ext cx="8572500" cy="685800"/>
          </a:xfrm>
          <a:prstGeom prst="rect">
            <a:avLst/>
          </a:prstGeom>
          <a:noFill/>
          <a:ln w="9525">
            <a:noFill/>
            <a:miter lim="800000"/>
          </a:ln>
        </p:spPr>
        <p:txBody>
          <a:bodyPr anchor="ctr"/>
          <a:lstStyle/>
          <a:p>
            <a:pPr algn="ctr" eaLnBrk="0" hangingPunct="0"/>
            <a:r>
              <a:rPr kumimoji="1" lang="zh-CN" altLang="en-US" sz="4000" b="1">
                <a:solidFill>
                  <a:srgbClr val="151A4D"/>
                </a:solidFill>
                <a:effectLst>
                  <a:outerShdw blurRad="38100" dist="38100" dir="2700000" algn="tl">
                    <a:srgbClr val="C0C0C0"/>
                  </a:outerShdw>
                </a:effectLst>
                <a:latin typeface="黑体" panose="02010609060101010101" pitchFamily="49" charset="-122"/>
                <a:ea typeface="黑体" panose="02010609060101010101" pitchFamily="49" charset="-122"/>
              </a:rPr>
              <a:t>芪参益气滴丸治疗冠心病临床研究</a:t>
            </a:r>
            <a:endParaRPr kumimoji="1" lang="zh-CN" altLang="en-US" sz="4000" b="1">
              <a:solidFill>
                <a:srgbClr val="151A4D"/>
              </a:solidFill>
              <a:effectLst>
                <a:outerShdw blurRad="38100" dist="38100" dir="2700000" algn="tl">
                  <a:srgbClr val="C0C0C0"/>
                </a:outerShdw>
              </a:effectLst>
              <a:latin typeface="黑体" panose="02010609060101010101" pitchFamily="49" charset="-122"/>
              <a:ea typeface="黑体" panose="02010609060101010101" pitchFamily="49" charset="-122"/>
            </a:endParaRPr>
          </a:p>
        </p:txBody>
      </p:sp>
      <p:sp>
        <p:nvSpPr>
          <p:cNvPr id="248852" name="Rectangle 20"/>
          <p:cNvSpPr>
            <a:spLocks noChangeArrowheads="1"/>
          </p:cNvSpPr>
          <p:nvPr/>
        </p:nvSpPr>
        <p:spPr bwMode="auto">
          <a:xfrm>
            <a:off x="611188" y="1711325"/>
            <a:ext cx="8080375" cy="3662363"/>
          </a:xfrm>
          <a:prstGeom prst="rect">
            <a:avLst/>
          </a:prstGeom>
          <a:noFill/>
          <a:ln w="9525" cap="flat" cmpd="sng" algn="ctr">
            <a:noFill/>
            <a:prstDash val="solid"/>
            <a:miter lim="800000"/>
          </a:ln>
          <a:effectLst/>
        </p:spPr>
        <p:txBody>
          <a:bodyPr/>
          <a:lstStyle/>
          <a:p>
            <a:pPr marL="457200" indent="-457200" eaLnBrk="0" hangingPunct="0">
              <a:lnSpc>
                <a:spcPct val="120000"/>
              </a:lnSpc>
              <a:spcBef>
                <a:spcPct val="50000"/>
              </a:spcBef>
              <a:buClr>
                <a:srgbClr val="FDC0E5"/>
              </a:buClr>
              <a:buSzPct val="90000"/>
              <a:buFont typeface="Monotype Sorts" pitchFamily="2" charset="2"/>
              <a:buBlip>
                <a:blip r:embed="rId1"/>
              </a:buBlip>
            </a:pPr>
            <a:r>
              <a:rPr kumimoji="1" lang="zh-CN" altLang="en-US" sz="2400" b="1">
                <a:solidFill>
                  <a:srgbClr val="151A4D"/>
                </a:solidFill>
                <a:effectLst>
                  <a:outerShdw blurRad="38100" dist="38100" dir="2700000" algn="tl">
                    <a:srgbClr val="C0C0C0"/>
                  </a:outerShdw>
                </a:effectLst>
                <a:latin typeface="黑体" panose="02010609060101010101" pitchFamily="49" charset="-122"/>
                <a:ea typeface="黑体" panose="02010609060101010101" pitchFamily="49" charset="-122"/>
              </a:rPr>
              <a:t>该研究由张伯礼院士领衔开展，来自于科技部“十五”国家科技攻关计划，“中医药疗效评价方法研究” （</a:t>
            </a:r>
            <a:r>
              <a:rPr kumimoji="1" lang="en-US" altLang="zh-CN" sz="2400" b="1">
                <a:solidFill>
                  <a:srgbClr val="151A4D"/>
                </a:solidFill>
                <a:effectLst>
                  <a:outerShdw blurRad="38100" dist="38100" dir="2700000" algn="tl">
                    <a:srgbClr val="C0C0C0"/>
                  </a:outerShdw>
                </a:effectLst>
                <a:latin typeface="黑体" panose="02010609060101010101" pitchFamily="49" charset="-122"/>
                <a:ea typeface="黑体" panose="02010609060101010101" pitchFamily="49" charset="-122"/>
              </a:rPr>
              <a:t>2004BA716B01</a:t>
            </a:r>
            <a:r>
              <a:rPr kumimoji="1" lang="zh-CN" altLang="en-US" sz="2400" b="1">
                <a:solidFill>
                  <a:srgbClr val="151A4D"/>
                </a:solidFill>
                <a:effectLst>
                  <a:outerShdw blurRad="38100" dist="38100" dir="2700000" algn="tl">
                    <a:srgbClr val="C0C0C0"/>
                  </a:outerShdw>
                </a:effectLst>
                <a:latin typeface="黑体" panose="02010609060101010101" pitchFamily="49" charset="-122"/>
                <a:ea typeface="黑体" panose="02010609060101010101" pitchFamily="49" charset="-122"/>
              </a:rPr>
              <a:t>）</a:t>
            </a:r>
            <a:endParaRPr kumimoji="1" lang="zh-CN" altLang="en-US" sz="2400" b="1">
              <a:solidFill>
                <a:srgbClr val="151A4D"/>
              </a:solidFill>
              <a:effectLst>
                <a:outerShdw blurRad="38100" dist="38100" dir="2700000" algn="tl">
                  <a:srgbClr val="C0C0C0"/>
                </a:outerShdw>
              </a:effectLst>
              <a:latin typeface="黑体" panose="02010609060101010101" pitchFamily="49" charset="-122"/>
              <a:ea typeface="黑体" panose="02010609060101010101" pitchFamily="49" charset="-122"/>
            </a:endParaRPr>
          </a:p>
          <a:p>
            <a:pPr marL="457200" indent="-457200" eaLnBrk="0" hangingPunct="0">
              <a:lnSpc>
                <a:spcPct val="120000"/>
              </a:lnSpc>
              <a:spcBef>
                <a:spcPct val="50000"/>
              </a:spcBef>
              <a:buClr>
                <a:srgbClr val="FDC0E5"/>
              </a:buClr>
              <a:buSzPct val="90000"/>
              <a:buFont typeface="Monotype Sorts" pitchFamily="2" charset="2"/>
              <a:buBlip>
                <a:blip r:embed="rId1"/>
              </a:buBlip>
            </a:pPr>
            <a:r>
              <a:rPr kumimoji="1" lang="zh-CN" altLang="en-US" sz="2400" b="1">
                <a:solidFill>
                  <a:srgbClr val="151A4D"/>
                </a:solidFill>
                <a:effectLst>
                  <a:outerShdw blurRad="38100" dist="38100" dir="2700000" algn="tl">
                    <a:srgbClr val="C0C0C0"/>
                  </a:outerShdw>
                </a:effectLst>
                <a:latin typeface="黑体" panose="02010609060101010101" pitchFamily="49" charset="-122"/>
                <a:ea typeface="黑体" panose="02010609060101010101" pitchFamily="49" charset="-122"/>
              </a:rPr>
              <a:t>以心肌梗死恢复期患者为研究对象，肠溶阿司匹林为对照，以重大心血管事件为终点，开展多中心大规模临床研究，评价芪参益气滴丸的防治效应，探索建立中医药临床疗效循证评价方法和关键技术</a:t>
            </a:r>
            <a:endParaRPr kumimoji="1" lang="zh-CN" altLang="en-US" sz="2400" b="1">
              <a:solidFill>
                <a:srgbClr val="151A4D"/>
              </a:solidFill>
              <a:effectLst>
                <a:outerShdw blurRad="38100" dist="38100" dir="2700000" algn="tl">
                  <a:srgbClr val="C0C0C0"/>
                </a:outerShdw>
              </a:effectLst>
              <a:latin typeface="黑体" panose="02010609060101010101" pitchFamily="49" charset="-122"/>
              <a:ea typeface="黑体" panose="02010609060101010101" pitchFamily="49" charset="-122"/>
            </a:endParaRPr>
          </a:p>
        </p:txBody>
      </p:sp>
      <p:pic>
        <p:nvPicPr>
          <p:cNvPr id="248854" name="Picture 22" descr="200881417414914077801"/>
          <p:cNvPicPr>
            <a:picLocks noChangeAspect="1" noChangeArrowheads="1"/>
          </p:cNvPicPr>
          <p:nvPr/>
        </p:nvPicPr>
        <p:blipFill>
          <a:blip r:embed="rId2" cstate="print"/>
          <a:srcRect/>
          <a:stretch>
            <a:fillRect/>
          </a:stretch>
        </p:blipFill>
        <p:spPr bwMode="auto">
          <a:xfrm>
            <a:off x="6554788" y="4997450"/>
            <a:ext cx="2481262" cy="1860550"/>
          </a:xfrm>
          <a:prstGeom prst="rect">
            <a:avLst/>
          </a:prstGeom>
          <a:noFill/>
        </p:spPr>
      </p:pic>
    </p:spTree>
  </p:cSld>
  <p:clrMapOvr>
    <a:masterClrMapping/>
  </p:clrMapOvr>
  <p:transition/>
  <p:timing>
    <p:tnLst>
      <p:par>
        <p:cTn id="1" dur="indefinite" restart="never" nodeType="tmRoot"/>
      </p:par>
    </p:tnLst>
  </p:timing>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Rectangle 2"/>
          <p:cNvSpPr>
            <a:spLocks noChangeArrowheads="1"/>
          </p:cNvSpPr>
          <p:nvPr/>
        </p:nvSpPr>
        <p:spPr bwMode="auto">
          <a:xfrm>
            <a:off x="0" y="0"/>
            <a:ext cx="9144000" cy="6858000"/>
          </a:xfrm>
          <a:prstGeom prst="rect">
            <a:avLst/>
          </a:prstGeom>
          <a:solidFill>
            <a:schemeClr val="bg1">
              <a:lumMod val="95000"/>
            </a:schemeClr>
          </a:solidFill>
          <a:ln w="9525">
            <a:noFill/>
            <a:miter lim="800000"/>
          </a:ln>
          <a:effectLst/>
        </p:spPr>
        <p:txBody>
          <a:bodyPr wrap="none" anchor="ctr"/>
          <a:lstStyle/>
          <a:p>
            <a:pPr algn="ctr">
              <a:defRPr/>
            </a:pPr>
            <a:endParaRPr lang="zh-CN" altLang="en-US" dirty="0">
              <a:latin typeface="Arial" panose="020B0604020202020204" pitchFamily="34" charset="0"/>
            </a:endParaRPr>
          </a:p>
        </p:txBody>
      </p:sp>
      <p:sp>
        <p:nvSpPr>
          <p:cNvPr id="250882" name="AutoShape 2"/>
          <p:cNvSpPr>
            <a:spLocks noChangeAspect="1" noChangeArrowheads="1"/>
          </p:cNvSpPr>
          <p:nvPr/>
        </p:nvSpPr>
        <p:spPr bwMode="auto">
          <a:xfrm>
            <a:off x="1435100" y="1066800"/>
            <a:ext cx="6080125" cy="4752975"/>
          </a:xfrm>
          <a:prstGeom prst="rect">
            <a:avLst/>
          </a:prstGeom>
          <a:noFill/>
          <a:ln w="9525">
            <a:noFill/>
            <a:miter lim="800000"/>
          </a:ln>
        </p:spPr>
        <p:txBody>
          <a:bodyPr/>
          <a:lstStyle/>
          <a:p>
            <a:endParaRPr lang="zh-CN" altLang="en-US"/>
          </a:p>
        </p:txBody>
      </p:sp>
      <p:sp>
        <p:nvSpPr>
          <p:cNvPr id="250883" name="Rectangle 3"/>
          <p:cNvSpPr>
            <a:spLocks noChangeArrowheads="1"/>
          </p:cNvSpPr>
          <p:nvPr/>
        </p:nvSpPr>
        <p:spPr bwMode="auto">
          <a:xfrm>
            <a:off x="2782888" y="1295400"/>
            <a:ext cx="3584575" cy="757238"/>
          </a:xfrm>
          <a:prstGeom prst="rect">
            <a:avLst/>
          </a:prstGeom>
          <a:solidFill>
            <a:srgbClr val="FFFFFF"/>
          </a:solidFill>
          <a:ln w="9525">
            <a:solidFill>
              <a:srgbClr val="000000"/>
            </a:solidFill>
            <a:prstDash val="dash"/>
            <a:miter lim="800000"/>
          </a:ln>
        </p:spPr>
        <p:txBody>
          <a:bodyPr/>
          <a:lstStyle/>
          <a:p>
            <a:pPr algn="ctr" eaLnBrk="0" hangingPunct="0">
              <a:lnSpc>
                <a:spcPct val="130000"/>
              </a:lnSpc>
            </a:pPr>
            <a:r>
              <a:rPr lang="en-US" altLang="zh-CN" sz="1600" b="1"/>
              <a:t>28 days≤Course of MI patients≤2 years  N=3600</a:t>
            </a:r>
            <a:endParaRPr lang="en-US" altLang="zh-CN" sz="1600" b="1"/>
          </a:p>
        </p:txBody>
      </p:sp>
      <p:sp>
        <p:nvSpPr>
          <p:cNvPr id="250884" name="Line 4"/>
          <p:cNvSpPr>
            <a:spLocks noChangeShapeType="1"/>
          </p:cNvSpPr>
          <p:nvPr/>
        </p:nvSpPr>
        <p:spPr bwMode="auto">
          <a:xfrm>
            <a:off x="4573588" y="2052638"/>
            <a:ext cx="1587" cy="393700"/>
          </a:xfrm>
          <a:prstGeom prst="line">
            <a:avLst/>
          </a:prstGeom>
          <a:noFill/>
          <a:ln w="9525">
            <a:solidFill>
              <a:srgbClr val="0033CC"/>
            </a:solidFill>
            <a:round/>
            <a:tailEnd type="triangle" w="med" len="med"/>
          </a:ln>
        </p:spPr>
        <p:txBody>
          <a:bodyPr/>
          <a:lstStyle/>
          <a:p>
            <a:endParaRPr lang="zh-CN" altLang="en-US"/>
          </a:p>
        </p:txBody>
      </p:sp>
      <p:sp>
        <p:nvSpPr>
          <p:cNvPr id="250885" name="Rectangle 5"/>
          <p:cNvSpPr>
            <a:spLocks noChangeArrowheads="1"/>
          </p:cNvSpPr>
          <p:nvPr/>
        </p:nvSpPr>
        <p:spPr bwMode="auto">
          <a:xfrm>
            <a:off x="3732213" y="2447925"/>
            <a:ext cx="1682750" cy="396875"/>
          </a:xfrm>
          <a:prstGeom prst="rect">
            <a:avLst/>
          </a:prstGeom>
          <a:solidFill>
            <a:srgbClr val="FFFFFF"/>
          </a:solidFill>
          <a:ln w="9525">
            <a:solidFill>
              <a:srgbClr val="000000"/>
            </a:solidFill>
            <a:miter lim="800000"/>
          </a:ln>
        </p:spPr>
        <p:txBody>
          <a:bodyPr/>
          <a:lstStyle/>
          <a:p>
            <a:pPr algn="ctr" eaLnBrk="0" hangingPunct="0"/>
            <a:r>
              <a:rPr lang="en-US" altLang="zh-CN" sz="1600" b="1">
                <a:solidFill>
                  <a:srgbClr val="FF3300"/>
                </a:solidFill>
                <a:latin typeface="Times New Roman" panose="02020603050405020304" pitchFamily="18" charset="0"/>
              </a:rPr>
              <a:t>Randomize 1:1</a:t>
            </a:r>
            <a:endParaRPr lang="en-US" altLang="zh-CN" sz="1600" b="1">
              <a:solidFill>
                <a:srgbClr val="FF3300"/>
              </a:solidFill>
              <a:latin typeface="Times New Roman" panose="02020603050405020304" pitchFamily="18" charset="0"/>
            </a:endParaRPr>
          </a:p>
        </p:txBody>
      </p:sp>
      <p:sp>
        <p:nvSpPr>
          <p:cNvPr id="250886" name="Line 6"/>
          <p:cNvSpPr>
            <a:spLocks noChangeShapeType="1"/>
          </p:cNvSpPr>
          <p:nvPr/>
        </p:nvSpPr>
        <p:spPr bwMode="auto">
          <a:xfrm flipH="1">
            <a:off x="3378200" y="2844800"/>
            <a:ext cx="1163638" cy="395288"/>
          </a:xfrm>
          <a:prstGeom prst="line">
            <a:avLst/>
          </a:prstGeom>
          <a:noFill/>
          <a:ln w="9525">
            <a:solidFill>
              <a:srgbClr val="0033CC"/>
            </a:solidFill>
            <a:round/>
            <a:tailEnd type="triangle" w="med" len="med"/>
          </a:ln>
        </p:spPr>
        <p:txBody>
          <a:bodyPr/>
          <a:lstStyle/>
          <a:p>
            <a:endParaRPr lang="zh-CN" altLang="en-US"/>
          </a:p>
        </p:txBody>
      </p:sp>
      <p:sp>
        <p:nvSpPr>
          <p:cNvPr id="250887" name="Line 7"/>
          <p:cNvSpPr>
            <a:spLocks noChangeShapeType="1"/>
          </p:cNvSpPr>
          <p:nvPr/>
        </p:nvSpPr>
        <p:spPr bwMode="auto">
          <a:xfrm>
            <a:off x="4541838" y="2844800"/>
            <a:ext cx="1165225" cy="395288"/>
          </a:xfrm>
          <a:prstGeom prst="line">
            <a:avLst/>
          </a:prstGeom>
          <a:noFill/>
          <a:ln w="9525">
            <a:solidFill>
              <a:srgbClr val="0033CC"/>
            </a:solidFill>
            <a:round/>
            <a:tailEnd type="triangle" w="med" len="med"/>
          </a:ln>
        </p:spPr>
        <p:txBody>
          <a:bodyPr/>
          <a:lstStyle/>
          <a:p>
            <a:endParaRPr lang="zh-CN" altLang="en-US"/>
          </a:p>
        </p:txBody>
      </p:sp>
      <p:sp>
        <p:nvSpPr>
          <p:cNvPr id="250888" name="Rectangle 8"/>
          <p:cNvSpPr>
            <a:spLocks noChangeArrowheads="1"/>
          </p:cNvSpPr>
          <p:nvPr/>
        </p:nvSpPr>
        <p:spPr bwMode="auto">
          <a:xfrm>
            <a:off x="1717675" y="3240088"/>
            <a:ext cx="2846388" cy="925512"/>
          </a:xfrm>
          <a:prstGeom prst="rect">
            <a:avLst/>
          </a:prstGeom>
          <a:solidFill>
            <a:srgbClr val="FFFFFF"/>
          </a:solidFill>
          <a:ln w="9525">
            <a:solidFill>
              <a:srgbClr val="000000"/>
            </a:solidFill>
            <a:prstDash val="dash"/>
            <a:miter lim="800000"/>
          </a:ln>
        </p:spPr>
        <p:txBody>
          <a:bodyPr/>
          <a:lstStyle/>
          <a:p>
            <a:pPr algn="ctr" eaLnBrk="0" hangingPunct="0"/>
            <a:r>
              <a:rPr lang="en-US" altLang="zh-CN" b="1">
                <a:solidFill>
                  <a:srgbClr val="006600"/>
                </a:solidFill>
              </a:rPr>
              <a:t>Qishen Yiqi dripping pills+</a:t>
            </a:r>
            <a:r>
              <a:rPr lang="en-US" altLang="zh-CN" b="1"/>
              <a:t>Aspirin</a:t>
            </a:r>
            <a:r>
              <a:rPr lang="en-US" altLang="zh-CN" b="1">
                <a:solidFill>
                  <a:srgbClr val="006600"/>
                </a:solidFill>
              </a:rPr>
              <a:t> </a:t>
            </a:r>
            <a:r>
              <a:rPr lang="en-US" altLang="zh-CN" b="1"/>
              <a:t>dummy</a:t>
            </a:r>
            <a:endParaRPr lang="en-US" altLang="zh-CN" b="1"/>
          </a:p>
        </p:txBody>
      </p:sp>
      <p:sp>
        <p:nvSpPr>
          <p:cNvPr id="250889" name="Rectangle 9"/>
          <p:cNvSpPr>
            <a:spLocks noChangeArrowheads="1"/>
          </p:cNvSpPr>
          <p:nvPr/>
        </p:nvSpPr>
        <p:spPr bwMode="auto">
          <a:xfrm>
            <a:off x="4670425" y="3240088"/>
            <a:ext cx="2846388" cy="925512"/>
          </a:xfrm>
          <a:prstGeom prst="rect">
            <a:avLst/>
          </a:prstGeom>
          <a:solidFill>
            <a:srgbClr val="FFFFFF"/>
          </a:solidFill>
          <a:ln w="9525">
            <a:solidFill>
              <a:srgbClr val="000000"/>
            </a:solidFill>
            <a:prstDash val="dash"/>
            <a:miter lim="800000"/>
          </a:ln>
        </p:spPr>
        <p:txBody>
          <a:bodyPr/>
          <a:lstStyle/>
          <a:p>
            <a:pPr algn="ctr" eaLnBrk="0" hangingPunct="0"/>
            <a:r>
              <a:rPr lang="en-US" altLang="zh-CN" b="1"/>
              <a:t>Aspirin</a:t>
            </a:r>
            <a:r>
              <a:rPr lang="en-US" altLang="zh-CN" b="1">
                <a:solidFill>
                  <a:srgbClr val="006600"/>
                </a:solidFill>
              </a:rPr>
              <a:t>+Qishen Yiqi dripping pills </a:t>
            </a:r>
            <a:r>
              <a:rPr lang="en-US" altLang="zh-CN" b="1"/>
              <a:t>dummy</a:t>
            </a:r>
            <a:endParaRPr lang="en-US" altLang="zh-CN" b="1"/>
          </a:p>
        </p:txBody>
      </p:sp>
      <p:sp>
        <p:nvSpPr>
          <p:cNvPr id="250890" name="Line 10"/>
          <p:cNvSpPr>
            <a:spLocks noChangeShapeType="1"/>
          </p:cNvSpPr>
          <p:nvPr/>
        </p:nvSpPr>
        <p:spPr bwMode="auto">
          <a:xfrm>
            <a:off x="3378200" y="4165600"/>
            <a:ext cx="0" cy="395288"/>
          </a:xfrm>
          <a:prstGeom prst="line">
            <a:avLst/>
          </a:prstGeom>
          <a:noFill/>
          <a:ln w="9525">
            <a:solidFill>
              <a:srgbClr val="0033CC"/>
            </a:solidFill>
            <a:round/>
            <a:tailEnd type="triangle" w="med" len="med"/>
          </a:ln>
        </p:spPr>
        <p:txBody>
          <a:bodyPr/>
          <a:lstStyle/>
          <a:p>
            <a:endParaRPr lang="zh-CN" altLang="en-US"/>
          </a:p>
        </p:txBody>
      </p:sp>
      <p:sp>
        <p:nvSpPr>
          <p:cNvPr id="250891" name="Line 11"/>
          <p:cNvSpPr>
            <a:spLocks noChangeShapeType="1"/>
          </p:cNvSpPr>
          <p:nvPr/>
        </p:nvSpPr>
        <p:spPr bwMode="auto">
          <a:xfrm>
            <a:off x="5791200" y="4165600"/>
            <a:ext cx="0" cy="395288"/>
          </a:xfrm>
          <a:prstGeom prst="line">
            <a:avLst/>
          </a:prstGeom>
          <a:noFill/>
          <a:ln w="9525">
            <a:solidFill>
              <a:srgbClr val="0033CC"/>
            </a:solidFill>
            <a:round/>
            <a:tailEnd type="triangle" w="med" len="med"/>
          </a:ln>
        </p:spPr>
        <p:txBody>
          <a:bodyPr/>
          <a:lstStyle/>
          <a:p>
            <a:endParaRPr lang="zh-CN" altLang="en-US"/>
          </a:p>
        </p:txBody>
      </p:sp>
      <p:sp>
        <p:nvSpPr>
          <p:cNvPr id="250892" name="Rectangle 12"/>
          <p:cNvSpPr>
            <a:spLocks noChangeArrowheads="1"/>
          </p:cNvSpPr>
          <p:nvPr/>
        </p:nvSpPr>
        <p:spPr bwMode="auto">
          <a:xfrm>
            <a:off x="2525713" y="4560888"/>
            <a:ext cx="4010025" cy="1055687"/>
          </a:xfrm>
          <a:prstGeom prst="rect">
            <a:avLst/>
          </a:prstGeom>
          <a:solidFill>
            <a:srgbClr val="FFFFFF"/>
          </a:solidFill>
          <a:ln w="9525">
            <a:solidFill>
              <a:srgbClr val="000000"/>
            </a:solidFill>
            <a:miter lim="800000"/>
          </a:ln>
        </p:spPr>
        <p:txBody>
          <a:bodyPr/>
          <a:lstStyle/>
          <a:p>
            <a:pPr algn="just" eaLnBrk="0" hangingPunct="0"/>
            <a:r>
              <a:rPr lang="en-US" altLang="zh-CN" sz="1400" b="1"/>
              <a:t>Observation phase: 12months</a:t>
            </a:r>
            <a:r>
              <a:rPr lang="zh-CN" altLang="en-US" sz="1400" b="1"/>
              <a:t>（</a:t>
            </a:r>
            <a:r>
              <a:rPr lang="en-US" altLang="zh-CN" sz="1400" b="1"/>
              <a:t>48W</a:t>
            </a:r>
            <a:r>
              <a:rPr lang="zh-CN" altLang="en-US" sz="1400" b="1"/>
              <a:t>）</a:t>
            </a:r>
            <a:endParaRPr lang="zh-CN" altLang="en-US" sz="1400" b="1"/>
          </a:p>
          <a:p>
            <a:pPr algn="just" eaLnBrk="0" hangingPunct="0"/>
            <a:r>
              <a:rPr lang="en-US" altLang="zh-CN" sz="1400" b="1"/>
              <a:t>Follow-up: 6 months</a:t>
            </a:r>
            <a:r>
              <a:rPr lang="zh-CN" altLang="en-US" sz="1400" b="1"/>
              <a:t>（</a:t>
            </a:r>
            <a:r>
              <a:rPr lang="en-US" altLang="zh-CN" sz="1400" b="1"/>
              <a:t>24W</a:t>
            </a:r>
            <a:r>
              <a:rPr lang="zh-CN" altLang="en-US" sz="1400" b="1"/>
              <a:t>）</a:t>
            </a:r>
            <a:endParaRPr lang="zh-CN" altLang="en-US" sz="1400" b="1"/>
          </a:p>
          <a:p>
            <a:pPr algn="just" eaLnBrk="0" hangingPunct="0"/>
            <a:r>
              <a:rPr lang="en-US" altLang="zh-CN" sz="1400" b="1"/>
              <a:t>Endpoint: Frequency of non-fatal AMI, non-fatal</a:t>
            </a:r>
            <a:r>
              <a:rPr lang="en-US" altLang="zh-CN" sz="2000"/>
              <a:t> </a:t>
            </a:r>
            <a:r>
              <a:rPr lang="en-US" altLang="zh-CN" sz="1400" b="1"/>
              <a:t>Stroke, Cardiovascular Death</a:t>
            </a:r>
            <a:endParaRPr lang="en-US" altLang="zh-CN" sz="1400" b="1"/>
          </a:p>
        </p:txBody>
      </p:sp>
      <p:sp>
        <p:nvSpPr>
          <p:cNvPr id="250893" name="Rectangle 13"/>
          <p:cNvSpPr>
            <a:spLocks noGrp="1" noChangeArrowheads="1"/>
          </p:cNvSpPr>
          <p:nvPr>
            <p:ph type="title"/>
          </p:nvPr>
        </p:nvSpPr>
        <p:spPr bwMode="auto">
          <a:xfrm>
            <a:off x="457200" y="152400"/>
            <a:ext cx="8229600" cy="1143000"/>
          </a:xfrm>
          <a:noFill/>
          <a:ln>
            <a:miter lim="800000"/>
          </a:ln>
        </p:spPr>
        <p:txBody>
          <a:bodyPr vert="horz" wrap="square" lIns="91440" tIns="45720" rIns="91440" bIns="45720" numCol="1" anchor="t" anchorCtr="0" compatLnSpc="1"/>
          <a:lstStyle/>
          <a:p>
            <a:r>
              <a:rPr lang="zh-CN" altLang="en-US" sz="3600" b="1" smtClean="0">
                <a:ea typeface="黑体" panose="02010609060101010101" pitchFamily="49" charset="-122"/>
              </a:rPr>
              <a:t>研究流程</a:t>
            </a:r>
            <a:endParaRPr lang="zh-CN" altLang="en-US" sz="3600" b="1" smtClean="0">
              <a:ea typeface="黑体" panose="02010609060101010101" pitchFamily="49" charset="-122"/>
            </a:endParaRPr>
          </a:p>
        </p:txBody>
      </p:sp>
    </p:spTree>
  </p:cSld>
  <p:clrMapOvr>
    <a:masterClrMapping/>
  </p:clrMapOvr>
  <p:transition/>
  <p:timing>
    <p:tnLst>
      <p:par>
        <p:cTn id="1" dur="indefinite" restart="never" nodeType="tmRoot"/>
      </p:par>
    </p:tnLst>
  </p:timing>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Rectangle 2"/>
          <p:cNvSpPr>
            <a:spLocks noChangeArrowheads="1"/>
          </p:cNvSpPr>
          <p:nvPr/>
        </p:nvSpPr>
        <p:spPr bwMode="auto">
          <a:xfrm>
            <a:off x="0" y="0"/>
            <a:ext cx="9144000" cy="6858000"/>
          </a:xfrm>
          <a:prstGeom prst="rect">
            <a:avLst/>
          </a:prstGeom>
          <a:solidFill>
            <a:schemeClr val="bg1">
              <a:lumMod val="95000"/>
            </a:schemeClr>
          </a:solidFill>
          <a:ln w="9525">
            <a:noFill/>
            <a:miter lim="800000"/>
          </a:ln>
          <a:effectLst/>
        </p:spPr>
        <p:txBody>
          <a:bodyPr wrap="none" anchor="ctr"/>
          <a:lstStyle/>
          <a:p>
            <a:pPr algn="ctr">
              <a:defRPr/>
            </a:pPr>
            <a:endParaRPr lang="zh-CN" altLang="en-US" dirty="0">
              <a:latin typeface="Arial" panose="020B0604020202020204" pitchFamily="34" charset="0"/>
            </a:endParaRPr>
          </a:p>
        </p:txBody>
      </p:sp>
      <p:graphicFrame>
        <p:nvGraphicFramePr>
          <p:cNvPr id="254978" name="Group 2"/>
          <p:cNvGraphicFramePr>
            <a:graphicFrameLocks noGrp="1"/>
          </p:cNvGraphicFramePr>
          <p:nvPr>
            <p:ph idx="1"/>
          </p:nvPr>
        </p:nvGraphicFramePr>
        <p:xfrm>
          <a:off x="863600" y="1447800"/>
          <a:ext cx="7380288" cy="3200401"/>
        </p:xfrm>
        <a:graphic>
          <a:graphicData uri="http://schemas.openxmlformats.org/drawingml/2006/table">
            <a:tbl>
              <a:tblPr/>
              <a:tblGrid>
                <a:gridCol w="2317750"/>
                <a:gridCol w="1887538"/>
                <a:gridCol w="1887537"/>
                <a:gridCol w="1287463"/>
              </a:tblGrid>
              <a:tr h="831850">
                <a:tc rowSpan="2">
                  <a:txBody>
                    <a:bodyPr/>
                    <a:lstStyle/>
                    <a:p>
                      <a:pPr marL="0" marR="0" lvl="0" indent="0" algn="l" defTabSz="914400" rtl="0" eaLnBrk="0" fontAlgn="base" latinLnBrk="0" hangingPunct="0">
                        <a:lnSpc>
                          <a:spcPct val="100000"/>
                        </a:lnSpc>
                        <a:spcBef>
                          <a:spcPct val="0"/>
                        </a:spcBef>
                        <a:spcAft>
                          <a:spcPct val="0"/>
                        </a:spcAft>
                        <a:buClrTx/>
                        <a:buSzTx/>
                        <a:buFontTx/>
                        <a:buNone/>
                      </a:pPr>
                      <a:endParaRPr kumimoji="0" lang="zh-CN" altLang="en-US" sz="2000" b="1" i="0" u="none" strike="noStrike" cap="none" normalizeH="0" baseline="0" smtClean="0">
                        <a:ln>
                          <a:noFill/>
                        </a:ln>
                        <a:solidFill>
                          <a:srgbClr val="000099"/>
                        </a:solidFill>
                        <a:effectLst/>
                        <a:latin typeface="黑体" panose="02010609060101010101" pitchFamily="49" charset="-122"/>
                        <a:ea typeface="黑体" panose="02010609060101010101" pitchFamily="49" charset="-122"/>
                      </a:endParaRPr>
                    </a:p>
                    <a:p>
                      <a:pPr marL="0" marR="0" lvl="0" indent="0" algn="l" defTabSz="914400" rtl="0" eaLnBrk="0" fontAlgn="base" latinLnBrk="0" hangingPunct="0">
                        <a:lnSpc>
                          <a:spcPct val="100000"/>
                        </a:lnSpc>
                        <a:spcBef>
                          <a:spcPct val="0"/>
                        </a:spcBef>
                        <a:spcAft>
                          <a:spcPct val="0"/>
                        </a:spcAft>
                        <a:buClrTx/>
                        <a:buSzTx/>
                        <a:buFontTx/>
                        <a:buNone/>
                      </a:pPr>
                      <a:r>
                        <a:rPr kumimoji="0" lang="zh-CN" altLang="en-US" sz="2000" b="1" i="0" u="none" strike="noStrike" cap="none" normalizeH="0" baseline="0" smtClean="0">
                          <a:ln>
                            <a:noFill/>
                          </a:ln>
                          <a:solidFill>
                            <a:srgbClr val="000099"/>
                          </a:solidFill>
                          <a:effectLst/>
                          <a:latin typeface="黑体" panose="02010609060101010101" pitchFamily="49" charset="-122"/>
                          <a:ea typeface="黑体" panose="02010609060101010101" pitchFamily="49" charset="-122"/>
                        </a:rPr>
                        <a:t>指标</a:t>
                      </a:r>
                      <a:endParaRPr kumimoji="0" lang="zh-CN" altLang="en-US" sz="2000" b="1" i="0" u="none" strike="noStrike" cap="none" normalizeH="0" baseline="0" smtClean="0">
                        <a:ln>
                          <a:noFill/>
                        </a:ln>
                        <a:solidFill>
                          <a:srgbClr val="000099"/>
                        </a:solidFill>
                        <a:effectLst/>
                        <a:latin typeface="黑体" panose="02010609060101010101" pitchFamily="49" charset="-122"/>
                        <a:ea typeface="黑体" panose="02010609060101010101" pitchFamily="49" charset="-122"/>
                      </a:endParaRPr>
                    </a:p>
                  </a:txBody>
                  <a:tcPr anchor="ctr" horzOverflow="overflow">
                    <a:lnL cap="flat">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0"/>
                        </a:spcBef>
                        <a:spcAft>
                          <a:spcPct val="0"/>
                        </a:spcAft>
                        <a:buClrTx/>
                        <a:buSzTx/>
                        <a:buFontTx/>
                        <a:buNone/>
                      </a:pPr>
                      <a:r>
                        <a:rPr kumimoji="0" lang="zh-CN" altLang="en-US" sz="2000" b="1" i="0" u="none" strike="noStrike" cap="none" normalizeH="0" baseline="0" smtClean="0">
                          <a:ln>
                            <a:noFill/>
                          </a:ln>
                          <a:solidFill>
                            <a:srgbClr val="000099"/>
                          </a:solidFill>
                          <a:effectLst/>
                          <a:latin typeface="黑体" panose="02010609060101010101" pitchFamily="49" charset="-122"/>
                          <a:ea typeface="黑体" panose="02010609060101010101" pitchFamily="49" charset="-122"/>
                        </a:rPr>
                        <a:t>芪参益气组</a:t>
                      </a:r>
                      <a:endParaRPr kumimoji="0" lang="zh-CN" altLang="en-US" sz="2000" b="1" i="0" u="none" strike="noStrike" cap="none" normalizeH="0" baseline="0" smtClean="0">
                        <a:ln>
                          <a:noFill/>
                        </a:ln>
                        <a:solidFill>
                          <a:srgbClr val="000099"/>
                        </a:solidFill>
                        <a:effectLst/>
                        <a:latin typeface="黑体" panose="02010609060101010101" pitchFamily="49" charset="-122"/>
                        <a:ea typeface="黑体" panose="02010609060101010101" pitchFamily="49" charset="-122"/>
                        <a:cs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Tx/>
                        <a:buSzTx/>
                        <a:buFontTx/>
                        <a:buNone/>
                      </a:pPr>
                      <a:r>
                        <a:rPr kumimoji="0" lang="en-US" altLang="zh-CN" sz="2000" b="1" i="0" u="none" strike="noStrike" cap="none" normalizeH="0" baseline="0" smtClean="0">
                          <a:ln>
                            <a:noFill/>
                          </a:ln>
                          <a:solidFill>
                            <a:srgbClr val="000099"/>
                          </a:solidFill>
                          <a:effectLst/>
                          <a:latin typeface="黑体" panose="02010609060101010101" pitchFamily="49" charset="-122"/>
                          <a:ea typeface="黑体" panose="02010609060101010101" pitchFamily="49" charset="-122"/>
                        </a:rPr>
                        <a:t>(n=1746)</a:t>
                      </a:r>
                      <a:endParaRPr kumimoji="0" lang="en-US" altLang="zh-CN" sz="2000" b="1" i="0" u="none" strike="noStrike" cap="none" normalizeH="0" baseline="0" smtClean="0">
                        <a:ln>
                          <a:noFill/>
                        </a:ln>
                        <a:solidFill>
                          <a:srgbClr val="000099"/>
                        </a:solidFill>
                        <a:effectLst/>
                        <a:latin typeface="黑体" panose="02010609060101010101" pitchFamily="49" charset="-122"/>
                        <a:ea typeface="黑体" panose="02010609060101010101" pitchFamily="49" charset="-122"/>
                      </a:endParaRPr>
                    </a:p>
                  </a:txBody>
                  <a:tcPr horzOverflow="overflow">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0"/>
                        </a:spcBef>
                        <a:spcAft>
                          <a:spcPct val="0"/>
                        </a:spcAft>
                        <a:buClrTx/>
                        <a:buSzTx/>
                        <a:buFontTx/>
                        <a:buNone/>
                      </a:pPr>
                      <a:r>
                        <a:rPr kumimoji="0" lang="zh-CN" altLang="en-US" sz="2000" b="1" i="0" u="none" strike="noStrike" cap="none" normalizeH="0" baseline="0" smtClean="0">
                          <a:ln>
                            <a:noFill/>
                          </a:ln>
                          <a:solidFill>
                            <a:srgbClr val="000099"/>
                          </a:solidFill>
                          <a:effectLst/>
                          <a:latin typeface="黑体" panose="02010609060101010101" pitchFamily="49" charset="-122"/>
                          <a:ea typeface="黑体" panose="02010609060101010101" pitchFamily="49" charset="-122"/>
                        </a:rPr>
                        <a:t>阿司匹林组</a:t>
                      </a:r>
                      <a:endParaRPr kumimoji="0" lang="zh-CN" altLang="en-US" sz="2000" b="1" i="0" u="none" strike="noStrike" cap="none" normalizeH="0" baseline="0" smtClean="0">
                        <a:ln>
                          <a:noFill/>
                        </a:ln>
                        <a:solidFill>
                          <a:srgbClr val="000099"/>
                        </a:solidFill>
                        <a:effectLst/>
                        <a:latin typeface="黑体" panose="02010609060101010101" pitchFamily="49" charset="-122"/>
                        <a:ea typeface="黑体" panose="02010609060101010101" pitchFamily="49" charset="-122"/>
                        <a:cs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Tx/>
                        <a:buSzTx/>
                        <a:buFontTx/>
                        <a:buNone/>
                      </a:pPr>
                      <a:r>
                        <a:rPr kumimoji="0" lang="en-US" altLang="zh-CN" sz="2000" b="1" i="0" u="none" strike="noStrike" cap="none" normalizeH="0" baseline="0" smtClean="0">
                          <a:ln>
                            <a:noFill/>
                          </a:ln>
                          <a:solidFill>
                            <a:srgbClr val="000099"/>
                          </a:solidFill>
                          <a:effectLst/>
                          <a:latin typeface="黑体" panose="02010609060101010101" pitchFamily="49" charset="-122"/>
                          <a:ea typeface="黑体" panose="02010609060101010101" pitchFamily="49" charset="-122"/>
                        </a:rPr>
                        <a:t>(n=1759)</a:t>
                      </a:r>
                      <a:endParaRPr kumimoji="0" lang="en-US" altLang="zh-CN" sz="2000" b="1" i="0" u="none" strike="noStrike" cap="none" normalizeH="0" baseline="0" smtClean="0">
                        <a:ln>
                          <a:noFill/>
                        </a:ln>
                        <a:solidFill>
                          <a:srgbClr val="000099"/>
                        </a:solidFill>
                        <a:effectLst/>
                        <a:latin typeface="黑体" panose="02010609060101010101" pitchFamily="49" charset="-122"/>
                        <a:ea typeface="黑体" panose="02010609060101010101" pitchFamily="49" charset="-122"/>
                      </a:endParaRPr>
                    </a:p>
                  </a:txBody>
                  <a:tcPr horzOverflow="overflow">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rowSpan="2">
                  <a:txBody>
                    <a:bodyPr/>
                    <a:lstStyle/>
                    <a:p>
                      <a:pPr marL="0" marR="0" lvl="0" indent="0" algn="l" defTabSz="914400" rtl="0" eaLnBrk="0" fontAlgn="base" latinLnBrk="0" hangingPunct="0">
                        <a:lnSpc>
                          <a:spcPct val="100000"/>
                        </a:lnSpc>
                        <a:spcBef>
                          <a:spcPct val="0"/>
                        </a:spcBef>
                        <a:spcAft>
                          <a:spcPct val="0"/>
                        </a:spcAft>
                        <a:buClrTx/>
                        <a:buSzTx/>
                        <a:buFontTx/>
                        <a:buNone/>
                      </a:pPr>
                      <a:endParaRPr kumimoji="0" lang="zh-CN" altLang="en-US" sz="2000" b="1" i="0" u="none" strike="noStrike" cap="none" normalizeH="0" baseline="0" smtClean="0">
                        <a:ln>
                          <a:noFill/>
                        </a:ln>
                        <a:solidFill>
                          <a:srgbClr val="000099"/>
                        </a:solidFill>
                        <a:effectLst/>
                        <a:latin typeface="黑体" panose="02010609060101010101" pitchFamily="49" charset="-122"/>
                        <a:ea typeface="黑体" panose="02010609060101010101" pitchFamily="49" charset="-122"/>
                      </a:endParaRPr>
                    </a:p>
                    <a:p>
                      <a:pPr marL="0" marR="0" lvl="0" indent="0" algn="l" defTabSz="914400" rtl="0" eaLnBrk="0" fontAlgn="base" latinLnBrk="0" hangingPunct="0">
                        <a:lnSpc>
                          <a:spcPct val="100000"/>
                        </a:lnSpc>
                        <a:spcBef>
                          <a:spcPct val="0"/>
                        </a:spcBef>
                        <a:spcAft>
                          <a:spcPct val="0"/>
                        </a:spcAft>
                        <a:buClrTx/>
                        <a:buSzTx/>
                        <a:buFontTx/>
                        <a:buNone/>
                      </a:pPr>
                      <a:r>
                        <a:rPr kumimoji="0" lang="en-US" altLang="zh-CN" sz="2000" b="1" i="0" u="none" strike="noStrike" cap="none" normalizeH="0" baseline="0" smtClean="0">
                          <a:ln>
                            <a:noFill/>
                          </a:ln>
                          <a:solidFill>
                            <a:srgbClr val="000099"/>
                          </a:solidFill>
                          <a:effectLst/>
                          <a:latin typeface="黑体" panose="02010609060101010101" pitchFamily="49" charset="-122"/>
                          <a:ea typeface="黑体" panose="02010609060101010101" pitchFamily="49" charset="-122"/>
                        </a:rPr>
                        <a:t>P</a:t>
                      </a:r>
                      <a:r>
                        <a:rPr kumimoji="0" lang="zh-CN" altLang="en-US" sz="2000" b="1" i="0" u="none" strike="noStrike" cap="none" normalizeH="0" baseline="0" smtClean="0">
                          <a:ln>
                            <a:noFill/>
                          </a:ln>
                          <a:solidFill>
                            <a:srgbClr val="000099"/>
                          </a:solidFill>
                          <a:effectLst/>
                          <a:latin typeface="黑体" panose="02010609060101010101" pitchFamily="49" charset="-122"/>
                          <a:ea typeface="黑体" panose="02010609060101010101" pitchFamily="49" charset="-122"/>
                        </a:rPr>
                        <a:t>值</a:t>
                      </a:r>
                      <a:endParaRPr kumimoji="0" lang="zh-CN" altLang="en-US" sz="2000" b="1" i="0" u="none" strike="noStrike" cap="none" normalizeH="0" baseline="0" smtClean="0">
                        <a:ln>
                          <a:noFill/>
                        </a:ln>
                        <a:solidFill>
                          <a:srgbClr val="000099"/>
                        </a:solidFill>
                        <a:effectLst/>
                        <a:latin typeface="黑体" panose="02010609060101010101" pitchFamily="49" charset="-122"/>
                        <a:ea typeface="黑体" panose="02010609060101010101" pitchFamily="49" charset="-122"/>
                      </a:endParaRPr>
                    </a:p>
                  </a:txBody>
                  <a:tcPr horzOverflow="overflow">
                    <a:lnL>
                      <a:noFill/>
                    </a:lnL>
                    <a:lnR cap="flat">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468313">
                <a:tc vMerge="1">
                  <a:tcPr/>
                </a:tc>
                <a:tc>
                  <a:txBody>
                    <a:bodyPr/>
                    <a:lstStyle/>
                    <a:p>
                      <a:pPr marL="0" marR="0" lvl="0" indent="0" algn="l" defTabSz="914400" rtl="0" eaLnBrk="0" fontAlgn="base" latinLnBrk="0" hangingPunct="0">
                        <a:lnSpc>
                          <a:spcPct val="100000"/>
                        </a:lnSpc>
                        <a:spcBef>
                          <a:spcPct val="0"/>
                        </a:spcBef>
                        <a:spcAft>
                          <a:spcPct val="0"/>
                        </a:spcAft>
                        <a:buClrTx/>
                        <a:buSzTx/>
                        <a:buFontTx/>
                        <a:buNone/>
                      </a:pPr>
                      <a:r>
                        <a:rPr kumimoji="0" lang="zh-CN" altLang="en-US" sz="2000" b="1" i="0" u="none" strike="noStrike" cap="none" normalizeH="0" baseline="0" smtClean="0">
                          <a:ln>
                            <a:noFill/>
                          </a:ln>
                          <a:solidFill>
                            <a:srgbClr val="000099"/>
                          </a:solidFill>
                          <a:effectLst/>
                          <a:latin typeface="黑体" panose="02010609060101010101" pitchFamily="49" charset="-122"/>
                          <a:ea typeface="黑体" panose="02010609060101010101" pitchFamily="49" charset="-122"/>
                        </a:rPr>
                        <a:t>事件数（</a:t>
                      </a:r>
                      <a:r>
                        <a:rPr kumimoji="0" lang="en-US" altLang="zh-CN" sz="2000" b="1" i="0" u="none" strike="noStrike" cap="none" normalizeH="0" baseline="0" smtClean="0">
                          <a:ln>
                            <a:noFill/>
                          </a:ln>
                          <a:solidFill>
                            <a:srgbClr val="000099"/>
                          </a:solidFill>
                          <a:effectLst/>
                          <a:latin typeface="黑体" panose="02010609060101010101" pitchFamily="49" charset="-122"/>
                          <a:ea typeface="黑体" panose="02010609060101010101" pitchFamily="49" charset="-122"/>
                        </a:rPr>
                        <a:t>%</a:t>
                      </a:r>
                      <a:r>
                        <a:rPr kumimoji="0" lang="zh-CN" altLang="en-US" sz="2000" b="1" i="0" u="none" strike="noStrike" cap="none" normalizeH="0" baseline="0" smtClean="0">
                          <a:ln>
                            <a:noFill/>
                          </a:ln>
                          <a:solidFill>
                            <a:srgbClr val="000099"/>
                          </a:solidFill>
                          <a:effectLst/>
                          <a:latin typeface="黑体" panose="02010609060101010101" pitchFamily="49" charset="-122"/>
                          <a:ea typeface="黑体" panose="02010609060101010101" pitchFamily="49" charset="-122"/>
                        </a:rPr>
                        <a:t>）</a:t>
                      </a:r>
                      <a:endParaRPr kumimoji="0" lang="zh-CN" altLang="en-US" sz="2000" b="1" i="0" u="none" strike="noStrike" cap="none" normalizeH="0" baseline="0" smtClean="0">
                        <a:ln>
                          <a:noFill/>
                        </a:ln>
                        <a:solidFill>
                          <a:srgbClr val="000099"/>
                        </a:solidFill>
                        <a:effectLst/>
                        <a:latin typeface="黑体" panose="02010609060101010101" pitchFamily="49" charset="-122"/>
                        <a:ea typeface="黑体" panose="02010609060101010101" pitchFamily="49" charset="-122"/>
                      </a:endParaRPr>
                    </a:p>
                  </a:txBody>
                  <a:tcPr horzOverflow="overflow">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0"/>
                        </a:spcBef>
                        <a:spcAft>
                          <a:spcPct val="0"/>
                        </a:spcAft>
                        <a:buClrTx/>
                        <a:buSzTx/>
                        <a:buFontTx/>
                        <a:buNone/>
                      </a:pPr>
                      <a:r>
                        <a:rPr kumimoji="0" lang="zh-CN" altLang="en-US" sz="2000" b="1" i="0" u="none" strike="noStrike" cap="none" normalizeH="0" baseline="0" smtClean="0">
                          <a:ln>
                            <a:noFill/>
                          </a:ln>
                          <a:solidFill>
                            <a:srgbClr val="000099"/>
                          </a:solidFill>
                          <a:effectLst/>
                          <a:latin typeface="黑体" panose="02010609060101010101" pitchFamily="49" charset="-122"/>
                          <a:ea typeface="黑体" panose="02010609060101010101" pitchFamily="49" charset="-122"/>
                        </a:rPr>
                        <a:t>事件数（</a:t>
                      </a:r>
                      <a:r>
                        <a:rPr kumimoji="0" lang="en-US" altLang="zh-CN" sz="2000" b="1" i="0" u="none" strike="noStrike" cap="none" normalizeH="0" baseline="0" smtClean="0">
                          <a:ln>
                            <a:noFill/>
                          </a:ln>
                          <a:solidFill>
                            <a:srgbClr val="000099"/>
                          </a:solidFill>
                          <a:effectLst/>
                          <a:latin typeface="黑体" panose="02010609060101010101" pitchFamily="49" charset="-122"/>
                          <a:ea typeface="黑体" panose="02010609060101010101" pitchFamily="49" charset="-122"/>
                        </a:rPr>
                        <a:t>%</a:t>
                      </a:r>
                      <a:r>
                        <a:rPr kumimoji="0" lang="zh-CN" altLang="en-US" sz="2000" b="1" i="0" u="none" strike="noStrike" cap="none" normalizeH="0" baseline="0" smtClean="0">
                          <a:ln>
                            <a:noFill/>
                          </a:ln>
                          <a:solidFill>
                            <a:srgbClr val="000099"/>
                          </a:solidFill>
                          <a:effectLst/>
                          <a:latin typeface="黑体" panose="02010609060101010101" pitchFamily="49" charset="-122"/>
                          <a:ea typeface="黑体" panose="02010609060101010101" pitchFamily="49" charset="-122"/>
                        </a:rPr>
                        <a:t>）</a:t>
                      </a:r>
                      <a:endParaRPr kumimoji="0" lang="zh-CN" altLang="en-US" sz="2000" b="1" i="0" u="none" strike="noStrike" cap="none" normalizeH="0" baseline="0" smtClean="0">
                        <a:ln>
                          <a:noFill/>
                        </a:ln>
                        <a:solidFill>
                          <a:srgbClr val="000099"/>
                        </a:solidFill>
                        <a:effectLst/>
                        <a:latin typeface="黑体" panose="02010609060101010101" pitchFamily="49" charset="-122"/>
                        <a:ea typeface="黑体" panose="02010609060101010101" pitchFamily="49" charset="-122"/>
                      </a:endParaRPr>
                    </a:p>
                  </a:txBody>
                  <a:tcPr horzOverflow="overflow">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vMerge="1">
                  <a:tcPr/>
                </a:tc>
              </a:tr>
              <a:tr h="469900">
                <a:tc>
                  <a:txBody>
                    <a:bodyPr/>
                    <a:lstStyle/>
                    <a:p>
                      <a:pPr marL="0" marR="0" lvl="0" indent="0" algn="l" defTabSz="914400" rtl="0" eaLnBrk="0" fontAlgn="base" latinLnBrk="0" hangingPunct="0">
                        <a:lnSpc>
                          <a:spcPct val="100000"/>
                        </a:lnSpc>
                        <a:spcBef>
                          <a:spcPct val="0"/>
                        </a:spcBef>
                        <a:spcAft>
                          <a:spcPct val="0"/>
                        </a:spcAft>
                        <a:buClrTx/>
                        <a:buSzTx/>
                        <a:buFontTx/>
                        <a:buNone/>
                      </a:pPr>
                      <a:r>
                        <a:rPr kumimoji="0" lang="zh-CN" altLang="en-US" sz="2000" b="1" i="0" u="none" strike="noStrike" cap="none" normalizeH="0" baseline="0" smtClean="0">
                          <a:ln>
                            <a:noFill/>
                          </a:ln>
                          <a:solidFill>
                            <a:srgbClr val="000099"/>
                          </a:solidFill>
                          <a:effectLst/>
                          <a:latin typeface="黑体" panose="02010609060101010101" pitchFamily="49" charset="-122"/>
                          <a:ea typeface="黑体" panose="02010609060101010101" pitchFamily="49" charset="-122"/>
                        </a:rPr>
                        <a:t>复合终点事件</a:t>
                      </a:r>
                      <a:endParaRPr kumimoji="0" lang="zh-CN" altLang="en-US" sz="2000" b="1" i="0" u="none" strike="noStrike" cap="none" normalizeH="0" baseline="0" smtClean="0">
                        <a:ln>
                          <a:noFill/>
                        </a:ln>
                        <a:solidFill>
                          <a:srgbClr val="000099"/>
                        </a:solidFill>
                        <a:effectLst/>
                        <a:latin typeface="黑体" panose="02010609060101010101" pitchFamily="49" charset="-122"/>
                        <a:ea typeface="黑体" panose="02010609060101010101" pitchFamily="49" charset="-122"/>
                      </a:endParaRPr>
                    </a:p>
                  </a:txBody>
                  <a:tcPr anchor="ctr" horzOverflow="overflow">
                    <a:lnL cap="flat">
                      <a:noFill/>
                    </a:lnL>
                    <a:lnR>
                      <a:noFill/>
                    </a:lnR>
                    <a:lnT w="12700" cap="flat" cmpd="sng" algn="ctr">
                      <a:solidFill>
                        <a:schemeClr val="tx1"/>
                      </a:solidFill>
                      <a:prstDash val="solid"/>
                      <a:round/>
                      <a:headEnd type="none" w="med" len="med"/>
                      <a:tailEnd type="none" w="med" len="med"/>
                    </a:lnT>
                    <a:lnB>
                      <a:noFill/>
                    </a:lnB>
                    <a:lnTlToBr>
                      <a:noFill/>
                    </a:lnTlToBr>
                    <a:lnBlToTr>
                      <a:noFill/>
                    </a:lnBlToTr>
                    <a:noFill/>
                  </a:tcPr>
                </a:tc>
                <a:tc>
                  <a:txBody>
                    <a:bodyPr/>
                    <a:lstStyle/>
                    <a:p>
                      <a:pPr marL="0" marR="0" lvl="0" indent="0" algn="l" defTabSz="914400" rtl="0" eaLnBrk="0" fontAlgn="base" latinLnBrk="0" hangingPunct="0">
                        <a:lnSpc>
                          <a:spcPct val="100000"/>
                        </a:lnSpc>
                        <a:spcBef>
                          <a:spcPct val="0"/>
                        </a:spcBef>
                        <a:spcAft>
                          <a:spcPct val="0"/>
                        </a:spcAft>
                        <a:buClrTx/>
                        <a:buSzTx/>
                        <a:buFontTx/>
                        <a:buNone/>
                      </a:pPr>
                      <a:r>
                        <a:rPr kumimoji="0" lang="en-US" altLang="zh-CN" sz="2000" b="1" i="0" u="none" strike="noStrike" cap="none" normalizeH="0" baseline="0" smtClean="0">
                          <a:ln>
                            <a:noFill/>
                          </a:ln>
                          <a:solidFill>
                            <a:srgbClr val="000099"/>
                          </a:solidFill>
                          <a:effectLst/>
                          <a:latin typeface="黑体" panose="02010609060101010101" pitchFamily="49" charset="-122"/>
                          <a:ea typeface="黑体" panose="02010609060101010101" pitchFamily="49" charset="-122"/>
                        </a:rPr>
                        <a:t>64</a:t>
                      </a:r>
                      <a:r>
                        <a:rPr kumimoji="0" lang="zh-CN" altLang="en-US" sz="2000" b="1" i="0" u="none" strike="noStrike" cap="none" normalizeH="0" baseline="0" smtClean="0">
                          <a:ln>
                            <a:noFill/>
                          </a:ln>
                          <a:solidFill>
                            <a:srgbClr val="000099"/>
                          </a:solidFill>
                          <a:effectLst/>
                          <a:latin typeface="黑体" panose="02010609060101010101" pitchFamily="49" charset="-122"/>
                          <a:ea typeface="黑体" panose="02010609060101010101" pitchFamily="49" charset="-122"/>
                        </a:rPr>
                        <a:t>（</a:t>
                      </a:r>
                      <a:r>
                        <a:rPr kumimoji="0" lang="en-US" altLang="zh-CN" sz="2000" b="1" i="0" u="none" strike="noStrike" cap="none" normalizeH="0" baseline="0" smtClean="0">
                          <a:ln>
                            <a:noFill/>
                          </a:ln>
                          <a:solidFill>
                            <a:srgbClr val="000099"/>
                          </a:solidFill>
                          <a:effectLst/>
                          <a:latin typeface="黑体" panose="02010609060101010101" pitchFamily="49" charset="-122"/>
                          <a:ea typeface="黑体" panose="02010609060101010101" pitchFamily="49" charset="-122"/>
                        </a:rPr>
                        <a:t>3.67</a:t>
                      </a:r>
                      <a:r>
                        <a:rPr kumimoji="0" lang="zh-CN" altLang="en-US" sz="2000" b="1" i="0" u="none" strike="noStrike" cap="none" normalizeH="0" baseline="0" smtClean="0">
                          <a:ln>
                            <a:noFill/>
                          </a:ln>
                          <a:solidFill>
                            <a:srgbClr val="000099"/>
                          </a:solidFill>
                          <a:effectLst/>
                          <a:latin typeface="黑体" panose="02010609060101010101" pitchFamily="49" charset="-122"/>
                          <a:ea typeface="黑体" panose="02010609060101010101" pitchFamily="49" charset="-122"/>
                        </a:rPr>
                        <a:t>）</a:t>
                      </a:r>
                      <a:endParaRPr kumimoji="0" lang="zh-CN" altLang="en-US" sz="2000" b="1" i="0" u="none" strike="noStrike" cap="none" normalizeH="0" baseline="0" smtClean="0">
                        <a:ln>
                          <a:noFill/>
                        </a:ln>
                        <a:solidFill>
                          <a:srgbClr val="000099"/>
                        </a:solidFill>
                        <a:effectLst/>
                        <a:latin typeface="黑体" panose="02010609060101010101" pitchFamily="49" charset="-122"/>
                        <a:ea typeface="黑体" panose="02010609060101010101" pitchFamily="49" charset="-122"/>
                      </a:endParaRPr>
                    </a:p>
                  </a:txBody>
                  <a:tcPr horzOverflow="overflow">
                    <a:lnL>
                      <a:noFill/>
                    </a:lnL>
                    <a:lnR>
                      <a:noFill/>
                    </a:lnR>
                    <a:lnT w="12700" cap="flat" cmpd="sng" algn="ctr">
                      <a:solidFill>
                        <a:schemeClr val="tx1"/>
                      </a:solidFill>
                      <a:prstDash val="solid"/>
                      <a:round/>
                      <a:headEnd type="none" w="med" len="med"/>
                      <a:tailEnd type="none" w="med" len="med"/>
                    </a:lnT>
                    <a:lnB>
                      <a:noFill/>
                    </a:lnB>
                    <a:lnTlToBr>
                      <a:noFill/>
                    </a:lnTlToBr>
                    <a:lnBlToTr>
                      <a:noFill/>
                    </a:lnBlToTr>
                    <a:noFill/>
                  </a:tcPr>
                </a:tc>
                <a:tc>
                  <a:txBody>
                    <a:bodyPr/>
                    <a:lstStyle/>
                    <a:p>
                      <a:pPr marL="0" marR="0" lvl="0" indent="0" algn="l" defTabSz="914400" rtl="0" eaLnBrk="0" fontAlgn="base" latinLnBrk="0" hangingPunct="0">
                        <a:lnSpc>
                          <a:spcPct val="100000"/>
                        </a:lnSpc>
                        <a:spcBef>
                          <a:spcPct val="0"/>
                        </a:spcBef>
                        <a:spcAft>
                          <a:spcPct val="0"/>
                        </a:spcAft>
                        <a:buClrTx/>
                        <a:buSzTx/>
                        <a:buFontTx/>
                        <a:buNone/>
                      </a:pPr>
                      <a:r>
                        <a:rPr kumimoji="0" lang="en-US" altLang="zh-CN" sz="2000" b="1" i="0" u="none" strike="noStrike" cap="none" normalizeH="0" baseline="0" smtClean="0">
                          <a:ln>
                            <a:noFill/>
                          </a:ln>
                          <a:solidFill>
                            <a:srgbClr val="000099"/>
                          </a:solidFill>
                          <a:effectLst/>
                          <a:latin typeface="黑体" panose="02010609060101010101" pitchFamily="49" charset="-122"/>
                          <a:ea typeface="黑体" panose="02010609060101010101" pitchFamily="49" charset="-122"/>
                        </a:rPr>
                        <a:t>67</a:t>
                      </a:r>
                      <a:r>
                        <a:rPr kumimoji="0" lang="zh-CN" altLang="en-US" sz="2000" b="1" i="0" u="none" strike="noStrike" cap="none" normalizeH="0" baseline="0" smtClean="0">
                          <a:ln>
                            <a:noFill/>
                          </a:ln>
                          <a:solidFill>
                            <a:srgbClr val="000099"/>
                          </a:solidFill>
                          <a:effectLst/>
                          <a:latin typeface="黑体" panose="02010609060101010101" pitchFamily="49" charset="-122"/>
                          <a:ea typeface="黑体" panose="02010609060101010101" pitchFamily="49" charset="-122"/>
                        </a:rPr>
                        <a:t>（</a:t>
                      </a:r>
                      <a:r>
                        <a:rPr kumimoji="0" lang="en-US" altLang="zh-CN" sz="2000" b="1" i="0" u="none" strike="noStrike" cap="none" normalizeH="0" baseline="0" smtClean="0">
                          <a:ln>
                            <a:noFill/>
                          </a:ln>
                          <a:solidFill>
                            <a:srgbClr val="000099"/>
                          </a:solidFill>
                          <a:effectLst/>
                          <a:latin typeface="黑体" panose="02010609060101010101" pitchFamily="49" charset="-122"/>
                          <a:ea typeface="黑体" panose="02010609060101010101" pitchFamily="49" charset="-122"/>
                        </a:rPr>
                        <a:t>3.81</a:t>
                      </a:r>
                      <a:r>
                        <a:rPr kumimoji="0" lang="zh-CN" altLang="en-US" sz="2000" b="1" i="0" u="none" strike="noStrike" cap="none" normalizeH="0" baseline="0" smtClean="0">
                          <a:ln>
                            <a:noFill/>
                          </a:ln>
                          <a:solidFill>
                            <a:srgbClr val="000099"/>
                          </a:solidFill>
                          <a:effectLst/>
                          <a:latin typeface="黑体" panose="02010609060101010101" pitchFamily="49" charset="-122"/>
                          <a:ea typeface="黑体" panose="02010609060101010101" pitchFamily="49" charset="-122"/>
                        </a:rPr>
                        <a:t>）</a:t>
                      </a:r>
                      <a:endParaRPr kumimoji="0" lang="zh-CN" altLang="en-US" sz="2000" b="1" i="0" u="none" strike="noStrike" cap="none" normalizeH="0" baseline="0" smtClean="0">
                        <a:ln>
                          <a:noFill/>
                        </a:ln>
                        <a:solidFill>
                          <a:srgbClr val="000099"/>
                        </a:solidFill>
                        <a:effectLst/>
                        <a:latin typeface="黑体" panose="02010609060101010101" pitchFamily="49" charset="-122"/>
                        <a:ea typeface="黑体" panose="02010609060101010101" pitchFamily="49" charset="-122"/>
                      </a:endParaRPr>
                    </a:p>
                  </a:txBody>
                  <a:tcPr horzOverflow="overflow">
                    <a:lnL>
                      <a:noFill/>
                    </a:lnL>
                    <a:lnR>
                      <a:noFill/>
                    </a:lnR>
                    <a:lnT w="12700" cap="flat" cmpd="sng" algn="ctr">
                      <a:solidFill>
                        <a:schemeClr val="tx1"/>
                      </a:solidFill>
                      <a:prstDash val="solid"/>
                      <a:round/>
                      <a:headEnd type="none" w="med" len="med"/>
                      <a:tailEnd type="none" w="med" len="med"/>
                    </a:lnT>
                    <a:lnB>
                      <a:noFill/>
                    </a:lnB>
                    <a:lnTlToBr>
                      <a:noFill/>
                    </a:lnTlToBr>
                    <a:lnBlToTr>
                      <a:noFill/>
                    </a:lnBlToTr>
                    <a:noFill/>
                  </a:tcPr>
                </a:tc>
                <a:tc>
                  <a:txBody>
                    <a:bodyPr/>
                    <a:lstStyle/>
                    <a:p>
                      <a:pPr marL="0" marR="0" lvl="0" indent="0" algn="l" defTabSz="914400" rtl="0" eaLnBrk="0" fontAlgn="base" latinLnBrk="0" hangingPunct="0">
                        <a:lnSpc>
                          <a:spcPct val="100000"/>
                        </a:lnSpc>
                        <a:spcBef>
                          <a:spcPct val="0"/>
                        </a:spcBef>
                        <a:spcAft>
                          <a:spcPct val="0"/>
                        </a:spcAft>
                        <a:buClrTx/>
                        <a:buSzTx/>
                        <a:buFontTx/>
                        <a:buNone/>
                      </a:pPr>
                      <a:r>
                        <a:rPr kumimoji="0" lang="en-US" altLang="zh-CN" sz="2000" b="1" i="0" u="none" strike="noStrike" cap="none" normalizeH="0" baseline="0" smtClean="0">
                          <a:ln>
                            <a:noFill/>
                          </a:ln>
                          <a:solidFill>
                            <a:srgbClr val="000099"/>
                          </a:solidFill>
                          <a:effectLst/>
                          <a:latin typeface="黑体" panose="02010609060101010101" pitchFamily="49" charset="-122"/>
                          <a:ea typeface="黑体" panose="02010609060101010101" pitchFamily="49" charset="-122"/>
                        </a:rPr>
                        <a:t>0.8953</a:t>
                      </a:r>
                      <a:endParaRPr kumimoji="0" lang="en-US" altLang="zh-CN" sz="2000" b="1" i="0" u="none" strike="noStrike" cap="none" normalizeH="0" baseline="0" smtClean="0">
                        <a:ln>
                          <a:noFill/>
                        </a:ln>
                        <a:solidFill>
                          <a:srgbClr val="000099"/>
                        </a:solidFill>
                        <a:effectLst/>
                        <a:latin typeface="黑体" panose="02010609060101010101" pitchFamily="49" charset="-122"/>
                        <a:ea typeface="黑体" panose="02010609060101010101" pitchFamily="49" charset="-122"/>
                      </a:endParaRPr>
                    </a:p>
                  </a:txBody>
                  <a:tcPr horzOverflow="overflow">
                    <a:lnL>
                      <a:noFill/>
                    </a:lnL>
                    <a:lnR cap="flat">
                      <a:noFill/>
                    </a:lnR>
                    <a:lnT w="12700" cap="flat" cmpd="sng" algn="ctr">
                      <a:solidFill>
                        <a:schemeClr val="tx1"/>
                      </a:solidFill>
                      <a:prstDash val="solid"/>
                      <a:round/>
                      <a:headEnd type="none" w="med" len="med"/>
                      <a:tailEnd type="none" w="med" len="med"/>
                    </a:lnT>
                    <a:lnB>
                      <a:noFill/>
                    </a:lnB>
                    <a:lnTlToBr>
                      <a:noFill/>
                    </a:lnTlToBr>
                    <a:lnBlToTr>
                      <a:noFill/>
                    </a:lnBlToTr>
                    <a:noFill/>
                  </a:tcPr>
                </a:tc>
              </a:tr>
              <a:tr h="468313">
                <a:tc>
                  <a:txBody>
                    <a:bodyPr/>
                    <a:lstStyle/>
                    <a:p>
                      <a:pPr marL="0" marR="0" lvl="0" indent="0" algn="l" defTabSz="914400" rtl="0" eaLnBrk="0" fontAlgn="base" latinLnBrk="0" hangingPunct="0">
                        <a:lnSpc>
                          <a:spcPct val="100000"/>
                        </a:lnSpc>
                        <a:spcBef>
                          <a:spcPct val="0"/>
                        </a:spcBef>
                        <a:spcAft>
                          <a:spcPct val="0"/>
                        </a:spcAft>
                        <a:buClrTx/>
                        <a:buSzTx/>
                        <a:buFontTx/>
                        <a:buNone/>
                      </a:pPr>
                      <a:r>
                        <a:rPr kumimoji="0" lang="en-US" altLang="zh-CN" sz="2000" b="1" i="0" u="none" strike="noStrike" cap="none" normalizeH="0" baseline="0" smtClean="0">
                          <a:ln>
                            <a:noFill/>
                          </a:ln>
                          <a:solidFill>
                            <a:srgbClr val="000099"/>
                          </a:solidFill>
                          <a:effectLst/>
                          <a:latin typeface="黑体" panose="02010609060101010101" pitchFamily="49" charset="-122"/>
                          <a:ea typeface="黑体" panose="02010609060101010101" pitchFamily="49" charset="-122"/>
                        </a:rPr>
                        <a:t>1.</a:t>
                      </a:r>
                      <a:r>
                        <a:rPr kumimoji="0" lang="zh-CN" altLang="en-US" sz="2000" b="1" i="0" u="none" strike="noStrike" cap="none" normalizeH="0" baseline="0" smtClean="0">
                          <a:ln>
                            <a:noFill/>
                          </a:ln>
                          <a:solidFill>
                            <a:srgbClr val="000099"/>
                          </a:solidFill>
                          <a:effectLst/>
                          <a:latin typeface="黑体" panose="02010609060101010101" pitchFamily="49" charset="-122"/>
                          <a:ea typeface="黑体" panose="02010609060101010101" pitchFamily="49" charset="-122"/>
                        </a:rPr>
                        <a:t>心血管死亡</a:t>
                      </a:r>
                      <a:endParaRPr kumimoji="0" lang="zh-CN" altLang="en-US" sz="2000" b="1" i="0" u="none" strike="noStrike" cap="none" normalizeH="0" baseline="0" smtClean="0">
                        <a:ln>
                          <a:noFill/>
                        </a:ln>
                        <a:solidFill>
                          <a:srgbClr val="000099"/>
                        </a:solidFill>
                        <a:effectLst/>
                        <a:latin typeface="黑体" panose="02010609060101010101" pitchFamily="49" charset="-122"/>
                        <a:ea typeface="黑体" panose="02010609060101010101" pitchFamily="49" charset="-122"/>
                      </a:endParaRPr>
                    </a:p>
                  </a:txBody>
                  <a:tcPr anchor="ctr" horzOverflow="overflow">
                    <a:lnL cap="flat">
                      <a:noFill/>
                    </a:lnL>
                    <a:lnR>
                      <a:noFill/>
                    </a:lnR>
                    <a:lnT>
                      <a:noFill/>
                    </a:lnT>
                    <a:lnB>
                      <a:noFill/>
                    </a:lnB>
                    <a:lnTlToBr>
                      <a:noFill/>
                    </a:lnTlToBr>
                    <a:lnBlToTr>
                      <a:noFill/>
                    </a:lnBlToTr>
                    <a:noFill/>
                  </a:tcPr>
                </a:tc>
                <a:tc>
                  <a:txBody>
                    <a:bodyPr/>
                    <a:lstStyle/>
                    <a:p>
                      <a:pPr marL="0" marR="0" lvl="0" indent="0" algn="l" defTabSz="914400" rtl="0" eaLnBrk="0" fontAlgn="base" latinLnBrk="0" hangingPunct="0">
                        <a:lnSpc>
                          <a:spcPct val="100000"/>
                        </a:lnSpc>
                        <a:spcBef>
                          <a:spcPct val="0"/>
                        </a:spcBef>
                        <a:spcAft>
                          <a:spcPct val="0"/>
                        </a:spcAft>
                        <a:buClrTx/>
                        <a:buSzTx/>
                        <a:buFontTx/>
                        <a:buNone/>
                      </a:pPr>
                      <a:r>
                        <a:rPr kumimoji="0" lang="en-US" altLang="zh-CN" sz="2000" b="1" i="0" u="none" strike="noStrike" cap="none" normalizeH="0" baseline="0" smtClean="0">
                          <a:ln>
                            <a:noFill/>
                          </a:ln>
                          <a:solidFill>
                            <a:srgbClr val="000099"/>
                          </a:solidFill>
                          <a:effectLst/>
                          <a:latin typeface="黑体" panose="02010609060101010101" pitchFamily="49" charset="-122"/>
                          <a:ea typeface="黑体" panose="02010609060101010101" pitchFamily="49" charset="-122"/>
                        </a:rPr>
                        <a:t>31</a:t>
                      </a:r>
                      <a:r>
                        <a:rPr kumimoji="0" lang="zh-CN" altLang="en-US" sz="2000" b="1" i="0" u="none" strike="noStrike" cap="none" normalizeH="0" baseline="0" smtClean="0">
                          <a:ln>
                            <a:noFill/>
                          </a:ln>
                          <a:solidFill>
                            <a:srgbClr val="000099"/>
                          </a:solidFill>
                          <a:effectLst/>
                          <a:latin typeface="黑体" panose="02010609060101010101" pitchFamily="49" charset="-122"/>
                          <a:ea typeface="黑体" panose="02010609060101010101" pitchFamily="49" charset="-122"/>
                        </a:rPr>
                        <a:t>（</a:t>
                      </a:r>
                      <a:r>
                        <a:rPr kumimoji="0" lang="en-US" altLang="zh-CN" sz="2000" b="1" i="0" u="none" strike="noStrike" cap="none" normalizeH="0" baseline="0" smtClean="0">
                          <a:ln>
                            <a:noFill/>
                          </a:ln>
                          <a:solidFill>
                            <a:srgbClr val="000099"/>
                          </a:solidFill>
                          <a:effectLst/>
                          <a:latin typeface="黑体" panose="02010609060101010101" pitchFamily="49" charset="-122"/>
                          <a:ea typeface="黑体" panose="02010609060101010101" pitchFamily="49" charset="-122"/>
                        </a:rPr>
                        <a:t>1.77</a:t>
                      </a:r>
                      <a:r>
                        <a:rPr kumimoji="0" lang="zh-CN" altLang="en-US" sz="2000" b="1" i="0" u="none" strike="noStrike" cap="none" normalizeH="0" baseline="0" smtClean="0">
                          <a:ln>
                            <a:noFill/>
                          </a:ln>
                          <a:solidFill>
                            <a:srgbClr val="000099"/>
                          </a:solidFill>
                          <a:effectLst/>
                          <a:latin typeface="黑体" panose="02010609060101010101" pitchFamily="49" charset="-122"/>
                          <a:ea typeface="黑体" panose="02010609060101010101" pitchFamily="49" charset="-122"/>
                        </a:rPr>
                        <a:t>）</a:t>
                      </a:r>
                      <a:endParaRPr kumimoji="0" lang="zh-CN" altLang="en-US" sz="2000" b="1" i="0" u="none" strike="noStrike" cap="none" normalizeH="0" baseline="0" smtClean="0">
                        <a:ln>
                          <a:noFill/>
                        </a:ln>
                        <a:solidFill>
                          <a:srgbClr val="000099"/>
                        </a:solidFill>
                        <a:effectLst/>
                        <a:latin typeface="黑体" panose="02010609060101010101" pitchFamily="49" charset="-122"/>
                        <a:ea typeface="黑体" panose="02010609060101010101" pitchFamily="49" charset="-122"/>
                      </a:endParaRPr>
                    </a:p>
                  </a:txBody>
                  <a:tcPr horzOverflow="overflow">
                    <a:lnL>
                      <a:noFill/>
                    </a:lnL>
                    <a:lnR>
                      <a:noFill/>
                    </a:lnR>
                    <a:lnT>
                      <a:noFill/>
                    </a:lnT>
                    <a:lnB>
                      <a:noFill/>
                    </a:lnB>
                    <a:lnTlToBr>
                      <a:noFill/>
                    </a:lnTlToBr>
                    <a:lnBlToTr>
                      <a:noFill/>
                    </a:lnBlToTr>
                    <a:noFill/>
                  </a:tcPr>
                </a:tc>
                <a:tc>
                  <a:txBody>
                    <a:bodyPr/>
                    <a:lstStyle/>
                    <a:p>
                      <a:pPr marL="0" marR="0" lvl="0" indent="0" algn="l" defTabSz="914400" rtl="0" eaLnBrk="0" fontAlgn="base" latinLnBrk="0" hangingPunct="0">
                        <a:lnSpc>
                          <a:spcPct val="100000"/>
                        </a:lnSpc>
                        <a:spcBef>
                          <a:spcPct val="0"/>
                        </a:spcBef>
                        <a:spcAft>
                          <a:spcPct val="0"/>
                        </a:spcAft>
                        <a:buClrTx/>
                        <a:buSzTx/>
                        <a:buFontTx/>
                        <a:buNone/>
                      </a:pPr>
                      <a:r>
                        <a:rPr kumimoji="0" lang="en-US" altLang="zh-CN" sz="2000" b="1" i="0" u="none" strike="noStrike" cap="none" normalizeH="0" baseline="0" smtClean="0">
                          <a:ln>
                            <a:noFill/>
                          </a:ln>
                          <a:solidFill>
                            <a:srgbClr val="000099"/>
                          </a:solidFill>
                          <a:effectLst/>
                          <a:latin typeface="黑体" panose="02010609060101010101" pitchFamily="49" charset="-122"/>
                          <a:ea typeface="黑体" panose="02010609060101010101" pitchFamily="49" charset="-122"/>
                        </a:rPr>
                        <a:t>30</a:t>
                      </a:r>
                      <a:r>
                        <a:rPr kumimoji="0" lang="zh-CN" altLang="en-US" sz="2000" b="1" i="0" u="none" strike="noStrike" cap="none" normalizeH="0" baseline="0" smtClean="0">
                          <a:ln>
                            <a:noFill/>
                          </a:ln>
                          <a:solidFill>
                            <a:srgbClr val="000099"/>
                          </a:solidFill>
                          <a:effectLst/>
                          <a:latin typeface="黑体" panose="02010609060101010101" pitchFamily="49" charset="-122"/>
                          <a:ea typeface="黑体" panose="02010609060101010101" pitchFamily="49" charset="-122"/>
                        </a:rPr>
                        <a:t>（</a:t>
                      </a:r>
                      <a:r>
                        <a:rPr kumimoji="0" lang="en-US" altLang="zh-CN" sz="2000" b="1" i="0" u="none" strike="noStrike" cap="none" normalizeH="0" baseline="0" smtClean="0">
                          <a:ln>
                            <a:noFill/>
                          </a:ln>
                          <a:solidFill>
                            <a:srgbClr val="000099"/>
                          </a:solidFill>
                          <a:effectLst/>
                          <a:latin typeface="黑体" panose="02010609060101010101" pitchFamily="49" charset="-122"/>
                          <a:ea typeface="黑体" panose="02010609060101010101" pitchFamily="49" charset="-122"/>
                        </a:rPr>
                        <a:t>1.70</a:t>
                      </a:r>
                      <a:r>
                        <a:rPr kumimoji="0" lang="zh-CN" altLang="en-US" sz="2000" b="1" i="0" u="none" strike="noStrike" cap="none" normalizeH="0" baseline="0" smtClean="0">
                          <a:ln>
                            <a:noFill/>
                          </a:ln>
                          <a:solidFill>
                            <a:srgbClr val="000099"/>
                          </a:solidFill>
                          <a:effectLst/>
                          <a:latin typeface="黑体" panose="02010609060101010101" pitchFamily="49" charset="-122"/>
                          <a:ea typeface="黑体" panose="02010609060101010101" pitchFamily="49" charset="-122"/>
                        </a:rPr>
                        <a:t>）</a:t>
                      </a:r>
                      <a:endParaRPr kumimoji="0" lang="zh-CN" altLang="en-US" sz="2000" b="1" i="0" u="none" strike="noStrike" cap="none" normalizeH="0" baseline="0" smtClean="0">
                        <a:ln>
                          <a:noFill/>
                        </a:ln>
                        <a:solidFill>
                          <a:srgbClr val="000099"/>
                        </a:solidFill>
                        <a:effectLst/>
                        <a:latin typeface="黑体" panose="02010609060101010101" pitchFamily="49" charset="-122"/>
                        <a:ea typeface="黑体" panose="02010609060101010101" pitchFamily="49" charset="-122"/>
                      </a:endParaRPr>
                    </a:p>
                  </a:txBody>
                  <a:tcPr horzOverflow="overflow">
                    <a:lnL>
                      <a:noFill/>
                    </a:lnL>
                    <a:lnR>
                      <a:noFill/>
                    </a:lnR>
                    <a:lnT>
                      <a:noFill/>
                    </a:lnT>
                    <a:lnB>
                      <a:noFill/>
                    </a:lnB>
                    <a:lnTlToBr>
                      <a:noFill/>
                    </a:lnTlToBr>
                    <a:lnBlToTr>
                      <a:noFill/>
                    </a:lnBlToTr>
                    <a:noFill/>
                  </a:tcPr>
                </a:tc>
                <a:tc>
                  <a:txBody>
                    <a:bodyPr/>
                    <a:lstStyle/>
                    <a:p>
                      <a:pPr marL="0" marR="0" lvl="0" indent="0" algn="l" defTabSz="914400" rtl="0" eaLnBrk="0" fontAlgn="base" latinLnBrk="0" hangingPunct="0">
                        <a:lnSpc>
                          <a:spcPct val="100000"/>
                        </a:lnSpc>
                        <a:spcBef>
                          <a:spcPct val="0"/>
                        </a:spcBef>
                        <a:spcAft>
                          <a:spcPct val="0"/>
                        </a:spcAft>
                        <a:buClrTx/>
                        <a:buSzTx/>
                        <a:buFontTx/>
                        <a:buNone/>
                      </a:pPr>
                      <a:r>
                        <a:rPr kumimoji="0" lang="en-US" altLang="zh-CN" sz="2000" b="1" i="0" u="none" strike="noStrike" cap="none" normalizeH="0" baseline="0" smtClean="0">
                          <a:ln>
                            <a:noFill/>
                          </a:ln>
                          <a:solidFill>
                            <a:srgbClr val="000099"/>
                          </a:solidFill>
                          <a:effectLst/>
                          <a:latin typeface="黑体" panose="02010609060101010101" pitchFamily="49" charset="-122"/>
                          <a:ea typeface="黑体" panose="02010609060101010101" pitchFamily="49" charset="-122"/>
                        </a:rPr>
                        <a:t>0.8361</a:t>
                      </a:r>
                      <a:endParaRPr kumimoji="0" lang="en-US" altLang="zh-CN" sz="2000" b="1" i="0" u="none" strike="noStrike" cap="none" normalizeH="0" baseline="0" smtClean="0">
                        <a:ln>
                          <a:noFill/>
                        </a:ln>
                        <a:solidFill>
                          <a:srgbClr val="000099"/>
                        </a:solidFill>
                        <a:effectLst/>
                        <a:latin typeface="黑体" panose="02010609060101010101" pitchFamily="49" charset="-122"/>
                        <a:ea typeface="黑体" panose="02010609060101010101" pitchFamily="49" charset="-122"/>
                      </a:endParaRPr>
                    </a:p>
                  </a:txBody>
                  <a:tcPr horzOverflow="overflow">
                    <a:lnL>
                      <a:noFill/>
                    </a:lnL>
                    <a:lnR cap="flat">
                      <a:noFill/>
                    </a:lnR>
                    <a:lnT>
                      <a:noFill/>
                    </a:lnT>
                    <a:lnB>
                      <a:noFill/>
                    </a:lnB>
                    <a:lnTlToBr>
                      <a:noFill/>
                    </a:lnTlToBr>
                    <a:lnBlToTr>
                      <a:noFill/>
                    </a:lnBlToTr>
                    <a:noFill/>
                  </a:tcPr>
                </a:tc>
              </a:tr>
              <a:tr h="469900">
                <a:tc>
                  <a:txBody>
                    <a:bodyPr/>
                    <a:lstStyle/>
                    <a:p>
                      <a:pPr marL="0" marR="0" lvl="0" indent="0" algn="l" defTabSz="914400" rtl="0" eaLnBrk="0" fontAlgn="base" latinLnBrk="0" hangingPunct="0">
                        <a:lnSpc>
                          <a:spcPct val="100000"/>
                        </a:lnSpc>
                        <a:spcBef>
                          <a:spcPct val="0"/>
                        </a:spcBef>
                        <a:spcAft>
                          <a:spcPct val="0"/>
                        </a:spcAft>
                        <a:buClrTx/>
                        <a:buSzTx/>
                        <a:buFontTx/>
                        <a:buNone/>
                      </a:pPr>
                      <a:r>
                        <a:rPr kumimoji="0" lang="en-US" altLang="zh-CN" sz="2000" b="1" i="0" u="none" strike="noStrike" cap="none" normalizeH="0" baseline="0" smtClean="0">
                          <a:ln>
                            <a:noFill/>
                          </a:ln>
                          <a:solidFill>
                            <a:srgbClr val="000099"/>
                          </a:solidFill>
                          <a:effectLst/>
                          <a:latin typeface="黑体" panose="02010609060101010101" pitchFamily="49" charset="-122"/>
                          <a:ea typeface="黑体" panose="02010609060101010101" pitchFamily="49" charset="-122"/>
                        </a:rPr>
                        <a:t>2.</a:t>
                      </a:r>
                      <a:r>
                        <a:rPr kumimoji="0" lang="zh-CN" altLang="en-US" sz="2000" b="1" i="0" u="none" strike="noStrike" cap="none" normalizeH="0" baseline="0" smtClean="0">
                          <a:ln>
                            <a:noFill/>
                          </a:ln>
                          <a:solidFill>
                            <a:srgbClr val="000099"/>
                          </a:solidFill>
                          <a:effectLst/>
                          <a:latin typeface="黑体" panose="02010609060101010101" pitchFamily="49" charset="-122"/>
                          <a:ea typeface="黑体" panose="02010609060101010101" pitchFamily="49" charset="-122"/>
                        </a:rPr>
                        <a:t>非致死性再梗</a:t>
                      </a:r>
                      <a:endParaRPr kumimoji="0" lang="zh-CN" altLang="en-US" sz="2000" b="1" i="0" u="none" strike="noStrike" cap="none" normalizeH="0" baseline="0" smtClean="0">
                        <a:ln>
                          <a:noFill/>
                        </a:ln>
                        <a:solidFill>
                          <a:srgbClr val="000099"/>
                        </a:solidFill>
                        <a:effectLst/>
                        <a:latin typeface="黑体" panose="02010609060101010101" pitchFamily="49" charset="-122"/>
                        <a:ea typeface="黑体" panose="02010609060101010101" pitchFamily="49" charset="-122"/>
                      </a:endParaRPr>
                    </a:p>
                  </a:txBody>
                  <a:tcPr anchor="ctr" horzOverflow="overflow">
                    <a:lnL cap="flat">
                      <a:noFill/>
                    </a:lnL>
                    <a:lnR>
                      <a:noFill/>
                    </a:lnR>
                    <a:lnT>
                      <a:noFill/>
                    </a:lnT>
                    <a:lnB>
                      <a:noFill/>
                    </a:lnB>
                    <a:lnTlToBr>
                      <a:noFill/>
                    </a:lnTlToBr>
                    <a:lnBlToTr>
                      <a:noFill/>
                    </a:lnBlToTr>
                    <a:noFill/>
                  </a:tcPr>
                </a:tc>
                <a:tc>
                  <a:txBody>
                    <a:bodyPr/>
                    <a:lstStyle/>
                    <a:p>
                      <a:pPr marL="0" marR="0" lvl="0" indent="0" algn="l" defTabSz="914400" rtl="0" eaLnBrk="0" fontAlgn="base" latinLnBrk="0" hangingPunct="0">
                        <a:lnSpc>
                          <a:spcPct val="100000"/>
                        </a:lnSpc>
                        <a:spcBef>
                          <a:spcPct val="0"/>
                        </a:spcBef>
                        <a:spcAft>
                          <a:spcPct val="0"/>
                        </a:spcAft>
                        <a:buClrTx/>
                        <a:buSzTx/>
                        <a:buFontTx/>
                        <a:buNone/>
                      </a:pPr>
                      <a:r>
                        <a:rPr kumimoji="0" lang="en-US" altLang="zh-CN" sz="2000" b="1" i="0" u="none" strike="noStrike" cap="none" normalizeH="0" baseline="0" smtClean="0">
                          <a:ln>
                            <a:noFill/>
                          </a:ln>
                          <a:solidFill>
                            <a:srgbClr val="000099"/>
                          </a:solidFill>
                          <a:effectLst/>
                          <a:latin typeface="黑体" panose="02010609060101010101" pitchFamily="49" charset="-122"/>
                          <a:ea typeface="黑体" panose="02010609060101010101" pitchFamily="49" charset="-122"/>
                        </a:rPr>
                        <a:t>26</a:t>
                      </a:r>
                      <a:r>
                        <a:rPr kumimoji="0" lang="zh-CN" altLang="en-US" sz="2000" b="1" i="0" u="none" strike="noStrike" cap="none" normalizeH="0" baseline="0" smtClean="0">
                          <a:ln>
                            <a:noFill/>
                          </a:ln>
                          <a:solidFill>
                            <a:srgbClr val="000099"/>
                          </a:solidFill>
                          <a:effectLst/>
                          <a:latin typeface="黑体" panose="02010609060101010101" pitchFamily="49" charset="-122"/>
                          <a:ea typeface="黑体" panose="02010609060101010101" pitchFamily="49" charset="-122"/>
                        </a:rPr>
                        <a:t>（</a:t>
                      </a:r>
                      <a:r>
                        <a:rPr kumimoji="0" lang="en-US" altLang="zh-CN" sz="2000" b="1" i="0" u="none" strike="noStrike" cap="none" normalizeH="0" baseline="0" smtClean="0">
                          <a:ln>
                            <a:noFill/>
                          </a:ln>
                          <a:solidFill>
                            <a:srgbClr val="000099"/>
                          </a:solidFill>
                          <a:effectLst/>
                          <a:latin typeface="黑体" panose="02010609060101010101" pitchFamily="49" charset="-122"/>
                          <a:ea typeface="黑体" panose="02010609060101010101" pitchFamily="49" charset="-122"/>
                        </a:rPr>
                        <a:t>1.49</a:t>
                      </a:r>
                      <a:r>
                        <a:rPr kumimoji="0" lang="zh-CN" altLang="en-US" sz="2000" b="1" i="0" u="none" strike="noStrike" cap="none" normalizeH="0" baseline="0" smtClean="0">
                          <a:ln>
                            <a:noFill/>
                          </a:ln>
                          <a:solidFill>
                            <a:srgbClr val="000099"/>
                          </a:solidFill>
                          <a:effectLst/>
                          <a:latin typeface="黑体" panose="02010609060101010101" pitchFamily="49" charset="-122"/>
                          <a:ea typeface="黑体" panose="02010609060101010101" pitchFamily="49" charset="-122"/>
                        </a:rPr>
                        <a:t>）</a:t>
                      </a:r>
                      <a:endParaRPr kumimoji="0" lang="zh-CN" altLang="en-US" sz="2000" b="1" i="0" u="none" strike="noStrike" cap="none" normalizeH="0" baseline="0" smtClean="0">
                        <a:ln>
                          <a:noFill/>
                        </a:ln>
                        <a:solidFill>
                          <a:srgbClr val="000099"/>
                        </a:solidFill>
                        <a:effectLst/>
                        <a:latin typeface="黑体" panose="02010609060101010101" pitchFamily="49" charset="-122"/>
                        <a:ea typeface="黑体" panose="02010609060101010101" pitchFamily="49" charset="-122"/>
                      </a:endParaRPr>
                    </a:p>
                  </a:txBody>
                  <a:tcPr horzOverflow="overflow">
                    <a:lnL>
                      <a:noFill/>
                    </a:lnL>
                    <a:lnR>
                      <a:noFill/>
                    </a:lnR>
                    <a:lnT>
                      <a:noFill/>
                    </a:lnT>
                    <a:lnB>
                      <a:noFill/>
                    </a:lnB>
                    <a:lnTlToBr>
                      <a:noFill/>
                    </a:lnTlToBr>
                    <a:lnBlToTr>
                      <a:noFill/>
                    </a:lnBlToTr>
                    <a:noFill/>
                  </a:tcPr>
                </a:tc>
                <a:tc>
                  <a:txBody>
                    <a:bodyPr/>
                    <a:lstStyle/>
                    <a:p>
                      <a:pPr marL="0" marR="0" lvl="0" indent="0" algn="l" defTabSz="914400" rtl="0" eaLnBrk="0" fontAlgn="base" latinLnBrk="0" hangingPunct="0">
                        <a:lnSpc>
                          <a:spcPct val="100000"/>
                        </a:lnSpc>
                        <a:spcBef>
                          <a:spcPct val="0"/>
                        </a:spcBef>
                        <a:spcAft>
                          <a:spcPct val="0"/>
                        </a:spcAft>
                        <a:buClrTx/>
                        <a:buSzTx/>
                        <a:buFontTx/>
                        <a:buNone/>
                      </a:pPr>
                      <a:r>
                        <a:rPr kumimoji="0" lang="en-US" altLang="zh-CN" sz="2000" b="1" i="0" u="none" strike="noStrike" cap="none" normalizeH="0" baseline="0" smtClean="0">
                          <a:ln>
                            <a:noFill/>
                          </a:ln>
                          <a:solidFill>
                            <a:srgbClr val="000099"/>
                          </a:solidFill>
                          <a:effectLst/>
                          <a:latin typeface="黑体" panose="02010609060101010101" pitchFamily="49" charset="-122"/>
                          <a:ea typeface="黑体" panose="02010609060101010101" pitchFamily="49" charset="-122"/>
                        </a:rPr>
                        <a:t>26</a:t>
                      </a:r>
                      <a:r>
                        <a:rPr kumimoji="0" lang="zh-CN" altLang="en-US" sz="2000" b="1" i="0" u="none" strike="noStrike" cap="none" normalizeH="0" baseline="0" smtClean="0">
                          <a:ln>
                            <a:noFill/>
                          </a:ln>
                          <a:solidFill>
                            <a:srgbClr val="000099"/>
                          </a:solidFill>
                          <a:effectLst/>
                          <a:latin typeface="黑体" panose="02010609060101010101" pitchFamily="49" charset="-122"/>
                          <a:ea typeface="黑体" panose="02010609060101010101" pitchFamily="49" charset="-122"/>
                        </a:rPr>
                        <a:t>（</a:t>
                      </a:r>
                      <a:r>
                        <a:rPr kumimoji="0" lang="en-US" altLang="zh-CN" sz="2000" b="1" i="0" u="none" strike="noStrike" cap="none" normalizeH="0" baseline="0" smtClean="0">
                          <a:ln>
                            <a:noFill/>
                          </a:ln>
                          <a:solidFill>
                            <a:srgbClr val="000099"/>
                          </a:solidFill>
                          <a:effectLst/>
                          <a:latin typeface="黑体" panose="02010609060101010101" pitchFamily="49" charset="-122"/>
                          <a:ea typeface="黑体" panose="02010609060101010101" pitchFamily="49" charset="-122"/>
                        </a:rPr>
                        <a:t>1.48</a:t>
                      </a:r>
                      <a:r>
                        <a:rPr kumimoji="0" lang="zh-CN" altLang="en-US" sz="2000" b="1" i="0" u="none" strike="noStrike" cap="none" normalizeH="0" baseline="0" smtClean="0">
                          <a:ln>
                            <a:noFill/>
                          </a:ln>
                          <a:solidFill>
                            <a:srgbClr val="000099"/>
                          </a:solidFill>
                          <a:effectLst/>
                          <a:latin typeface="黑体" panose="02010609060101010101" pitchFamily="49" charset="-122"/>
                          <a:ea typeface="黑体" panose="02010609060101010101" pitchFamily="49" charset="-122"/>
                        </a:rPr>
                        <a:t>）</a:t>
                      </a:r>
                      <a:endParaRPr kumimoji="0" lang="zh-CN" altLang="en-US" sz="2000" b="1" i="0" u="none" strike="noStrike" cap="none" normalizeH="0" baseline="0" smtClean="0">
                        <a:ln>
                          <a:noFill/>
                        </a:ln>
                        <a:solidFill>
                          <a:srgbClr val="000099"/>
                        </a:solidFill>
                        <a:effectLst/>
                        <a:latin typeface="黑体" panose="02010609060101010101" pitchFamily="49" charset="-122"/>
                        <a:ea typeface="黑体" panose="02010609060101010101" pitchFamily="49" charset="-122"/>
                      </a:endParaRPr>
                    </a:p>
                  </a:txBody>
                  <a:tcPr horzOverflow="overflow">
                    <a:lnL>
                      <a:noFill/>
                    </a:lnL>
                    <a:lnR>
                      <a:noFill/>
                    </a:lnR>
                    <a:lnT>
                      <a:noFill/>
                    </a:lnT>
                    <a:lnB>
                      <a:noFill/>
                    </a:lnB>
                    <a:lnTlToBr>
                      <a:noFill/>
                    </a:lnTlToBr>
                    <a:lnBlToTr>
                      <a:noFill/>
                    </a:lnBlToTr>
                    <a:noFill/>
                  </a:tcPr>
                </a:tc>
                <a:tc>
                  <a:txBody>
                    <a:bodyPr/>
                    <a:lstStyle/>
                    <a:p>
                      <a:pPr marL="0" marR="0" lvl="0" indent="0" algn="l" defTabSz="914400" rtl="0" eaLnBrk="0" fontAlgn="base" latinLnBrk="0" hangingPunct="0">
                        <a:lnSpc>
                          <a:spcPct val="100000"/>
                        </a:lnSpc>
                        <a:spcBef>
                          <a:spcPct val="0"/>
                        </a:spcBef>
                        <a:spcAft>
                          <a:spcPct val="0"/>
                        </a:spcAft>
                        <a:buClrTx/>
                        <a:buSzTx/>
                        <a:buFontTx/>
                        <a:buNone/>
                      </a:pPr>
                      <a:r>
                        <a:rPr kumimoji="0" lang="en-US" altLang="zh-CN" sz="2000" b="1" i="0" u="none" strike="noStrike" cap="none" normalizeH="0" baseline="0" smtClean="0">
                          <a:ln>
                            <a:noFill/>
                          </a:ln>
                          <a:solidFill>
                            <a:srgbClr val="000099"/>
                          </a:solidFill>
                          <a:effectLst/>
                          <a:latin typeface="黑体" panose="02010609060101010101" pitchFamily="49" charset="-122"/>
                          <a:ea typeface="黑体" panose="02010609060101010101" pitchFamily="49" charset="-122"/>
                        </a:rPr>
                        <a:t>0.9253</a:t>
                      </a:r>
                      <a:endParaRPr kumimoji="0" lang="en-US" altLang="zh-CN" sz="2000" b="1" i="0" u="none" strike="noStrike" cap="none" normalizeH="0" baseline="0" smtClean="0">
                        <a:ln>
                          <a:noFill/>
                        </a:ln>
                        <a:solidFill>
                          <a:srgbClr val="000099"/>
                        </a:solidFill>
                        <a:effectLst/>
                        <a:latin typeface="黑体" panose="02010609060101010101" pitchFamily="49" charset="-122"/>
                        <a:ea typeface="黑体" panose="02010609060101010101" pitchFamily="49" charset="-122"/>
                      </a:endParaRPr>
                    </a:p>
                  </a:txBody>
                  <a:tcPr horzOverflow="overflow">
                    <a:lnL>
                      <a:noFill/>
                    </a:lnL>
                    <a:lnR cap="flat">
                      <a:noFill/>
                    </a:lnR>
                    <a:lnT>
                      <a:noFill/>
                    </a:lnT>
                    <a:lnB>
                      <a:noFill/>
                    </a:lnB>
                    <a:lnTlToBr>
                      <a:noFill/>
                    </a:lnTlToBr>
                    <a:lnBlToTr>
                      <a:noFill/>
                    </a:lnBlToTr>
                    <a:noFill/>
                  </a:tcPr>
                </a:tc>
              </a:tr>
              <a:tr h="492125">
                <a:tc>
                  <a:txBody>
                    <a:bodyPr/>
                    <a:lstStyle/>
                    <a:p>
                      <a:pPr marL="0" marR="0" lvl="0" indent="0" algn="l" defTabSz="914400" rtl="0" eaLnBrk="0" fontAlgn="base" latinLnBrk="0" hangingPunct="0">
                        <a:lnSpc>
                          <a:spcPct val="100000"/>
                        </a:lnSpc>
                        <a:spcBef>
                          <a:spcPct val="0"/>
                        </a:spcBef>
                        <a:spcAft>
                          <a:spcPct val="0"/>
                        </a:spcAft>
                        <a:buClrTx/>
                        <a:buSzTx/>
                        <a:buFontTx/>
                        <a:buNone/>
                      </a:pPr>
                      <a:r>
                        <a:rPr kumimoji="0" lang="en-US" altLang="zh-CN" sz="2000" b="1" i="0" u="none" strike="noStrike" cap="none" normalizeH="0" baseline="0" smtClean="0">
                          <a:ln>
                            <a:noFill/>
                          </a:ln>
                          <a:solidFill>
                            <a:srgbClr val="000099"/>
                          </a:solidFill>
                          <a:effectLst/>
                          <a:latin typeface="黑体" panose="02010609060101010101" pitchFamily="49" charset="-122"/>
                          <a:ea typeface="黑体" panose="02010609060101010101" pitchFamily="49" charset="-122"/>
                        </a:rPr>
                        <a:t>3.</a:t>
                      </a:r>
                      <a:r>
                        <a:rPr kumimoji="0" lang="zh-CN" altLang="en-US" sz="2000" b="1" i="0" u="none" strike="noStrike" cap="none" normalizeH="0" baseline="0" smtClean="0">
                          <a:ln>
                            <a:noFill/>
                          </a:ln>
                          <a:solidFill>
                            <a:srgbClr val="000099"/>
                          </a:solidFill>
                          <a:effectLst/>
                          <a:latin typeface="黑体" panose="02010609060101010101" pitchFamily="49" charset="-122"/>
                          <a:ea typeface="黑体" panose="02010609060101010101" pitchFamily="49" charset="-122"/>
                        </a:rPr>
                        <a:t>非致死性中风</a:t>
                      </a:r>
                      <a:endParaRPr kumimoji="0" lang="zh-CN" altLang="en-US" sz="2000" b="1" i="0" u="none" strike="noStrike" cap="none" normalizeH="0" baseline="0" smtClean="0">
                        <a:ln>
                          <a:noFill/>
                        </a:ln>
                        <a:solidFill>
                          <a:srgbClr val="000099"/>
                        </a:solidFill>
                        <a:effectLst/>
                        <a:latin typeface="黑体" panose="02010609060101010101" pitchFamily="49" charset="-122"/>
                        <a:ea typeface="黑体" panose="02010609060101010101" pitchFamily="49" charset="-122"/>
                      </a:endParaRPr>
                    </a:p>
                  </a:txBody>
                  <a:tcPr anchor="ctr" horzOverflow="overflow">
                    <a:lnL cap="flat">
                      <a:noFill/>
                    </a:lnL>
                    <a:lnR>
                      <a:noFill/>
                    </a:lnR>
                    <a:lnT>
                      <a:noFill/>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0"/>
                        </a:spcBef>
                        <a:spcAft>
                          <a:spcPct val="0"/>
                        </a:spcAft>
                        <a:buClrTx/>
                        <a:buSzTx/>
                        <a:buFontTx/>
                        <a:buNone/>
                      </a:pPr>
                      <a:r>
                        <a:rPr kumimoji="0" lang="en-US" altLang="zh-CN" sz="2000" b="1" i="0" u="none" strike="noStrike" cap="none" normalizeH="0" baseline="0" smtClean="0">
                          <a:ln>
                            <a:noFill/>
                          </a:ln>
                          <a:solidFill>
                            <a:srgbClr val="000099"/>
                          </a:solidFill>
                          <a:effectLst/>
                          <a:latin typeface="黑体" panose="02010609060101010101" pitchFamily="49" charset="-122"/>
                          <a:ea typeface="黑体" panose="02010609060101010101" pitchFamily="49" charset="-122"/>
                        </a:rPr>
                        <a:t>7</a:t>
                      </a:r>
                      <a:r>
                        <a:rPr kumimoji="0" lang="zh-CN" altLang="en-US" sz="2000" b="1" i="0" u="none" strike="noStrike" cap="none" normalizeH="0" baseline="0" smtClean="0">
                          <a:ln>
                            <a:noFill/>
                          </a:ln>
                          <a:solidFill>
                            <a:srgbClr val="000099"/>
                          </a:solidFill>
                          <a:effectLst/>
                          <a:latin typeface="黑体" panose="02010609060101010101" pitchFamily="49" charset="-122"/>
                          <a:ea typeface="黑体" panose="02010609060101010101" pitchFamily="49" charset="-122"/>
                        </a:rPr>
                        <a:t>（</a:t>
                      </a:r>
                      <a:r>
                        <a:rPr kumimoji="0" lang="en-US" altLang="zh-CN" sz="2000" b="1" i="0" u="none" strike="noStrike" cap="none" normalizeH="0" baseline="0" smtClean="0">
                          <a:ln>
                            <a:noFill/>
                          </a:ln>
                          <a:solidFill>
                            <a:srgbClr val="000099"/>
                          </a:solidFill>
                          <a:effectLst/>
                          <a:latin typeface="黑体" panose="02010609060101010101" pitchFamily="49" charset="-122"/>
                          <a:ea typeface="黑体" panose="02010609060101010101" pitchFamily="49" charset="-122"/>
                        </a:rPr>
                        <a:t>0.40</a:t>
                      </a:r>
                      <a:r>
                        <a:rPr kumimoji="0" lang="zh-CN" altLang="en-US" sz="2000" b="1" i="0" u="none" strike="noStrike" cap="none" normalizeH="0" baseline="0" smtClean="0">
                          <a:ln>
                            <a:noFill/>
                          </a:ln>
                          <a:solidFill>
                            <a:srgbClr val="000099"/>
                          </a:solidFill>
                          <a:effectLst/>
                          <a:latin typeface="黑体" panose="02010609060101010101" pitchFamily="49" charset="-122"/>
                          <a:ea typeface="黑体" panose="02010609060101010101" pitchFamily="49" charset="-122"/>
                        </a:rPr>
                        <a:t>）</a:t>
                      </a:r>
                      <a:endParaRPr kumimoji="0" lang="zh-CN" altLang="en-US" sz="2000" b="1" i="0" u="none" strike="noStrike" cap="none" normalizeH="0" baseline="0" smtClean="0">
                        <a:ln>
                          <a:noFill/>
                        </a:ln>
                        <a:solidFill>
                          <a:srgbClr val="000099"/>
                        </a:solidFill>
                        <a:effectLst/>
                        <a:latin typeface="黑体" panose="02010609060101010101" pitchFamily="49" charset="-122"/>
                        <a:ea typeface="黑体" panose="02010609060101010101" pitchFamily="49" charset="-122"/>
                      </a:endParaRPr>
                    </a:p>
                  </a:txBody>
                  <a:tcPr horzOverflow="overflow">
                    <a:lnL>
                      <a:noFill/>
                    </a:lnL>
                    <a:lnR>
                      <a:noFill/>
                    </a:lnR>
                    <a:lnT>
                      <a:noFill/>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0"/>
                        </a:spcBef>
                        <a:spcAft>
                          <a:spcPct val="0"/>
                        </a:spcAft>
                        <a:buClrTx/>
                        <a:buSzTx/>
                        <a:buFontTx/>
                        <a:buNone/>
                      </a:pPr>
                      <a:r>
                        <a:rPr kumimoji="0" lang="en-US" altLang="zh-CN" sz="2000" b="1" i="0" u="none" strike="noStrike" cap="none" normalizeH="0" baseline="0" smtClean="0">
                          <a:ln>
                            <a:noFill/>
                          </a:ln>
                          <a:solidFill>
                            <a:srgbClr val="000099"/>
                          </a:solidFill>
                          <a:effectLst/>
                          <a:latin typeface="黑体" panose="02010609060101010101" pitchFamily="49" charset="-122"/>
                          <a:ea typeface="黑体" panose="02010609060101010101" pitchFamily="49" charset="-122"/>
                        </a:rPr>
                        <a:t>11</a:t>
                      </a:r>
                      <a:r>
                        <a:rPr kumimoji="0" lang="zh-CN" altLang="en-US" sz="2000" b="1" i="0" u="none" strike="noStrike" cap="none" normalizeH="0" baseline="0" smtClean="0">
                          <a:ln>
                            <a:noFill/>
                          </a:ln>
                          <a:solidFill>
                            <a:srgbClr val="000099"/>
                          </a:solidFill>
                          <a:effectLst/>
                          <a:latin typeface="黑体" panose="02010609060101010101" pitchFamily="49" charset="-122"/>
                          <a:ea typeface="黑体" panose="02010609060101010101" pitchFamily="49" charset="-122"/>
                        </a:rPr>
                        <a:t>（</a:t>
                      </a:r>
                      <a:r>
                        <a:rPr kumimoji="0" lang="en-US" altLang="zh-CN" sz="2000" b="1" i="0" u="none" strike="noStrike" cap="none" normalizeH="0" baseline="0" smtClean="0">
                          <a:ln>
                            <a:noFill/>
                          </a:ln>
                          <a:solidFill>
                            <a:srgbClr val="000099"/>
                          </a:solidFill>
                          <a:effectLst/>
                          <a:latin typeface="黑体" panose="02010609060101010101" pitchFamily="49" charset="-122"/>
                          <a:ea typeface="黑体" panose="02010609060101010101" pitchFamily="49" charset="-122"/>
                        </a:rPr>
                        <a:t>0.63</a:t>
                      </a:r>
                      <a:r>
                        <a:rPr kumimoji="0" lang="zh-CN" altLang="en-US" sz="2000" b="1" i="0" u="none" strike="noStrike" cap="none" normalizeH="0" baseline="0" smtClean="0">
                          <a:ln>
                            <a:noFill/>
                          </a:ln>
                          <a:solidFill>
                            <a:srgbClr val="000099"/>
                          </a:solidFill>
                          <a:effectLst/>
                          <a:latin typeface="黑体" panose="02010609060101010101" pitchFamily="49" charset="-122"/>
                          <a:ea typeface="黑体" panose="02010609060101010101" pitchFamily="49" charset="-122"/>
                        </a:rPr>
                        <a:t>）</a:t>
                      </a:r>
                      <a:endParaRPr kumimoji="0" lang="zh-CN" altLang="en-US" sz="2000" b="1" i="0" u="none" strike="noStrike" cap="none" normalizeH="0" baseline="0" smtClean="0">
                        <a:ln>
                          <a:noFill/>
                        </a:ln>
                        <a:solidFill>
                          <a:srgbClr val="000099"/>
                        </a:solidFill>
                        <a:effectLst/>
                        <a:latin typeface="黑体" panose="02010609060101010101" pitchFamily="49" charset="-122"/>
                        <a:ea typeface="黑体" panose="02010609060101010101" pitchFamily="49" charset="-122"/>
                      </a:endParaRPr>
                    </a:p>
                  </a:txBody>
                  <a:tcPr horzOverflow="overflow">
                    <a:lnL>
                      <a:noFill/>
                    </a:lnL>
                    <a:lnR>
                      <a:noFill/>
                    </a:lnR>
                    <a:lnT>
                      <a:noFill/>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0"/>
                        </a:spcBef>
                        <a:spcAft>
                          <a:spcPct val="0"/>
                        </a:spcAft>
                        <a:buClrTx/>
                        <a:buSzTx/>
                        <a:buFontTx/>
                        <a:buNone/>
                      </a:pPr>
                      <a:r>
                        <a:rPr kumimoji="0" lang="en-US" altLang="zh-CN" sz="2000" b="1" i="0" u="none" strike="noStrike" cap="none" normalizeH="0" baseline="0" smtClean="0">
                          <a:ln>
                            <a:noFill/>
                          </a:ln>
                          <a:solidFill>
                            <a:srgbClr val="000099"/>
                          </a:solidFill>
                          <a:effectLst/>
                          <a:latin typeface="黑体" panose="02010609060101010101" pitchFamily="49" charset="-122"/>
                          <a:ea typeface="黑体" panose="02010609060101010101" pitchFamily="49" charset="-122"/>
                        </a:rPr>
                        <a:t>0.3600</a:t>
                      </a:r>
                      <a:endParaRPr kumimoji="0" lang="en-US" altLang="zh-CN" sz="2000" b="1" i="0" u="none" strike="noStrike" cap="none" normalizeH="0" baseline="0" smtClean="0">
                        <a:ln>
                          <a:noFill/>
                        </a:ln>
                        <a:solidFill>
                          <a:srgbClr val="000099"/>
                        </a:solidFill>
                        <a:effectLst/>
                        <a:latin typeface="黑体" panose="02010609060101010101" pitchFamily="49" charset="-122"/>
                        <a:ea typeface="黑体" panose="02010609060101010101" pitchFamily="49" charset="-122"/>
                      </a:endParaRPr>
                    </a:p>
                  </a:txBody>
                  <a:tcPr horzOverflow="overflow">
                    <a:lnL>
                      <a:noFill/>
                    </a:lnL>
                    <a:lnR cap="flat">
                      <a:noFill/>
                    </a:lnR>
                    <a:lnT>
                      <a:noFill/>
                    </a:lnT>
                    <a:lnB w="12700" cap="flat" cmpd="sng" algn="ctr">
                      <a:solidFill>
                        <a:schemeClr val="tx1"/>
                      </a:solidFill>
                      <a:prstDash val="solid"/>
                      <a:round/>
                      <a:headEnd type="none" w="med" len="med"/>
                      <a:tailEnd type="none" w="med" len="med"/>
                    </a:lnB>
                    <a:lnTlToBr>
                      <a:noFill/>
                    </a:lnTlToBr>
                    <a:lnBlToTr>
                      <a:noFill/>
                    </a:lnBlToTr>
                    <a:noFill/>
                  </a:tcPr>
                </a:tc>
              </a:tr>
            </a:tbl>
          </a:graphicData>
        </a:graphic>
      </p:graphicFrame>
      <p:sp>
        <p:nvSpPr>
          <p:cNvPr id="255015" name="Rectangle 39"/>
          <p:cNvSpPr>
            <a:spLocks noChangeArrowheads="1"/>
          </p:cNvSpPr>
          <p:nvPr/>
        </p:nvSpPr>
        <p:spPr bwMode="auto">
          <a:xfrm>
            <a:off x="947738" y="889000"/>
            <a:ext cx="7512050" cy="457200"/>
          </a:xfrm>
          <a:prstGeom prst="rect">
            <a:avLst/>
          </a:prstGeom>
          <a:noFill/>
          <a:ln w="9525" algn="ctr">
            <a:noFill/>
            <a:miter lim="800000"/>
          </a:ln>
          <a:effectLst/>
        </p:spPr>
        <p:txBody>
          <a:bodyPr anchor="ctr">
            <a:spAutoFit/>
          </a:bodyPr>
          <a:lstStyle/>
          <a:p>
            <a:pPr algn="ctr"/>
            <a:r>
              <a:rPr lang="zh-CN" altLang="en-US" sz="2400" b="1">
                <a:solidFill>
                  <a:srgbClr val="000099"/>
                </a:solidFill>
                <a:latin typeface="黑体" panose="02010609060101010101" pitchFamily="49" charset="-122"/>
                <a:ea typeface="黑体" panose="02010609060101010101" pitchFamily="49" charset="-122"/>
                <a:cs typeface="Times New Roman" panose="02020603050405020304" pitchFamily="18" charset="0"/>
              </a:rPr>
              <a:t>随访结束（</a:t>
            </a:r>
            <a:r>
              <a:rPr lang="zh-CN" altLang="en-US" sz="2400" b="1">
                <a:solidFill>
                  <a:srgbClr val="000099"/>
                </a:solidFill>
                <a:latin typeface="黑体" panose="02010609060101010101" pitchFamily="49" charset="-122"/>
                <a:ea typeface="黑体" panose="02010609060101010101" pitchFamily="49" charset="-122"/>
                <a:cs typeface="宋体" panose="02010600030101010101" pitchFamily="2" charset="-122"/>
              </a:rPr>
              <a:t>第</a:t>
            </a:r>
            <a:r>
              <a:rPr lang="en-US" altLang="zh-CN" sz="2400" b="1">
                <a:solidFill>
                  <a:srgbClr val="000099"/>
                </a:solidFill>
                <a:latin typeface="黑体" panose="02010609060101010101" pitchFamily="49" charset="-122"/>
                <a:ea typeface="黑体" panose="02010609060101010101" pitchFamily="49" charset="-122"/>
                <a:cs typeface="Times New Roman" panose="02020603050405020304" pitchFamily="18" charset="0"/>
              </a:rPr>
              <a:t>18</a:t>
            </a:r>
            <a:r>
              <a:rPr lang="zh-CN" altLang="en-US" sz="2400" b="1">
                <a:solidFill>
                  <a:srgbClr val="000099"/>
                </a:solidFill>
                <a:latin typeface="黑体" panose="02010609060101010101" pitchFamily="49" charset="-122"/>
                <a:ea typeface="黑体" panose="02010609060101010101" pitchFamily="49" charset="-122"/>
                <a:cs typeface="宋体" panose="02010600030101010101" pitchFamily="2" charset="-122"/>
              </a:rPr>
              <a:t>个月）主要疗效指标比较分析 </a:t>
            </a:r>
            <a:r>
              <a:rPr lang="en-US" altLang="zh-CN" sz="2400" b="1">
                <a:solidFill>
                  <a:srgbClr val="000099"/>
                </a:solidFill>
                <a:latin typeface="黑体" panose="02010609060101010101" pitchFamily="49" charset="-122"/>
                <a:ea typeface="黑体" panose="02010609060101010101" pitchFamily="49" charset="-122"/>
                <a:cs typeface="宋体" panose="02010600030101010101" pitchFamily="2" charset="-122"/>
              </a:rPr>
              <a:t>(FAS)</a:t>
            </a:r>
            <a:endParaRPr lang="en-US" altLang="zh-CN" sz="2400" b="1">
              <a:solidFill>
                <a:srgbClr val="000099"/>
              </a:solidFill>
              <a:latin typeface="黑体" panose="02010609060101010101" pitchFamily="49" charset="-122"/>
              <a:ea typeface="黑体" panose="02010609060101010101" pitchFamily="49" charset="-122"/>
            </a:endParaRPr>
          </a:p>
        </p:txBody>
      </p:sp>
      <p:grpSp>
        <p:nvGrpSpPr>
          <p:cNvPr id="2" name="Group 40"/>
          <p:cNvGrpSpPr/>
          <p:nvPr/>
        </p:nvGrpSpPr>
        <p:grpSpPr bwMode="auto">
          <a:xfrm>
            <a:off x="1908175" y="3309938"/>
            <a:ext cx="6999288" cy="3090862"/>
            <a:chOff x="1704" y="2085"/>
            <a:chExt cx="4608" cy="1947"/>
          </a:xfrm>
        </p:grpSpPr>
        <p:pic>
          <p:nvPicPr>
            <p:cNvPr id="255017" name="Picture 41" descr="图片1"/>
            <p:cNvPicPr>
              <a:picLocks noChangeAspect="1" noChangeArrowheads="1"/>
            </p:cNvPicPr>
            <p:nvPr/>
          </p:nvPicPr>
          <p:blipFill>
            <a:blip r:embed="rId1" cstate="print"/>
            <a:srcRect b="32195"/>
            <a:stretch>
              <a:fillRect/>
            </a:stretch>
          </p:blipFill>
          <p:spPr bwMode="auto">
            <a:xfrm>
              <a:off x="1704" y="2085"/>
              <a:ext cx="3936" cy="1947"/>
            </a:xfrm>
            <a:prstGeom prst="rect">
              <a:avLst/>
            </a:prstGeom>
            <a:noFill/>
            <a:ln w="9525">
              <a:noFill/>
              <a:miter lim="800000"/>
              <a:headEnd/>
              <a:tailEnd/>
            </a:ln>
          </p:spPr>
        </p:pic>
        <p:sp>
          <p:nvSpPr>
            <p:cNvPr id="255018" name="Rectangle 42"/>
            <p:cNvSpPr>
              <a:spLocks noChangeArrowheads="1"/>
            </p:cNvSpPr>
            <p:nvPr/>
          </p:nvSpPr>
          <p:spPr bwMode="auto">
            <a:xfrm>
              <a:off x="3864" y="3504"/>
              <a:ext cx="2448" cy="231"/>
            </a:xfrm>
            <a:prstGeom prst="rect">
              <a:avLst/>
            </a:prstGeom>
            <a:noFill/>
            <a:ln w="9525">
              <a:noFill/>
              <a:miter lim="800000"/>
            </a:ln>
            <a:effectLst/>
          </p:spPr>
          <p:txBody>
            <a:bodyPr>
              <a:spAutoFit/>
            </a:bodyPr>
            <a:lstStyle/>
            <a:p>
              <a:r>
                <a:rPr lang="zh-CN" altLang="en-US" b="1">
                  <a:solidFill>
                    <a:srgbClr val="000099"/>
                  </a:solidFill>
                  <a:latin typeface="黑体" panose="02010609060101010101" pitchFamily="49" charset="-122"/>
                  <a:ea typeface="黑体" panose="02010609060101010101" pitchFamily="49" charset="-122"/>
                </a:rPr>
                <a:t>复合终点事件</a:t>
              </a:r>
              <a:r>
                <a:rPr lang="en-US" altLang="zh-CN" b="1">
                  <a:solidFill>
                    <a:srgbClr val="000099"/>
                  </a:solidFill>
                  <a:latin typeface="黑体" panose="02010609060101010101" pitchFamily="49" charset="-122"/>
                  <a:ea typeface="黑体" panose="02010609060101010101" pitchFamily="49" charset="-122"/>
                </a:rPr>
                <a:t>K-M</a:t>
              </a:r>
              <a:r>
                <a:rPr lang="zh-CN" altLang="en-US" b="1">
                  <a:solidFill>
                    <a:srgbClr val="000099"/>
                  </a:solidFill>
                  <a:latin typeface="黑体" panose="02010609060101010101" pitchFamily="49" charset="-122"/>
                  <a:ea typeface="黑体" panose="02010609060101010101" pitchFamily="49" charset="-122"/>
                </a:rPr>
                <a:t>生存曲线（</a:t>
              </a:r>
              <a:r>
                <a:rPr lang="en-US" altLang="zh-CN" b="1">
                  <a:solidFill>
                    <a:srgbClr val="000099"/>
                  </a:solidFill>
                  <a:latin typeface="黑体" panose="02010609060101010101" pitchFamily="49" charset="-122"/>
                  <a:ea typeface="黑体" panose="02010609060101010101" pitchFamily="49" charset="-122"/>
                </a:rPr>
                <a:t>FAS</a:t>
              </a:r>
              <a:r>
                <a:rPr lang="zh-CN" altLang="en-US" b="1">
                  <a:solidFill>
                    <a:srgbClr val="000099"/>
                  </a:solidFill>
                  <a:latin typeface="黑体" panose="02010609060101010101" pitchFamily="49" charset="-122"/>
                  <a:ea typeface="黑体" panose="02010609060101010101" pitchFamily="49" charset="-122"/>
                </a:rPr>
                <a:t>）</a:t>
              </a:r>
              <a:endParaRPr lang="zh-CN" altLang="en-US" b="1">
                <a:solidFill>
                  <a:srgbClr val="000099"/>
                </a:solidFill>
                <a:latin typeface="黑体" panose="02010609060101010101" pitchFamily="49" charset="-122"/>
                <a:ea typeface="黑体" panose="02010609060101010101" pitchFamily="49" charset="-122"/>
              </a:endParaRPr>
            </a:p>
          </p:txBody>
        </p:sp>
        <p:sp>
          <p:nvSpPr>
            <p:cNvPr id="255019" name="Rectangle 43"/>
            <p:cNvSpPr>
              <a:spLocks noChangeArrowheads="1"/>
            </p:cNvSpPr>
            <p:nvPr/>
          </p:nvSpPr>
          <p:spPr bwMode="auto">
            <a:xfrm>
              <a:off x="2136" y="2085"/>
              <a:ext cx="1920" cy="576"/>
            </a:xfrm>
            <a:prstGeom prst="rect">
              <a:avLst/>
            </a:prstGeom>
            <a:solidFill>
              <a:schemeClr val="bg1"/>
            </a:solidFill>
            <a:ln w="9525">
              <a:noFill/>
              <a:miter lim="800000"/>
            </a:ln>
            <a:effectLst/>
          </p:spPr>
          <p:txBody>
            <a:bodyPr wrap="none" anchor="ctr"/>
            <a:lstStyle/>
            <a:p>
              <a:endParaRPr lang="zh-CN" altLang="en-US"/>
            </a:p>
          </p:txBody>
        </p:sp>
        <p:sp>
          <p:nvSpPr>
            <p:cNvPr id="255020" name="Line 44"/>
            <p:cNvSpPr>
              <a:spLocks noChangeShapeType="1"/>
            </p:cNvSpPr>
            <p:nvPr/>
          </p:nvSpPr>
          <p:spPr bwMode="auto">
            <a:xfrm>
              <a:off x="2280" y="2277"/>
              <a:ext cx="288" cy="0"/>
            </a:xfrm>
            <a:prstGeom prst="line">
              <a:avLst/>
            </a:prstGeom>
            <a:noFill/>
            <a:ln w="28575">
              <a:solidFill>
                <a:schemeClr val="tx1"/>
              </a:solidFill>
              <a:round/>
            </a:ln>
            <a:effectLst/>
          </p:spPr>
          <p:txBody>
            <a:bodyPr/>
            <a:lstStyle/>
            <a:p>
              <a:endParaRPr lang="zh-CN" altLang="en-US"/>
            </a:p>
          </p:txBody>
        </p:sp>
        <p:sp>
          <p:nvSpPr>
            <p:cNvPr id="255021" name="Text Box 45"/>
            <p:cNvSpPr txBox="1">
              <a:spLocks noChangeArrowheads="1"/>
            </p:cNvSpPr>
            <p:nvPr/>
          </p:nvSpPr>
          <p:spPr bwMode="auto">
            <a:xfrm>
              <a:off x="2664" y="2181"/>
              <a:ext cx="796" cy="212"/>
            </a:xfrm>
            <a:prstGeom prst="rect">
              <a:avLst/>
            </a:prstGeom>
            <a:noFill/>
            <a:ln w="9525">
              <a:noFill/>
              <a:miter lim="800000"/>
            </a:ln>
            <a:effectLst/>
          </p:spPr>
          <p:txBody>
            <a:bodyPr wrap="none">
              <a:spAutoFit/>
            </a:bodyPr>
            <a:lstStyle/>
            <a:p>
              <a:r>
                <a:rPr lang="zh-CN" altLang="en-US" sz="1600" b="1">
                  <a:latin typeface="Verdana" panose="020B0604030504040204" pitchFamily="34" charset="0"/>
                  <a:ea typeface="黑体" panose="02010609060101010101" pitchFamily="49" charset="-122"/>
                </a:rPr>
                <a:t>阿司匹林组</a:t>
              </a:r>
              <a:endParaRPr lang="zh-CN" altLang="en-US" sz="1600" b="1">
                <a:latin typeface="Verdana" panose="020B0604030504040204" pitchFamily="34" charset="0"/>
                <a:ea typeface="黑体" panose="02010609060101010101" pitchFamily="49" charset="-122"/>
              </a:endParaRPr>
            </a:p>
          </p:txBody>
        </p:sp>
        <p:sp>
          <p:nvSpPr>
            <p:cNvPr id="255022" name="Line 46"/>
            <p:cNvSpPr>
              <a:spLocks noChangeShapeType="1"/>
            </p:cNvSpPr>
            <p:nvPr/>
          </p:nvSpPr>
          <p:spPr bwMode="auto">
            <a:xfrm>
              <a:off x="2287" y="2563"/>
              <a:ext cx="288" cy="0"/>
            </a:xfrm>
            <a:prstGeom prst="line">
              <a:avLst/>
            </a:prstGeom>
            <a:noFill/>
            <a:ln w="28575">
              <a:solidFill>
                <a:srgbClr val="FF3300"/>
              </a:solidFill>
              <a:round/>
            </a:ln>
            <a:effectLst/>
          </p:spPr>
          <p:txBody>
            <a:bodyPr/>
            <a:lstStyle/>
            <a:p>
              <a:endParaRPr lang="zh-CN" altLang="en-US"/>
            </a:p>
          </p:txBody>
        </p:sp>
        <p:sp>
          <p:nvSpPr>
            <p:cNvPr id="255023" name="Text Box 47"/>
            <p:cNvSpPr txBox="1">
              <a:spLocks noChangeArrowheads="1"/>
            </p:cNvSpPr>
            <p:nvPr/>
          </p:nvSpPr>
          <p:spPr bwMode="auto">
            <a:xfrm>
              <a:off x="2664" y="2469"/>
              <a:ext cx="768" cy="366"/>
            </a:xfrm>
            <a:prstGeom prst="rect">
              <a:avLst/>
            </a:prstGeom>
            <a:noFill/>
            <a:ln w="9525">
              <a:noFill/>
              <a:miter lim="800000"/>
            </a:ln>
            <a:effectLst/>
          </p:spPr>
          <p:txBody>
            <a:bodyPr>
              <a:spAutoFit/>
            </a:bodyPr>
            <a:lstStyle/>
            <a:p>
              <a:r>
                <a:rPr lang="zh-CN" altLang="en-US" sz="1600" b="1">
                  <a:solidFill>
                    <a:srgbClr val="FF3300"/>
                  </a:solidFill>
                  <a:latin typeface="Verdana" panose="020B0604030504040204" pitchFamily="34" charset="0"/>
                  <a:ea typeface="黑体" panose="02010609060101010101" pitchFamily="49" charset="-122"/>
                </a:rPr>
                <a:t>芪参益气组</a:t>
              </a:r>
              <a:endParaRPr lang="zh-CN" altLang="en-US" sz="1600" b="1">
                <a:solidFill>
                  <a:srgbClr val="FF3300"/>
                </a:solidFill>
                <a:latin typeface="Verdana" panose="020B0604030504040204" pitchFamily="34" charset="0"/>
                <a:ea typeface="黑体" panose="02010609060101010101" pitchFamily="49" charset="-122"/>
              </a:endParaRPr>
            </a:p>
          </p:txBody>
        </p:sp>
      </p:gr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Rectangle 2"/>
          <p:cNvSpPr>
            <a:spLocks noChangeArrowheads="1"/>
          </p:cNvSpPr>
          <p:nvPr/>
        </p:nvSpPr>
        <p:spPr bwMode="auto">
          <a:xfrm>
            <a:off x="0" y="0"/>
            <a:ext cx="9144000" cy="6858000"/>
          </a:xfrm>
          <a:prstGeom prst="rect">
            <a:avLst/>
          </a:prstGeom>
          <a:solidFill>
            <a:schemeClr val="bg1">
              <a:lumMod val="95000"/>
            </a:schemeClr>
          </a:solidFill>
          <a:ln w="9525">
            <a:noFill/>
            <a:miter lim="800000"/>
          </a:ln>
          <a:effectLst/>
        </p:spPr>
        <p:txBody>
          <a:bodyPr wrap="none" anchor="ctr"/>
          <a:lstStyle/>
          <a:p>
            <a:pPr algn="ctr">
              <a:defRPr/>
            </a:pPr>
            <a:endParaRPr lang="zh-CN" altLang="en-US" dirty="0">
              <a:latin typeface="Arial" panose="020B0604020202020204" pitchFamily="34" charset="0"/>
            </a:endParaRPr>
          </a:p>
        </p:txBody>
      </p:sp>
      <p:sp>
        <p:nvSpPr>
          <p:cNvPr id="257026" name="Rectangle 2"/>
          <p:cNvSpPr>
            <a:spLocks noGrp="1" noChangeArrowheads="1"/>
          </p:cNvSpPr>
          <p:nvPr>
            <p:ph type="title"/>
          </p:nvPr>
        </p:nvSpPr>
        <p:spPr bwMode="auto">
          <a:noFill/>
          <a:ln>
            <a:miter lim="800000"/>
          </a:ln>
        </p:spPr>
        <p:txBody>
          <a:bodyPr vert="horz" wrap="square" lIns="91440" tIns="45720" rIns="91440" bIns="45720" numCol="1" anchor="t" anchorCtr="0" compatLnSpc="1"/>
          <a:lstStyle/>
          <a:p>
            <a:pPr algn="l"/>
            <a:r>
              <a:rPr lang="zh-CN" altLang="en-US" sz="2800" b="1" smtClean="0">
                <a:solidFill>
                  <a:srgbClr val="000099"/>
                </a:solidFill>
                <a:ea typeface="黑体" panose="02010609060101010101" pitchFamily="49" charset="-122"/>
              </a:rPr>
              <a:t>试验结束一年后追访结果</a:t>
            </a:r>
            <a:endParaRPr lang="zh-CN" altLang="en-US" sz="2800" b="1" smtClean="0">
              <a:solidFill>
                <a:srgbClr val="000099"/>
              </a:solidFill>
              <a:ea typeface="黑体" panose="02010609060101010101" pitchFamily="49" charset="-122"/>
            </a:endParaRPr>
          </a:p>
        </p:txBody>
      </p:sp>
      <p:grpSp>
        <p:nvGrpSpPr>
          <p:cNvPr id="2" name="Group 3"/>
          <p:cNvGrpSpPr/>
          <p:nvPr/>
        </p:nvGrpSpPr>
        <p:grpSpPr bwMode="auto">
          <a:xfrm>
            <a:off x="304800" y="1066800"/>
            <a:ext cx="3929063" cy="2971800"/>
            <a:chOff x="264" y="864"/>
            <a:chExt cx="3504" cy="2352"/>
          </a:xfrm>
        </p:grpSpPr>
        <p:pic>
          <p:nvPicPr>
            <p:cNvPr id="257028" name="Picture 4" descr="1页"/>
            <p:cNvPicPr>
              <a:picLocks noChangeAspect="1" noChangeArrowheads="1"/>
            </p:cNvPicPr>
            <p:nvPr/>
          </p:nvPicPr>
          <p:blipFill>
            <a:blip r:embed="rId1" cstate="print"/>
            <a:srcRect l="5095" t="7272" b="3636"/>
            <a:stretch>
              <a:fillRect/>
            </a:stretch>
          </p:blipFill>
          <p:spPr bwMode="auto">
            <a:xfrm>
              <a:off x="264" y="864"/>
              <a:ext cx="1788" cy="2352"/>
            </a:xfrm>
            <a:prstGeom prst="rect">
              <a:avLst/>
            </a:prstGeom>
            <a:noFill/>
          </p:spPr>
        </p:pic>
        <p:pic>
          <p:nvPicPr>
            <p:cNvPr id="257029" name="Picture 5" descr="随访-2页"/>
            <p:cNvPicPr>
              <a:picLocks noChangeAspect="1" noChangeArrowheads="1"/>
            </p:cNvPicPr>
            <p:nvPr/>
          </p:nvPicPr>
          <p:blipFill>
            <a:blip r:embed="rId2" cstate="print"/>
            <a:srcRect l="5676" t="8000"/>
            <a:stretch>
              <a:fillRect/>
            </a:stretch>
          </p:blipFill>
          <p:spPr bwMode="auto">
            <a:xfrm>
              <a:off x="2040" y="990"/>
              <a:ext cx="1728" cy="2160"/>
            </a:xfrm>
            <a:prstGeom prst="rect">
              <a:avLst/>
            </a:prstGeom>
            <a:noFill/>
          </p:spPr>
        </p:pic>
      </p:grpSp>
      <p:graphicFrame>
        <p:nvGraphicFramePr>
          <p:cNvPr id="257030" name="Group 6"/>
          <p:cNvGraphicFramePr>
            <a:graphicFrameLocks noGrp="1"/>
          </p:cNvGraphicFramePr>
          <p:nvPr>
            <p:ph idx="1"/>
          </p:nvPr>
        </p:nvGraphicFramePr>
        <p:xfrm>
          <a:off x="4503738" y="1295400"/>
          <a:ext cx="4470400" cy="4648205"/>
        </p:xfrm>
        <a:graphic>
          <a:graphicData uri="http://schemas.openxmlformats.org/drawingml/2006/table">
            <a:tbl>
              <a:tblPr/>
              <a:tblGrid>
                <a:gridCol w="1733550"/>
                <a:gridCol w="1373187"/>
                <a:gridCol w="1363663"/>
              </a:tblGrid>
              <a:tr h="738188">
                <a:tc>
                  <a:txBody>
                    <a:bodyPr/>
                    <a:lstStyle/>
                    <a:p>
                      <a:pPr marL="342900" marR="0" lvl="0" indent="-342900" algn="ctr" defTabSz="914400" rtl="0" eaLnBrk="0" fontAlgn="base" latinLnBrk="0" hangingPunct="0">
                        <a:lnSpc>
                          <a:spcPct val="100000"/>
                        </a:lnSpc>
                        <a:spcBef>
                          <a:spcPct val="0"/>
                        </a:spcBef>
                        <a:spcAft>
                          <a:spcPct val="0"/>
                        </a:spcAft>
                        <a:buClrTx/>
                        <a:buSzTx/>
                        <a:buFontTx/>
                        <a:buNone/>
                      </a:pPr>
                      <a:r>
                        <a:rPr kumimoji="0" lang="zh-CN" altLang="en-US" sz="2000" b="1" i="0" u="none" strike="noStrike" cap="none" normalizeH="0" baseline="0" smtClean="0">
                          <a:ln>
                            <a:noFill/>
                          </a:ln>
                          <a:solidFill>
                            <a:srgbClr val="000099"/>
                          </a:solidFill>
                          <a:effectLst/>
                          <a:latin typeface="Calibri" panose="020F0502020204030204" charset="0"/>
                          <a:ea typeface="黑体" panose="02010609060101010101" pitchFamily="49" charset="-122"/>
                          <a:cs typeface="宋体" panose="02010600030101010101" pitchFamily="2" charset="-122"/>
                        </a:rPr>
                        <a:t>终点事件</a:t>
                      </a:r>
                      <a:endParaRPr kumimoji="0" lang="zh-CN" altLang="en-US" sz="2000" b="0" i="0" u="none" strike="noStrike" cap="none" normalizeH="0" baseline="0" smtClean="0">
                        <a:ln>
                          <a:noFill/>
                        </a:ln>
                        <a:solidFill>
                          <a:srgbClr val="000099"/>
                        </a:solidFill>
                        <a:effectLst/>
                        <a:latin typeface="Arial" panose="020B0604020202020204" pitchFamily="34" charset="0"/>
                        <a:ea typeface="黑体" panose="02010609060101010101" pitchFamily="49" charset="-122"/>
                        <a:cs typeface="宋体" panose="02010600030101010101" pitchFamily="2" charset="-122"/>
                      </a:endParaRPr>
                    </a:p>
                  </a:txBody>
                  <a:tcPr anchor="ctr" horzOverflow="overflow">
                    <a:lnL cap="flat">
                      <a:noFill/>
                    </a:lnL>
                    <a:lnR>
                      <a:noFill/>
                    </a:lnR>
                    <a:lnT w="12700" cap="flat" cmpd="sng" algn="ctr">
                      <a:solidFill>
                        <a:srgbClr val="000000"/>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0" fontAlgn="base" latinLnBrk="0" hangingPunct="0">
                        <a:lnSpc>
                          <a:spcPct val="100000"/>
                        </a:lnSpc>
                        <a:spcBef>
                          <a:spcPct val="0"/>
                        </a:spcBef>
                        <a:spcAft>
                          <a:spcPct val="0"/>
                        </a:spcAft>
                        <a:buClrTx/>
                        <a:buSzTx/>
                        <a:buFontTx/>
                        <a:buNone/>
                      </a:pPr>
                      <a:r>
                        <a:rPr kumimoji="0" lang="zh-CN" altLang="en-US" sz="2000" b="1" i="0" u="none" strike="noStrike" cap="none" normalizeH="0" baseline="0" smtClean="0">
                          <a:ln>
                            <a:noFill/>
                          </a:ln>
                          <a:solidFill>
                            <a:srgbClr val="000099"/>
                          </a:solidFill>
                          <a:effectLst/>
                          <a:latin typeface="Calibri" panose="020F0502020204030204" charset="0"/>
                          <a:ea typeface="黑体" panose="02010609060101010101" pitchFamily="49" charset="-122"/>
                          <a:cs typeface="宋体" panose="02010600030101010101" pitchFamily="2" charset="-122"/>
                        </a:rPr>
                        <a:t>芪参益气组</a:t>
                      </a:r>
                      <a:endParaRPr kumimoji="0" lang="zh-CN" altLang="en-US" sz="2000" b="0" i="0" u="none" strike="noStrike" cap="none" normalizeH="0" baseline="0" smtClean="0">
                        <a:ln>
                          <a:noFill/>
                        </a:ln>
                        <a:solidFill>
                          <a:srgbClr val="000099"/>
                        </a:solidFill>
                        <a:effectLst/>
                        <a:latin typeface="Arial" panose="020B0604020202020204" pitchFamily="34" charset="0"/>
                        <a:ea typeface="黑体" panose="02010609060101010101" pitchFamily="49" charset="-122"/>
                        <a:cs typeface="宋体" panose="02010600030101010101" pitchFamily="2" charset="-122"/>
                      </a:endParaRPr>
                    </a:p>
                  </a:txBody>
                  <a:tcPr anchor="ctr" horzOverflow="overflow">
                    <a:lnL>
                      <a:noFill/>
                    </a:lnL>
                    <a:lnR>
                      <a:noFill/>
                    </a:lnR>
                    <a:lnT w="12700" cap="flat" cmpd="sng" algn="ctr">
                      <a:solidFill>
                        <a:srgbClr val="000000"/>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0" fontAlgn="base" latinLnBrk="0" hangingPunct="0">
                        <a:lnSpc>
                          <a:spcPct val="100000"/>
                        </a:lnSpc>
                        <a:spcBef>
                          <a:spcPct val="0"/>
                        </a:spcBef>
                        <a:spcAft>
                          <a:spcPct val="0"/>
                        </a:spcAft>
                        <a:buClrTx/>
                        <a:buSzTx/>
                        <a:buFontTx/>
                        <a:buNone/>
                      </a:pPr>
                      <a:r>
                        <a:rPr kumimoji="0" lang="zh-CN" altLang="en-US" sz="2000" b="1" i="0" u="none" strike="noStrike" cap="none" normalizeH="0" baseline="0" smtClean="0">
                          <a:ln>
                            <a:noFill/>
                          </a:ln>
                          <a:solidFill>
                            <a:srgbClr val="000099"/>
                          </a:solidFill>
                          <a:effectLst/>
                          <a:latin typeface="Calibri" panose="020F0502020204030204" charset="0"/>
                          <a:ea typeface="黑体" panose="02010609060101010101" pitchFamily="49" charset="-122"/>
                          <a:cs typeface="宋体" panose="02010600030101010101" pitchFamily="2" charset="-122"/>
                        </a:rPr>
                        <a:t>阿司匹林组</a:t>
                      </a:r>
                      <a:endParaRPr kumimoji="0" lang="zh-CN" altLang="en-US" sz="2000" b="0" i="0" u="none" strike="noStrike" cap="none" normalizeH="0" baseline="0" smtClean="0">
                        <a:ln>
                          <a:noFill/>
                        </a:ln>
                        <a:solidFill>
                          <a:srgbClr val="000099"/>
                        </a:solidFill>
                        <a:effectLst/>
                        <a:latin typeface="Arial" panose="020B0604020202020204" pitchFamily="34" charset="0"/>
                        <a:ea typeface="黑体" panose="02010609060101010101" pitchFamily="49" charset="-122"/>
                        <a:cs typeface="宋体" panose="02010600030101010101" pitchFamily="2" charset="-122"/>
                      </a:endParaRPr>
                    </a:p>
                  </a:txBody>
                  <a:tcPr anchor="ctr" horzOverflow="overflow">
                    <a:lnL>
                      <a:noFill/>
                    </a:lnL>
                    <a:lnR cap="flat">
                      <a:noFill/>
                    </a:lnR>
                    <a:lnT w="12700" cap="flat" cmpd="sng" algn="ctr">
                      <a:solidFill>
                        <a:srgbClr val="000000"/>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r h="388938">
                <a:tc>
                  <a:txBody>
                    <a:bodyPr/>
                    <a:lstStyle/>
                    <a:p>
                      <a:pPr marL="342900" marR="0" lvl="0" indent="-342900" algn="l" defTabSz="914400" rtl="0" eaLnBrk="0" fontAlgn="base" latinLnBrk="0" hangingPunct="0">
                        <a:lnSpc>
                          <a:spcPct val="100000"/>
                        </a:lnSpc>
                        <a:spcBef>
                          <a:spcPct val="0"/>
                        </a:spcBef>
                        <a:spcAft>
                          <a:spcPct val="0"/>
                        </a:spcAft>
                        <a:buClrTx/>
                        <a:buSzTx/>
                        <a:buFontTx/>
                        <a:buNone/>
                      </a:pPr>
                      <a:r>
                        <a:rPr kumimoji="0" lang="zh-CN" altLang="en-US" sz="1800" b="0" i="0" u="none" strike="noStrike" cap="none" normalizeH="0" baseline="0" smtClean="0">
                          <a:ln>
                            <a:noFill/>
                          </a:ln>
                          <a:solidFill>
                            <a:srgbClr val="000099"/>
                          </a:solidFill>
                          <a:effectLst/>
                          <a:latin typeface="黑体" panose="02010609060101010101" pitchFamily="49" charset="-122"/>
                          <a:ea typeface="黑体" panose="02010609060101010101" pitchFamily="49" charset="-122"/>
                          <a:cs typeface="宋体" panose="02010600030101010101" pitchFamily="2" charset="-122"/>
                        </a:rPr>
                        <a:t>主要终点合计</a:t>
                      </a:r>
                      <a:endParaRPr kumimoji="0" lang="zh-CN" altLang="en-US" sz="1800" b="0" i="0" u="none" strike="noStrike" cap="none" normalizeH="0" baseline="0" smtClean="0">
                        <a:ln>
                          <a:noFill/>
                        </a:ln>
                        <a:solidFill>
                          <a:srgbClr val="000099"/>
                        </a:solidFill>
                        <a:effectLst/>
                        <a:latin typeface="黑体" panose="02010609060101010101" pitchFamily="49" charset="-122"/>
                        <a:ea typeface="黑体" panose="02010609060101010101" pitchFamily="49" charset="-122"/>
                        <a:cs typeface="宋体" panose="02010600030101010101" pitchFamily="2" charset="-122"/>
                      </a:endParaRPr>
                    </a:p>
                  </a:txBody>
                  <a:tcPr anchor="ctr" horzOverflow="overflow">
                    <a:lnL cap="flat">
                      <a:noFill/>
                    </a:lnL>
                    <a:lnR>
                      <a:noFill/>
                    </a:lnR>
                    <a:lnT w="28575" cap="flat" cmpd="sng" algn="ctr">
                      <a:solidFill>
                        <a:schemeClr val="tx1"/>
                      </a:solidFill>
                      <a:prstDash val="solid"/>
                      <a:round/>
                      <a:headEnd type="none" w="med" len="med"/>
                      <a:tailEnd type="none" w="med" len="med"/>
                    </a:lnT>
                    <a:lnB>
                      <a:noFill/>
                    </a:lnB>
                    <a:lnTlToBr>
                      <a:noFill/>
                    </a:lnTlToBr>
                    <a:lnBlToTr>
                      <a:noFill/>
                    </a:lnBlToTr>
                    <a:noFill/>
                  </a:tcPr>
                </a:tc>
                <a:tc>
                  <a:txBody>
                    <a:bodyPr/>
                    <a:lstStyle/>
                    <a:p>
                      <a:pPr marL="342900" marR="0" lvl="0" indent="-342900" algn="ctr" defTabSz="914400" rtl="0" eaLnBrk="0" fontAlgn="base" latinLnBrk="0" hangingPunct="0">
                        <a:lnSpc>
                          <a:spcPct val="100000"/>
                        </a:lnSpc>
                        <a:spcBef>
                          <a:spcPct val="0"/>
                        </a:spcBef>
                        <a:spcAft>
                          <a:spcPct val="0"/>
                        </a:spcAft>
                        <a:buClrTx/>
                        <a:buSzTx/>
                        <a:buFontTx/>
                        <a:buNone/>
                      </a:pPr>
                      <a:r>
                        <a:rPr kumimoji="0" lang="en-US" altLang="zh-CN" sz="1800" b="1" i="0" u="none" strike="noStrike" cap="none" normalizeH="0" baseline="0" smtClean="0">
                          <a:ln>
                            <a:noFill/>
                          </a:ln>
                          <a:solidFill>
                            <a:srgbClr val="000099"/>
                          </a:solidFill>
                          <a:effectLst/>
                          <a:latin typeface="Arial" panose="020B0604020202020204" pitchFamily="34" charset="0"/>
                          <a:ea typeface="宋体" panose="02010600030101010101" pitchFamily="2" charset="-122"/>
                        </a:rPr>
                        <a:t>35</a:t>
                      </a:r>
                      <a:endParaRPr kumimoji="0" lang="en-US" altLang="zh-CN" sz="1800" b="1" i="0" u="none" strike="noStrike" cap="none" normalizeH="0" baseline="0" smtClean="0">
                        <a:ln>
                          <a:noFill/>
                        </a:ln>
                        <a:solidFill>
                          <a:srgbClr val="000099"/>
                        </a:solidFill>
                        <a:effectLst/>
                        <a:latin typeface="Arial" panose="020B0604020202020204" pitchFamily="34" charset="0"/>
                        <a:ea typeface="宋体" panose="02010600030101010101" pitchFamily="2" charset="-122"/>
                      </a:endParaRPr>
                    </a:p>
                  </a:txBody>
                  <a:tcPr anchor="ctr" horzOverflow="overflow">
                    <a:lnL>
                      <a:noFill/>
                    </a:lnL>
                    <a:lnR>
                      <a:noFill/>
                    </a:lnR>
                    <a:lnT w="28575" cap="flat" cmpd="sng" algn="ctr">
                      <a:solidFill>
                        <a:schemeClr val="tx1"/>
                      </a:solidFill>
                      <a:prstDash val="solid"/>
                      <a:round/>
                      <a:headEnd type="none" w="med" len="med"/>
                      <a:tailEnd type="none" w="med" len="med"/>
                    </a:lnT>
                    <a:lnB>
                      <a:noFill/>
                    </a:lnB>
                    <a:lnTlToBr>
                      <a:noFill/>
                    </a:lnTlToBr>
                    <a:lnBlToTr>
                      <a:noFill/>
                    </a:lnBlToTr>
                    <a:noFill/>
                  </a:tcPr>
                </a:tc>
                <a:tc>
                  <a:txBody>
                    <a:bodyPr/>
                    <a:lstStyle/>
                    <a:p>
                      <a:pPr marL="342900" marR="0" lvl="0" indent="-342900" algn="ctr" defTabSz="914400" rtl="0" eaLnBrk="0" fontAlgn="base" latinLnBrk="0" hangingPunct="0">
                        <a:lnSpc>
                          <a:spcPct val="100000"/>
                        </a:lnSpc>
                        <a:spcBef>
                          <a:spcPct val="0"/>
                        </a:spcBef>
                        <a:spcAft>
                          <a:spcPct val="0"/>
                        </a:spcAft>
                        <a:buClrTx/>
                        <a:buSzTx/>
                        <a:buFontTx/>
                        <a:buNone/>
                      </a:pPr>
                      <a:r>
                        <a:rPr kumimoji="0" lang="en-US" altLang="zh-CN" sz="1800" b="1" i="0" u="none" strike="noStrike" cap="none" normalizeH="0" baseline="0" smtClean="0">
                          <a:ln>
                            <a:noFill/>
                          </a:ln>
                          <a:solidFill>
                            <a:srgbClr val="000099"/>
                          </a:solidFill>
                          <a:effectLst/>
                          <a:latin typeface="Arial" panose="020B0604020202020204" pitchFamily="34" charset="0"/>
                          <a:ea typeface="宋体" panose="02010600030101010101" pitchFamily="2" charset="-122"/>
                        </a:rPr>
                        <a:t>50</a:t>
                      </a:r>
                      <a:endParaRPr kumimoji="0" lang="en-US" altLang="zh-CN" sz="1800" b="1" i="0" u="none" strike="noStrike" cap="none" normalizeH="0" baseline="0" smtClean="0">
                        <a:ln>
                          <a:noFill/>
                        </a:ln>
                        <a:solidFill>
                          <a:srgbClr val="000099"/>
                        </a:solidFill>
                        <a:effectLst/>
                        <a:latin typeface="Arial" panose="020B0604020202020204" pitchFamily="34" charset="0"/>
                        <a:ea typeface="宋体" panose="02010600030101010101" pitchFamily="2" charset="-122"/>
                      </a:endParaRPr>
                    </a:p>
                  </a:txBody>
                  <a:tcPr anchor="ctr" horzOverflow="overflow">
                    <a:lnL>
                      <a:noFill/>
                    </a:lnL>
                    <a:lnR cap="flat">
                      <a:noFill/>
                    </a:lnR>
                    <a:lnT w="28575" cap="flat" cmpd="sng" algn="ctr">
                      <a:solidFill>
                        <a:schemeClr val="tx1"/>
                      </a:solidFill>
                      <a:prstDash val="solid"/>
                      <a:round/>
                      <a:headEnd type="none" w="med" len="med"/>
                      <a:tailEnd type="none" w="med" len="med"/>
                    </a:lnT>
                    <a:lnB>
                      <a:noFill/>
                    </a:lnB>
                    <a:lnTlToBr>
                      <a:noFill/>
                    </a:lnTlToBr>
                    <a:lnBlToTr>
                      <a:noFill/>
                    </a:lnBlToTr>
                    <a:noFill/>
                  </a:tcPr>
                </a:tc>
              </a:tr>
              <a:tr h="385763">
                <a:tc>
                  <a:txBody>
                    <a:bodyPr/>
                    <a:lstStyle/>
                    <a:p>
                      <a:pPr marL="342900" marR="0" lvl="0" indent="-342900" algn="l" defTabSz="914400" rtl="0" eaLnBrk="0" fontAlgn="base" latinLnBrk="0" hangingPunct="0">
                        <a:lnSpc>
                          <a:spcPct val="100000"/>
                        </a:lnSpc>
                        <a:spcBef>
                          <a:spcPct val="0"/>
                        </a:spcBef>
                        <a:spcAft>
                          <a:spcPct val="0"/>
                        </a:spcAft>
                        <a:buClrTx/>
                        <a:buSzTx/>
                        <a:buFontTx/>
                        <a:buNone/>
                      </a:pPr>
                      <a:r>
                        <a:rPr kumimoji="0" lang="zh-CN" altLang="en-US" sz="1800" b="0" i="0" u="none" strike="noStrike" cap="none" normalizeH="0" baseline="0" smtClean="0">
                          <a:ln>
                            <a:noFill/>
                          </a:ln>
                          <a:solidFill>
                            <a:srgbClr val="000099"/>
                          </a:solidFill>
                          <a:effectLst/>
                          <a:latin typeface="黑体" panose="02010609060101010101" pitchFamily="49" charset="-122"/>
                          <a:ea typeface="黑体" panose="02010609060101010101" pitchFamily="49" charset="-122"/>
                          <a:cs typeface="宋体" panose="02010600030101010101" pitchFamily="2" charset="-122"/>
                        </a:rPr>
                        <a:t>死亡</a:t>
                      </a:r>
                      <a:endParaRPr kumimoji="0" lang="zh-CN" altLang="en-US" sz="1800" b="0" i="0" u="none" strike="noStrike" cap="none" normalizeH="0" baseline="0" smtClean="0">
                        <a:ln>
                          <a:noFill/>
                        </a:ln>
                        <a:solidFill>
                          <a:srgbClr val="000099"/>
                        </a:solidFill>
                        <a:effectLst/>
                        <a:latin typeface="黑体" panose="02010609060101010101" pitchFamily="49" charset="-122"/>
                        <a:ea typeface="黑体" panose="02010609060101010101" pitchFamily="49" charset="-122"/>
                        <a:cs typeface="宋体" panose="02010600030101010101" pitchFamily="2" charset="-122"/>
                      </a:endParaRPr>
                    </a:p>
                  </a:txBody>
                  <a:tcPr anchor="ctr" horzOverflow="overflow">
                    <a:lnL cap="flat">
                      <a:noFill/>
                    </a:lnL>
                    <a:lnR>
                      <a:noFill/>
                    </a:lnR>
                    <a:lnT>
                      <a:noFill/>
                    </a:lnT>
                    <a:lnB>
                      <a:noFill/>
                    </a:lnB>
                    <a:lnTlToBr>
                      <a:noFill/>
                    </a:lnTlToBr>
                    <a:lnBlToTr>
                      <a:noFill/>
                    </a:lnBlToTr>
                    <a:noFill/>
                  </a:tcPr>
                </a:tc>
                <a:tc>
                  <a:txBody>
                    <a:bodyPr/>
                    <a:lstStyle/>
                    <a:p>
                      <a:pPr marL="342900" marR="0" lvl="0" indent="-342900" algn="ctr" defTabSz="914400" rtl="0" eaLnBrk="0" fontAlgn="base" latinLnBrk="0" hangingPunct="0">
                        <a:lnSpc>
                          <a:spcPct val="100000"/>
                        </a:lnSpc>
                        <a:spcBef>
                          <a:spcPct val="0"/>
                        </a:spcBef>
                        <a:spcAft>
                          <a:spcPct val="0"/>
                        </a:spcAft>
                        <a:buClrTx/>
                        <a:buSzTx/>
                        <a:buFontTx/>
                        <a:buNone/>
                      </a:pPr>
                      <a:r>
                        <a:rPr kumimoji="0" lang="en-US" altLang="zh-CN" sz="1800" b="1" i="0" u="none" strike="noStrike" cap="none" normalizeH="0" baseline="0" smtClean="0">
                          <a:ln>
                            <a:noFill/>
                          </a:ln>
                          <a:solidFill>
                            <a:srgbClr val="000099"/>
                          </a:solidFill>
                          <a:effectLst/>
                          <a:latin typeface="Calibri" panose="020F0502020204030204" charset="0"/>
                          <a:ea typeface="宋体" panose="02010600030101010101" pitchFamily="2" charset="-122"/>
                        </a:rPr>
                        <a:t>15</a:t>
                      </a:r>
                      <a:endParaRPr kumimoji="0" lang="en-US" altLang="zh-CN" sz="1800" b="1" i="0" u="none" strike="noStrike" cap="none" normalizeH="0" baseline="0" smtClean="0">
                        <a:ln>
                          <a:noFill/>
                        </a:ln>
                        <a:solidFill>
                          <a:srgbClr val="000099"/>
                        </a:solidFill>
                        <a:effectLst/>
                        <a:latin typeface="Arial" panose="020B0604020202020204" pitchFamily="34" charset="0"/>
                        <a:ea typeface="宋体" panose="02010600030101010101" pitchFamily="2" charset="-122"/>
                      </a:endParaRPr>
                    </a:p>
                  </a:txBody>
                  <a:tcPr anchor="ctr" horzOverflow="overflow">
                    <a:lnL>
                      <a:noFill/>
                    </a:lnL>
                    <a:lnR>
                      <a:noFill/>
                    </a:lnR>
                    <a:lnT>
                      <a:noFill/>
                    </a:lnT>
                    <a:lnB>
                      <a:noFill/>
                    </a:lnB>
                    <a:lnTlToBr>
                      <a:noFill/>
                    </a:lnTlToBr>
                    <a:lnBlToTr>
                      <a:noFill/>
                    </a:lnBlToTr>
                    <a:noFill/>
                  </a:tcPr>
                </a:tc>
                <a:tc>
                  <a:txBody>
                    <a:bodyPr/>
                    <a:lstStyle/>
                    <a:p>
                      <a:pPr marL="342900" marR="0" lvl="0" indent="-342900" algn="ctr" defTabSz="914400" rtl="0" eaLnBrk="0" fontAlgn="base" latinLnBrk="0" hangingPunct="0">
                        <a:lnSpc>
                          <a:spcPct val="100000"/>
                        </a:lnSpc>
                        <a:spcBef>
                          <a:spcPct val="0"/>
                        </a:spcBef>
                        <a:spcAft>
                          <a:spcPct val="0"/>
                        </a:spcAft>
                        <a:buClrTx/>
                        <a:buSzTx/>
                        <a:buFontTx/>
                        <a:buNone/>
                      </a:pPr>
                      <a:r>
                        <a:rPr kumimoji="0" lang="en-US" altLang="zh-CN" sz="1800" b="1" i="0" u="none" strike="noStrike" cap="none" normalizeH="0" baseline="0" smtClean="0">
                          <a:ln>
                            <a:noFill/>
                          </a:ln>
                          <a:solidFill>
                            <a:srgbClr val="000099"/>
                          </a:solidFill>
                          <a:effectLst/>
                          <a:latin typeface="Calibri" panose="020F0502020204030204" charset="0"/>
                          <a:ea typeface="宋体" panose="02010600030101010101" pitchFamily="2" charset="-122"/>
                        </a:rPr>
                        <a:t>30</a:t>
                      </a:r>
                      <a:endParaRPr kumimoji="0" lang="en-US" altLang="zh-CN" sz="1800" b="1" i="0" u="none" strike="noStrike" cap="none" normalizeH="0" baseline="0" smtClean="0">
                        <a:ln>
                          <a:noFill/>
                        </a:ln>
                        <a:solidFill>
                          <a:srgbClr val="000099"/>
                        </a:solidFill>
                        <a:effectLst/>
                        <a:latin typeface="Arial" panose="020B0604020202020204" pitchFamily="34" charset="0"/>
                        <a:ea typeface="宋体" panose="02010600030101010101" pitchFamily="2" charset="-122"/>
                      </a:endParaRPr>
                    </a:p>
                  </a:txBody>
                  <a:tcPr anchor="ctr" horzOverflow="overflow">
                    <a:lnL>
                      <a:noFill/>
                    </a:lnL>
                    <a:lnR cap="flat">
                      <a:noFill/>
                    </a:lnR>
                    <a:lnT>
                      <a:noFill/>
                    </a:lnT>
                    <a:lnB>
                      <a:noFill/>
                    </a:lnB>
                    <a:lnTlToBr>
                      <a:noFill/>
                    </a:lnTlToBr>
                    <a:lnBlToTr>
                      <a:noFill/>
                    </a:lnBlToTr>
                    <a:noFill/>
                  </a:tcPr>
                </a:tc>
              </a:tr>
              <a:tr h="385763">
                <a:tc>
                  <a:txBody>
                    <a:bodyPr/>
                    <a:lstStyle/>
                    <a:p>
                      <a:pPr marL="342900" marR="0" lvl="0" indent="-342900" algn="l" defTabSz="914400" rtl="0" eaLnBrk="0" fontAlgn="base" latinLnBrk="0" hangingPunct="0">
                        <a:lnSpc>
                          <a:spcPct val="100000"/>
                        </a:lnSpc>
                        <a:spcBef>
                          <a:spcPct val="0"/>
                        </a:spcBef>
                        <a:spcAft>
                          <a:spcPct val="0"/>
                        </a:spcAft>
                        <a:buClrTx/>
                        <a:buSzTx/>
                        <a:buFontTx/>
                        <a:buNone/>
                      </a:pPr>
                      <a:r>
                        <a:rPr kumimoji="0" lang="zh-CN" altLang="en-US" sz="1800" b="0" i="0" u="none" strike="noStrike" cap="none" normalizeH="0" baseline="0" smtClean="0">
                          <a:ln>
                            <a:noFill/>
                          </a:ln>
                          <a:solidFill>
                            <a:srgbClr val="000099"/>
                          </a:solidFill>
                          <a:effectLst/>
                          <a:latin typeface="黑体" panose="02010609060101010101" pitchFamily="49" charset="-122"/>
                          <a:ea typeface="黑体" panose="02010609060101010101" pitchFamily="49" charset="-122"/>
                          <a:cs typeface="宋体" panose="02010600030101010101" pitchFamily="2" charset="-122"/>
                        </a:rPr>
                        <a:t>再梗死</a:t>
                      </a:r>
                      <a:endParaRPr kumimoji="0" lang="zh-CN" altLang="en-US" sz="1800" b="0" i="0" u="none" strike="noStrike" cap="none" normalizeH="0" baseline="0" smtClean="0">
                        <a:ln>
                          <a:noFill/>
                        </a:ln>
                        <a:solidFill>
                          <a:srgbClr val="000099"/>
                        </a:solidFill>
                        <a:effectLst/>
                        <a:latin typeface="黑体" panose="02010609060101010101" pitchFamily="49" charset="-122"/>
                        <a:ea typeface="黑体" panose="02010609060101010101" pitchFamily="49" charset="-122"/>
                        <a:cs typeface="宋体" panose="02010600030101010101" pitchFamily="2" charset="-122"/>
                      </a:endParaRPr>
                    </a:p>
                  </a:txBody>
                  <a:tcPr anchor="ctr" horzOverflow="overflow">
                    <a:lnL cap="flat">
                      <a:noFill/>
                    </a:lnL>
                    <a:lnR>
                      <a:noFill/>
                    </a:lnR>
                    <a:lnT>
                      <a:noFill/>
                    </a:lnT>
                    <a:lnB>
                      <a:noFill/>
                    </a:lnB>
                    <a:lnTlToBr>
                      <a:noFill/>
                    </a:lnTlToBr>
                    <a:lnBlToTr>
                      <a:noFill/>
                    </a:lnBlToTr>
                    <a:noFill/>
                  </a:tcPr>
                </a:tc>
                <a:tc>
                  <a:txBody>
                    <a:bodyPr/>
                    <a:lstStyle/>
                    <a:p>
                      <a:pPr marL="342900" marR="0" lvl="0" indent="-342900" algn="ctr" defTabSz="914400" rtl="0" eaLnBrk="0" fontAlgn="base" latinLnBrk="0" hangingPunct="0">
                        <a:lnSpc>
                          <a:spcPct val="100000"/>
                        </a:lnSpc>
                        <a:spcBef>
                          <a:spcPct val="0"/>
                        </a:spcBef>
                        <a:spcAft>
                          <a:spcPct val="0"/>
                        </a:spcAft>
                        <a:buClrTx/>
                        <a:buSzTx/>
                        <a:buFontTx/>
                        <a:buNone/>
                      </a:pPr>
                      <a:r>
                        <a:rPr kumimoji="0" lang="en-US" altLang="zh-CN" sz="1800" b="1" i="0" u="none" strike="noStrike" cap="none" normalizeH="0" baseline="0" smtClean="0">
                          <a:ln>
                            <a:noFill/>
                          </a:ln>
                          <a:solidFill>
                            <a:srgbClr val="000099"/>
                          </a:solidFill>
                          <a:effectLst/>
                          <a:latin typeface="Calibri" panose="020F0502020204030204" charset="0"/>
                          <a:ea typeface="宋体" panose="02010600030101010101" pitchFamily="2" charset="-122"/>
                        </a:rPr>
                        <a:t>13</a:t>
                      </a:r>
                      <a:endParaRPr kumimoji="0" lang="en-US" altLang="zh-CN" sz="1800" b="1" i="0" u="none" strike="noStrike" cap="none" normalizeH="0" baseline="0" smtClean="0">
                        <a:ln>
                          <a:noFill/>
                        </a:ln>
                        <a:solidFill>
                          <a:srgbClr val="000099"/>
                        </a:solidFill>
                        <a:effectLst/>
                        <a:latin typeface="Arial" panose="020B0604020202020204" pitchFamily="34" charset="0"/>
                        <a:ea typeface="宋体" panose="02010600030101010101" pitchFamily="2" charset="-122"/>
                      </a:endParaRPr>
                    </a:p>
                  </a:txBody>
                  <a:tcPr anchor="ctr" horzOverflow="overflow">
                    <a:lnL>
                      <a:noFill/>
                    </a:lnL>
                    <a:lnR>
                      <a:noFill/>
                    </a:lnR>
                    <a:lnT>
                      <a:noFill/>
                    </a:lnT>
                    <a:lnB>
                      <a:noFill/>
                    </a:lnB>
                    <a:lnTlToBr>
                      <a:noFill/>
                    </a:lnTlToBr>
                    <a:lnBlToTr>
                      <a:noFill/>
                    </a:lnBlToTr>
                    <a:noFill/>
                  </a:tcPr>
                </a:tc>
                <a:tc>
                  <a:txBody>
                    <a:bodyPr/>
                    <a:lstStyle/>
                    <a:p>
                      <a:pPr marL="342900" marR="0" lvl="0" indent="-342900" algn="ctr" defTabSz="914400" rtl="0" eaLnBrk="0" fontAlgn="base" latinLnBrk="0" hangingPunct="0">
                        <a:lnSpc>
                          <a:spcPct val="100000"/>
                        </a:lnSpc>
                        <a:spcBef>
                          <a:spcPct val="0"/>
                        </a:spcBef>
                        <a:spcAft>
                          <a:spcPct val="0"/>
                        </a:spcAft>
                        <a:buClrTx/>
                        <a:buSzTx/>
                        <a:buFontTx/>
                        <a:buNone/>
                      </a:pPr>
                      <a:r>
                        <a:rPr kumimoji="0" lang="en-US" altLang="zh-CN" sz="1800" b="1" i="0" u="none" strike="noStrike" cap="none" normalizeH="0" baseline="0" smtClean="0">
                          <a:ln>
                            <a:noFill/>
                          </a:ln>
                          <a:solidFill>
                            <a:srgbClr val="000099"/>
                          </a:solidFill>
                          <a:effectLst/>
                          <a:latin typeface="Calibri" panose="020F0502020204030204" charset="0"/>
                          <a:ea typeface="宋体" panose="02010600030101010101" pitchFamily="2" charset="-122"/>
                        </a:rPr>
                        <a:t>13</a:t>
                      </a:r>
                      <a:endParaRPr kumimoji="0" lang="en-US" altLang="zh-CN" sz="1800" b="1" i="0" u="none" strike="noStrike" cap="none" normalizeH="0" baseline="0" smtClean="0">
                        <a:ln>
                          <a:noFill/>
                        </a:ln>
                        <a:solidFill>
                          <a:srgbClr val="000099"/>
                        </a:solidFill>
                        <a:effectLst/>
                        <a:latin typeface="Arial" panose="020B0604020202020204" pitchFamily="34" charset="0"/>
                        <a:ea typeface="宋体" panose="02010600030101010101" pitchFamily="2" charset="-122"/>
                      </a:endParaRPr>
                    </a:p>
                  </a:txBody>
                  <a:tcPr anchor="ctr" horzOverflow="overflow">
                    <a:lnL>
                      <a:noFill/>
                    </a:lnL>
                    <a:lnR cap="flat">
                      <a:noFill/>
                    </a:lnR>
                    <a:lnT>
                      <a:noFill/>
                    </a:lnT>
                    <a:lnB>
                      <a:noFill/>
                    </a:lnB>
                    <a:lnTlToBr>
                      <a:noFill/>
                    </a:lnTlToBr>
                    <a:lnBlToTr>
                      <a:noFill/>
                    </a:lnBlToTr>
                    <a:noFill/>
                  </a:tcPr>
                </a:tc>
              </a:tr>
              <a:tr h="385763">
                <a:tc>
                  <a:txBody>
                    <a:bodyPr/>
                    <a:lstStyle/>
                    <a:p>
                      <a:pPr marL="342900" marR="0" lvl="0" indent="-342900" algn="l" defTabSz="914400" rtl="0" eaLnBrk="0" fontAlgn="base" latinLnBrk="0" hangingPunct="0">
                        <a:lnSpc>
                          <a:spcPct val="100000"/>
                        </a:lnSpc>
                        <a:spcBef>
                          <a:spcPct val="0"/>
                        </a:spcBef>
                        <a:spcAft>
                          <a:spcPct val="0"/>
                        </a:spcAft>
                        <a:buClrTx/>
                        <a:buSzTx/>
                        <a:buFontTx/>
                        <a:buNone/>
                      </a:pPr>
                      <a:r>
                        <a:rPr kumimoji="0" lang="zh-CN" altLang="en-US" sz="1800" b="0" i="0" u="none" strike="noStrike" cap="none" normalizeH="0" baseline="0" smtClean="0">
                          <a:ln>
                            <a:noFill/>
                          </a:ln>
                          <a:solidFill>
                            <a:srgbClr val="000099"/>
                          </a:solidFill>
                          <a:effectLst/>
                          <a:latin typeface="黑体" panose="02010609060101010101" pitchFamily="49" charset="-122"/>
                          <a:ea typeface="黑体" panose="02010609060101010101" pitchFamily="49" charset="-122"/>
                          <a:cs typeface="宋体" panose="02010600030101010101" pitchFamily="2" charset="-122"/>
                        </a:rPr>
                        <a:t>脑卒中</a:t>
                      </a:r>
                      <a:endParaRPr kumimoji="0" lang="zh-CN" altLang="en-US" sz="1800" b="0" i="0" u="none" strike="noStrike" cap="none" normalizeH="0" baseline="0" smtClean="0">
                        <a:ln>
                          <a:noFill/>
                        </a:ln>
                        <a:solidFill>
                          <a:srgbClr val="000099"/>
                        </a:solidFill>
                        <a:effectLst/>
                        <a:latin typeface="黑体" panose="02010609060101010101" pitchFamily="49" charset="-122"/>
                        <a:ea typeface="黑体" panose="02010609060101010101" pitchFamily="49" charset="-122"/>
                        <a:cs typeface="宋体" panose="02010600030101010101" pitchFamily="2" charset="-122"/>
                      </a:endParaRPr>
                    </a:p>
                  </a:txBody>
                  <a:tcPr anchor="ctr" horzOverflow="overflow">
                    <a:lnL cap="flat">
                      <a:noFill/>
                    </a:lnL>
                    <a:lnR>
                      <a:noFill/>
                    </a:lnR>
                    <a:lnT>
                      <a:noFill/>
                    </a:lnT>
                    <a:lnB>
                      <a:noFill/>
                    </a:lnB>
                    <a:lnTlToBr>
                      <a:noFill/>
                    </a:lnTlToBr>
                    <a:lnBlToTr>
                      <a:noFill/>
                    </a:lnBlToTr>
                    <a:noFill/>
                  </a:tcPr>
                </a:tc>
                <a:tc>
                  <a:txBody>
                    <a:bodyPr/>
                    <a:lstStyle/>
                    <a:p>
                      <a:pPr marL="342900" marR="0" lvl="0" indent="-342900" algn="ctr" defTabSz="914400" rtl="0" eaLnBrk="0" fontAlgn="base" latinLnBrk="0" hangingPunct="0">
                        <a:lnSpc>
                          <a:spcPct val="100000"/>
                        </a:lnSpc>
                        <a:spcBef>
                          <a:spcPct val="0"/>
                        </a:spcBef>
                        <a:spcAft>
                          <a:spcPct val="0"/>
                        </a:spcAft>
                        <a:buClrTx/>
                        <a:buSzTx/>
                        <a:buFontTx/>
                        <a:buNone/>
                      </a:pPr>
                      <a:r>
                        <a:rPr kumimoji="0" lang="en-US" altLang="zh-CN" sz="1800" b="1" i="0" u="none" strike="noStrike" cap="none" normalizeH="0" baseline="0" smtClean="0">
                          <a:ln>
                            <a:noFill/>
                          </a:ln>
                          <a:solidFill>
                            <a:srgbClr val="000099"/>
                          </a:solidFill>
                          <a:effectLst/>
                          <a:latin typeface="Calibri" panose="020F0502020204030204" charset="0"/>
                          <a:ea typeface="宋体" panose="02010600030101010101" pitchFamily="2" charset="-122"/>
                        </a:rPr>
                        <a:t>7</a:t>
                      </a:r>
                      <a:endParaRPr kumimoji="0" lang="en-US" altLang="zh-CN" sz="1800" b="1" i="0" u="none" strike="noStrike" cap="none" normalizeH="0" baseline="0" smtClean="0">
                        <a:ln>
                          <a:noFill/>
                        </a:ln>
                        <a:solidFill>
                          <a:srgbClr val="000099"/>
                        </a:solidFill>
                        <a:effectLst/>
                        <a:latin typeface="Arial" panose="020B0604020202020204" pitchFamily="34" charset="0"/>
                        <a:ea typeface="宋体" panose="02010600030101010101" pitchFamily="2" charset="-122"/>
                      </a:endParaRPr>
                    </a:p>
                  </a:txBody>
                  <a:tcPr anchor="ctr" horzOverflow="overflow">
                    <a:lnL>
                      <a:noFill/>
                    </a:lnL>
                    <a:lnR>
                      <a:noFill/>
                    </a:lnR>
                    <a:lnT>
                      <a:noFill/>
                    </a:lnT>
                    <a:lnB>
                      <a:noFill/>
                    </a:lnB>
                    <a:lnTlToBr>
                      <a:noFill/>
                    </a:lnTlToBr>
                    <a:lnBlToTr>
                      <a:noFill/>
                    </a:lnBlToTr>
                    <a:noFill/>
                  </a:tcPr>
                </a:tc>
                <a:tc>
                  <a:txBody>
                    <a:bodyPr/>
                    <a:lstStyle/>
                    <a:p>
                      <a:pPr marL="342900" marR="0" lvl="0" indent="-342900" algn="ctr" defTabSz="914400" rtl="0" eaLnBrk="0" fontAlgn="base" latinLnBrk="0" hangingPunct="0">
                        <a:lnSpc>
                          <a:spcPct val="100000"/>
                        </a:lnSpc>
                        <a:spcBef>
                          <a:spcPct val="0"/>
                        </a:spcBef>
                        <a:spcAft>
                          <a:spcPct val="0"/>
                        </a:spcAft>
                        <a:buClrTx/>
                        <a:buSzTx/>
                        <a:buFontTx/>
                        <a:buNone/>
                      </a:pPr>
                      <a:r>
                        <a:rPr kumimoji="0" lang="en-US" altLang="zh-CN" sz="1800" b="1" i="0" u="none" strike="noStrike" cap="none" normalizeH="0" baseline="0" smtClean="0">
                          <a:ln>
                            <a:noFill/>
                          </a:ln>
                          <a:solidFill>
                            <a:srgbClr val="000099"/>
                          </a:solidFill>
                          <a:effectLst/>
                          <a:latin typeface="Calibri" panose="020F0502020204030204" charset="0"/>
                          <a:ea typeface="宋体" panose="02010600030101010101" pitchFamily="2" charset="-122"/>
                        </a:rPr>
                        <a:t>7</a:t>
                      </a:r>
                      <a:endParaRPr kumimoji="0" lang="en-US" altLang="zh-CN" sz="1800" b="1" i="0" u="none" strike="noStrike" cap="none" normalizeH="0" baseline="0" smtClean="0">
                        <a:ln>
                          <a:noFill/>
                        </a:ln>
                        <a:solidFill>
                          <a:srgbClr val="000099"/>
                        </a:solidFill>
                        <a:effectLst/>
                        <a:latin typeface="Arial" panose="020B0604020202020204" pitchFamily="34" charset="0"/>
                        <a:ea typeface="宋体" panose="02010600030101010101" pitchFamily="2" charset="-122"/>
                      </a:endParaRPr>
                    </a:p>
                  </a:txBody>
                  <a:tcPr anchor="ctr" horzOverflow="overflow">
                    <a:lnL>
                      <a:noFill/>
                    </a:lnL>
                    <a:lnR cap="flat">
                      <a:noFill/>
                    </a:lnR>
                    <a:lnT>
                      <a:noFill/>
                    </a:lnT>
                    <a:lnB>
                      <a:noFill/>
                    </a:lnB>
                    <a:lnTlToBr>
                      <a:noFill/>
                    </a:lnTlToBr>
                    <a:lnBlToTr>
                      <a:noFill/>
                    </a:lnBlToTr>
                    <a:noFill/>
                  </a:tcPr>
                </a:tc>
              </a:tr>
              <a:tr h="384175">
                <a:tc>
                  <a:txBody>
                    <a:bodyPr/>
                    <a:lstStyle/>
                    <a:p>
                      <a:pPr marL="342900" marR="0" lvl="0" indent="-342900" algn="l" defTabSz="914400" rtl="0" eaLnBrk="0" fontAlgn="base" latinLnBrk="0" hangingPunct="0">
                        <a:lnSpc>
                          <a:spcPct val="100000"/>
                        </a:lnSpc>
                        <a:spcBef>
                          <a:spcPct val="0"/>
                        </a:spcBef>
                        <a:spcAft>
                          <a:spcPct val="0"/>
                        </a:spcAft>
                        <a:buClrTx/>
                        <a:buSzTx/>
                        <a:buFontTx/>
                        <a:buNone/>
                      </a:pPr>
                      <a:r>
                        <a:rPr kumimoji="0" lang="zh-CN" altLang="en-US" sz="1800" b="0" i="0" u="none" strike="noStrike" cap="none" normalizeH="0" baseline="0" smtClean="0">
                          <a:ln>
                            <a:noFill/>
                          </a:ln>
                          <a:solidFill>
                            <a:srgbClr val="000099"/>
                          </a:solidFill>
                          <a:effectLst/>
                          <a:latin typeface="黑体" panose="02010609060101010101" pitchFamily="49" charset="-122"/>
                          <a:ea typeface="黑体" panose="02010609060101010101" pitchFamily="49" charset="-122"/>
                          <a:cs typeface="宋体" panose="02010600030101010101" pitchFamily="2" charset="-122"/>
                        </a:rPr>
                        <a:t>次要终点合计</a:t>
                      </a:r>
                      <a:endParaRPr kumimoji="0" lang="zh-CN" altLang="en-US" sz="1800" b="0" i="0" u="none" strike="noStrike" cap="none" normalizeH="0" baseline="0" smtClean="0">
                        <a:ln>
                          <a:noFill/>
                        </a:ln>
                        <a:solidFill>
                          <a:srgbClr val="000099"/>
                        </a:solidFill>
                        <a:effectLst/>
                        <a:latin typeface="黑体" panose="02010609060101010101" pitchFamily="49" charset="-122"/>
                        <a:ea typeface="黑体" panose="02010609060101010101" pitchFamily="49" charset="-122"/>
                        <a:cs typeface="宋体" panose="02010600030101010101" pitchFamily="2" charset="-122"/>
                      </a:endParaRPr>
                    </a:p>
                  </a:txBody>
                  <a:tcPr anchor="ctr" horzOverflow="overflow">
                    <a:lnL cap="flat">
                      <a:noFill/>
                    </a:lnL>
                    <a:lnR>
                      <a:noFill/>
                    </a:lnR>
                    <a:lnT>
                      <a:noFill/>
                    </a:lnT>
                    <a:lnB>
                      <a:noFill/>
                    </a:lnB>
                    <a:lnTlToBr>
                      <a:noFill/>
                    </a:lnTlToBr>
                    <a:lnBlToTr>
                      <a:noFill/>
                    </a:lnBlToTr>
                    <a:noFill/>
                  </a:tcPr>
                </a:tc>
                <a:tc>
                  <a:txBody>
                    <a:bodyPr/>
                    <a:lstStyle/>
                    <a:p>
                      <a:pPr marL="342900" marR="0" lvl="0" indent="-342900" algn="ctr" defTabSz="914400" rtl="0" eaLnBrk="0" fontAlgn="base" latinLnBrk="0" hangingPunct="0">
                        <a:lnSpc>
                          <a:spcPct val="100000"/>
                        </a:lnSpc>
                        <a:spcBef>
                          <a:spcPct val="0"/>
                        </a:spcBef>
                        <a:spcAft>
                          <a:spcPct val="0"/>
                        </a:spcAft>
                        <a:buClrTx/>
                        <a:buSzTx/>
                        <a:buFontTx/>
                        <a:buNone/>
                      </a:pPr>
                      <a:r>
                        <a:rPr kumimoji="0" lang="en-US" altLang="zh-CN" sz="1800" b="1" i="0" u="none" strike="noStrike" cap="none" normalizeH="0" baseline="0" smtClean="0">
                          <a:ln>
                            <a:noFill/>
                          </a:ln>
                          <a:solidFill>
                            <a:srgbClr val="000099"/>
                          </a:solidFill>
                          <a:effectLst/>
                          <a:latin typeface="Arial" panose="020B0604020202020204" pitchFamily="34" charset="0"/>
                          <a:ea typeface="宋体" panose="02010600030101010101" pitchFamily="2" charset="-122"/>
                        </a:rPr>
                        <a:t>30</a:t>
                      </a:r>
                      <a:endParaRPr kumimoji="0" lang="en-US" altLang="zh-CN" sz="1800" b="1" i="0" u="none" strike="noStrike" cap="none" normalizeH="0" baseline="0" smtClean="0">
                        <a:ln>
                          <a:noFill/>
                        </a:ln>
                        <a:solidFill>
                          <a:srgbClr val="000099"/>
                        </a:solidFill>
                        <a:effectLst/>
                        <a:latin typeface="Arial" panose="020B0604020202020204" pitchFamily="34" charset="0"/>
                        <a:ea typeface="宋体" panose="02010600030101010101" pitchFamily="2" charset="-122"/>
                      </a:endParaRPr>
                    </a:p>
                  </a:txBody>
                  <a:tcPr anchor="ctr" horzOverflow="overflow">
                    <a:lnL>
                      <a:noFill/>
                    </a:lnL>
                    <a:lnR>
                      <a:noFill/>
                    </a:lnR>
                    <a:lnT>
                      <a:noFill/>
                    </a:lnT>
                    <a:lnB>
                      <a:noFill/>
                    </a:lnB>
                    <a:lnTlToBr>
                      <a:noFill/>
                    </a:lnTlToBr>
                    <a:lnBlToTr>
                      <a:noFill/>
                    </a:lnBlToTr>
                    <a:noFill/>
                  </a:tcPr>
                </a:tc>
                <a:tc>
                  <a:txBody>
                    <a:bodyPr/>
                    <a:lstStyle/>
                    <a:p>
                      <a:pPr marL="342900" marR="0" lvl="0" indent="-342900" algn="ctr" defTabSz="914400" rtl="0" eaLnBrk="0" fontAlgn="base" latinLnBrk="0" hangingPunct="0">
                        <a:lnSpc>
                          <a:spcPct val="100000"/>
                        </a:lnSpc>
                        <a:spcBef>
                          <a:spcPct val="0"/>
                        </a:spcBef>
                        <a:spcAft>
                          <a:spcPct val="0"/>
                        </a:spcAft>
                        <a:buClrTx/>
                        <a:buSzTx/>
                        <a:buFontTx/>
                        <a:buNone/>
                      </a:pPr>
                      <a:r>
                        <a:rPr kumimoji="0" lang="en-US" altLang="zh-CN" sz="1800" b="1" i="0" u="none" strike="noStrike" cap="none" normalizeH="0" baseline="0" smtClean="0">
                          <a:ln>
                            <a:noFill/>
                          </a:ln>
                          <a:solidFill>
                            <a:srgbClr val="000099"/>
                          </a:solidFill>
                          <a:effectLst/>
                          <a:latin typeface="Arial" panose="020B0604020202020204" pitchFamily="34" charset="0"/>
                          <a:ea typeface="宋体" panose="02010600030101010101" pitchFamily="2" charset="-122"/>
                        </a:rPr>
                        <a:t>42</a:t>
                      </a:r>
                      <a:endParaRPr kumimoji="0" lang="en-US" altLang="zh-CN" sz="1800" b="1" i="0" u="none" strike="noStrike" cap="none" normalizeH="0" baseline="0" smtClean="0">
                        <a:ln>
                          <a:noFill/>
                        </a:ln>
                        <a:solidFill>
                          <a:srgbClr val="000099"/>
                        </a:solidFill>
                        <a:effectLst/>
                        <a:latin typeface="Arial" panose="020B0604020202020204" pitchFamily="34" charset="0"/>
                        <a:ea typeface="宋体" panose="02010600030101010101" pitchFamily="2" charset="-122"/>
                      </a:endParaRPr>
                    </a:p>
                  </a:txBody>
                  <a:tcPr anchor="ctr" horzOverflow="overflow">
                    <a:lnL>
                      <a:noFill/>
                    </a:lnL>
                    <a:lnR cap="flat">
                      <a:noFill/>
                    </a:lnR>
                    <a:lnT>
                      <a:noFill/>
                    </a:lnT>
                    <a:lnB>
                      <a:noFill/>
                    </a:lnB>
                    <a:lnTlToBr>
                      <a:noFill/>
                    </a:lnTlToBr>
                    <a:lnBlToTr>
                      <a:noFill/>
                    </a:lnBlToTr>
                    <a:noFill/>
                  </a:tcPr>
                </a:tc>
              </a:tr>
              <a:tr h="385763">
                <a:tc>
                  <a:txBody>
                    <a:bodyPr/>
                    <a:lstStyle/>
                    <a:p>
                      <a:pPr marL="342900" marR="0" lvl="0" indent="-342900" algn="l" defTabSz="914400" rtl="0" eaLnBrk="0" fontAlgn="base" latinLnBrk="0" hangingPunct="0">
                        <a:lnSpc>
                          <a:spcPct val="100000"/>
                        </a:lnSpc>
                        <a:spcBef>
                          <a:spcPct val="0"/>
                        </a:spcBef>
                        <a:spcAft>
                          <a:spcPct val="0"/>
                        </a:spcAft>
                        <a:buClrTx/>
                        <a:buSzTx/>
                        <a:buFontTx/>
                        <a:buNone/>
                      </a:pPr>
                      <a:r>
                        <a:rPr kumimoji="0" lang="zh-CN" altLang="en-US" sz="1800" b="0" i="0" u="none" strike="noStrike" cap="none" normalizeH="0" baseline="0" smtClean="0">
                          <a:ln>
                            <a:noFill/>
                          </a:ln>
                          <a:solidFill>
                            <a:srgbClr val="000099"/>
                          </a:solidFill>
                          <a:effectLst/>
                          <a:latin typeface="黑体" panose="02010609060101010101" pitchFamily="49" charset="-122"/>
                          <a:ea typeface="黑体" panose="02010609060101010101" pitchFamily="49" charset="-122"/>
                          <a:cs typeface="宋体" panose="02010600030101010101" pitchFamily="2" charset="-122"/>
                        </a:rPr>
                        <a:t>血运重建</a:t>
                      </a:r>
                      <a:endParaRPr kumimoji="0" lang="zh-CN" altLang="en-US" sz="1800" b="0" i="0" u="none" strike="noStrike" cap="none" normalizeH="0" baseline="0" smtClean="0">
                        <a:ln>
                          <a:noFill/>
                        </a:ln>
                        <a:solidFill>
                          <a:srgbClr val="000099"/>
                        </a:solidFill>
                        <a:effectLst/>
                        <a:latin typeface="黑体" panose="02010609060101010101" pitchFamily="49" charset="-122"/>
                        <a:ea typeface="黑体" panose="02010609060101010101" pitchFamily="49" charset="-122"/>
                        <a:cs typeface="宋体" panose="02010600030101010101" pitchFamily="2" charset="-122"/>
                      </a:endParaRPr>
                    </a:p>
                  </a:txBody>
                  <a:tcPr anchor="ctr" horzOverflow="overflow">
                    <a:lnL cap="flat">
                      <a:noFill/>
                    </a:lnL>
                    <a:lnR>
                      <a:noFill/>
                    </a:lnR>
                    <a:lnT>
                      <a:noFill/>
                    </a:lnT>
                    <a:lnB>
                      <a:noFill/>
                    </a:lnB>
                    <a:lnTlToBr>
                      <a:noFill/>
                    </a:lnTlToBr>
                    <a:lnBlToTr>
                      <a:noFill/>
                    </a:lnBlToTr>
                    <a:noFill/>
                  </a:tcPr>
                </a:tc>
                <a:tc>
                  <a:txBody>
                    <a:bodyPr/>
                    <a:lstStyle/>
                    <a:p>
                      <a:pPr marL="342900" marR="0" lvl="0" indent="-342900" algn="ctr" defTabSz="914400" rtl="0" eaLnBrk="0" fontAlgn="base" latinLnBrk="0" hangingPunct="0">
                        <a:lnSpc>
                          <a:spcPct val="100000"/>
                        </a:lnSpc>
                        <a:spcBef>
                          <a:spcPct val="0"/>
                        </a:spcBef>
                        <a:spcAft>
                          <a:spcPct val="0"/>
                        </a:spcAft>
                        <a:buClrTx/>
                        <a:buSzTx/>
                        <a:buFontTx/>
                        <a:buNone/>
                      </a:pPr>
                      <a:r>
                        <a:rPr kumimoji="0" lang="en-US" altLang="zh-CN" sz="1800" b="1" i="0" u="none" strike="noStrike" cap="none" normalizeH="0" baseline="0" smtClean="0">
                          <a:ln>
                            <a:noFill/>
                          </a:ln>
                          <a:solidFill>
                            <a:srgbClr val="000099"/>
                          </a:solidFill>
                          <a:effectLst/>
                          <a:latin typeface="Calibri" panose="020F0502020204030204" charset="0"/>
                          <a:ea typeface="宋体" panose="02010600030101010101" pitchFamily="2" charset="-122"/>
                        </a:rPr>
                        <a:t>11</a:t>
                      </a:r>
                      <a:endParaRPr kumimoji="0" lang="en-US" altLang="zh-CN" sz="1800" b="1" i="0" u="none" strike="noStrike" cap="none" normalizeH="0" baseline="0" smtClean="0">
                        <a:ln>
                          <a:noFill/>
                        </a:ln>
                        <a:solidFill>
                          <a:srgbClr val="000099"/>
                        </a:solidFill>
                        <a:effectLst/>
                        <a:latin typeface="Arial" panose="020B0604020202020204" pitchFamily="34" charset="0"/>
                        <a:ea typeface="宋体" panose="02010600030101010101" pitchFamily="2" charset="-122"/>
                      </a:endParaRPr>
                    </a:p>
                  </a:txBody>
                  <a:tcPr anchor="ctr" horzOverflow="overflow">
                    <a:lnL>
                      <a:noFill/>
                    </a:lnL>
                    <a:lnR>
                      <a:noFill/>
                    </a:lnR>
                    <a:lnT>
                      <a:noFill/>
                    </a:lnT>
                    <a:lnB>
                      <a:noFill/>
                    </a:lnB>
                    <a:lnTlToBr>
                      <a:noFill/>
                    </a:lnTlToBr>
                    <a:lnBlToTr>
                      <a:noFill/>
                    </a:lnBlToTr>
                    <a:noFill/>
                  </a:tcPr>
                </a:tc>
                <a:tc>
                  <a:txBody>
                    <a:bodyPr/>
                    <a:lstStyle/>
                    <a:p>
                      <a:pPr marL="342900" marR="0" lvl="0" indent="-342900" algn="ctr" defTabSz="914400" rtl="0" eaLnBrk="0" fontAlgn="base" latinLnBrk="0" hangingPunct="0">
                        <a:lnSpc>
                          <a:spcPct val="100000"/>
                        </a:lnSpc>
                        <a:spcBef>
                          <a:spcPct val="0"/>
                        </a:spcBef>
                        <a:spcAft>
                          <a:spcPct val="0"/>
                        </a:spcAft>
                        <a:buClrTx/>
                        <a:buSzTx/>
                        <a:buFontTx/>
                        <a:buNone/>
                      </a:pPr>
                      <a:r>
                        <a:rPr kumimoji="0" lang="en-US" altLang="zh-CN" sz="1800" b="1" i="0" u="none" strike="noStrike" cap="none" normalizeH="0" baseline="0" smtClean="0">
                          <a:ln>
                            <a:noFill/>
                          </a:ln>
                          <a:solidFill>
                            <a:srgbClr val="000099"/>
                          </a:solidFill>
                          <a:effectLst/>
                          <a:latin typeface="Calibri" panose="020F0502020204030204" charset="0"/>
                          <a:ea typeface="宋体" panose="02010600030101010101" pitchFamily="2" charset="-122"/>
                        </a:rPr>
                        <a:t>10</a:t>
                      </a:r>
                      <a:endParaRPr kumimoji="0" lang="en-US" altLang="zh-CN" sz="1800" b="1" i="0" u="none" strike="noStrike" cap="none" normalizeH="0" baseline="0" smtClean="0">
                        <a:ln>
                          <a:noFill/>
                        </a:ln>
                        <a:solidFill>
                          <a:srgbClr val="000099"/>
                        </a:solidFill>
                        <a:effectLst/>
                        <a:latin typeface="Arial" panose="020B0604020202020204" pitchFamily="34" charset="0"/>
                        <a:ea typeface="宋体" panose="02010600030101010101" pitchFamily="2" charset="-122"/>
                      </a:endParaRPr>
                    </a:p>
                  </a:txBody>
                  <a:tcPr anchor="ctr" horzOverflow="overflow">
                    <a:lnL>
                      <a:noFill/>
                    </a:lnL>
                    <a:lnR cap="flat">
                      <a:noFill/>
                    </a:lnR>
                    <a:lnT>
                      <a:noFill/>
                    </a:lnT>
                    <a:lnB>
                      <a:noFill/>
                    </a:lnB>
                    <a:lnTlToBr>
                      <a:noFill/>
                    </a:lnTlToBr>
                    <a:lnBlToTr>
                      <a:noFill/>
                    </a:lnBlToTr>
                    <a:noFill/>
                  </a:tcPr>
                </a:tc>
              </a:tr>
              <a:tr h="385763">
                <a:tc>
                  <a:txBody>
                    <a:bodyPr/>
                    <a:lstStyle/>
                    <a:p>
                      <a:pPr marL="342900" marR="0" lvl="0" indent="-342900" algn="l" defTabSz="914400" rtl="0" eaLnBrk="0" fontAlgn="base" latinLnBrk="0" hangingPunct="0">
                        <a:lnSpc>
                          <a:spcPct val="100000"/>
                        </a:lnSpc>
                        <a:spcBef>
                          <a:spcPct val="0"/>
                        </a:spcBef>
                        <a:spcAft>
                          <a:spcPct val="0"/>
                        </a:spcAft>
                        <a:buClrTx/>
                        <a:buSzTx/>
                        <a:buFontTx/>
                        <a:buNone/>
                      </a:pPr>
                      <a:r>
                        <a:rPr kumimoji="0" lang="zh-CN" altLang="en-US" sz="1800" b="0" i="0" u="none" strike="noStrike" cap="none" normalizeH="0" baseline="0" smtClean="0">
                          <a:ln>
                            <a:noFill/>
                          </a:ln>
                          <a:solidFill>
                            <a:srgbClr val="000099"/>
                          </a:solidFill>
                          <a:effectLst/>
                          <a:latin typeface="黑体" panose="02010609060101010101" pitchFamily="49" charset="-122"/>
                          <a:ea typeface="黑体" panose="02010609060101010101" pitchFamily="49" charset="-122"/>
                          <a:cs typeface="宋体" panose="02010600030101010101" pitchFamily="2" charset="-122"/>
                        </a:rPr>
                        <a:t>心力衰竭</a:t>
                      </a:r>
                      <a:endParaRPr kumimoji="0" lang="zh-CN" altLang="en-US" sz="1800" b="0" i="0" u="none" strike="noStrike" cap="none" normalizeH="0" baseline="0" smtClean="0">
                        <a:ln>
                          <a:noFill/>
                        </a:ln>
                        <a:solidFill>
                          <a:srgbClr val="000099"/>
                        </a:solidFill>
                        <a:effectLst/>
                        <a:latin typeface="黑体" panose="02010609060101010101" pitchFamily="49" charset="-122"/>
                        <a:ea typeface="黑体" panose="02010609060101010101" pitchFamily="49" charset="-122"/>
                        <a:cs typeface="宋体" panose="02010600030101010101" pitchFamily="2" charset="-122"/>
                      </a:endParaRPr>
                    </a:p>
                  </a:txBody>
                  <a:tcPr anchor="ctr" horzOverflow="overflow">
                    <a:lnL cap="flat">
                      <a:noFill/>
                    </a:lnL>
                    <a:lnR>
                      <a:noFill/>
                    </a:lnR>
                    <a:lnT>
                      <a:noFill/>
                    </a:lnT>
                    <a:lnB>
                      <a:noFill/>
                    </a:lnB>
                    <a:lnTlToBr>
                      <a:noFill/>
                    </a:lnTlToBr>
                    <a:lnBlToTr>
                      <a:noFill/>
                    </a:lnBlToTr>
                    <a:noFill/>
                  </a:tcPr>
                </a:tc>
                <a:tc>
                  <a:txBody>
                    <a:bodyPr/>
                    <a:lstStyle/>
                    <a:p>
                      <a:pPr marL="342900" marR="0" lvl="0" indent="-342900" algn="ctr" defTabSz="914400" rtl="0" eaLnBrk="0" fontAlgn="base" latinLnBrk="0" hangingPunct="0">
                        <a:lnSpc>
                          <a:spcPct val="100000"/>
                        </a:lnSpc>
                        <a:spcBef>
                          <a:spcPct val="0"/>
                        </a:spcBef>
                        <a:spcAft>
                          <a:spcPct val="0"/>
                        </a:spcAft>
                        <a:buClrTx/>
                        <a:buSzTx/>
                        <a:buFontTx/>
                        <a:buNone/>
                      </a:pPr>
                      <a:r>
                        <a:rPr kumimoji="0" lang="en-US" altLang="zh-CN" sz="1800" b="1" i="0" u="none" strike="noStrike" cap="none" normalizeH="0" baseline="0" smtClean="0">
                          <a:ln>
                            <a:noFill/>
                          </a:ln>
                          <a:solidFill>
                            <a:srgbClr val="000099"/>
                          </a:solidFill>
                          <a:effectLst/>
                          <a:latin typeface="Calibri" panose="020F0502020204030204" charset="0"/>
                          <a:ea typeface="宋体" panose="02010600030101010101" pitchFamily="2" charset="-122"/>
                        </a:rPr>
                        <a:t>3</a:t>
                      </a:r>
                      <a:endParaRPr kumimoji="0" lang="en-US" altLang="zh-CN" sz="1800" b="1" i="0" u="none" strike="noStrike" cap="none" normalizeH="0" baseline="0" smtClean="0">
                        <a:ln>
                          <a:noFill/>
                        </a:ln>
                        <a:solidFill>
                          <a:srgbClr val="000099"/>
                        </a:solidFill>
                        <a:effectLst/>
                        <a:latin typeface="Arial" panose="020B0604020202020204" pitchFamily="34" charset="0"/>
                        <a:ea typeface="宋体" panose="02010600030101010101" pitchFamily="2" charset="-122"/>
                      </a:endParaRPr>
                    </a:p>
                  </a:txBody>
                  <a:tcPr anchor="ctr" horzOverflow="overflow">
                    <a:lnL>
                      <a:noFill/>
                    </a:lnL>
                    <a:lnR>
                      <a:noFill/>
                    </a:lnR>
                    <a:lnT>
                      <a:noFill/>
                    </a:lnT>
                    <a:lnB>
                      <a:noFill/>
                    </a:lnB>
                    <a:lnTlToBr>
                      <a:noFill/>
                    </a:lnTlToBr>
                    <a:lnBlToTr>
                      <a:noFill/>
                    </a:lnBlToTr>
                    <a:noFill/>
                  </a:tcPr>
                </a:tc>
                <a:tc>
                  <a:txBody>
                    <a:bodyPr/>
                    <a:lstStyle/>
                    <a:p>
                      <a:pPr marL="342900" marR="0" lvl="0" indent="-342900" algn="ctr" defTabSz="914400" rtl="0" eaLnBrk="0" fontAlgn="base" latinLnBrk="0" hangingPunct="0">
                        <a:lnSpc>
                          <a:spcPct val="100000"/>
                        </a:lnSpc>
                        <a:spcBef>
                          <a:spcPct val="0"/>
                        </a:spcBef>
                        <a:spcAft>
                          <a:spcPct val="0"/>
                        </a:spcAft>
                        <a:buClrTx/>
                        <a:buSzTx/>
                        <a:buFontTx/>
                        <a:buNone/>
                      </a:pPr>
                      <a:r>
                        <a:rPr kumimoji="0" lang="en-US" altLang="zh-CN" sz="1800" b="1" i="0" u="none" strike="noStrike" cap="none" normalizeH="0" baseline="0" smtClean="0">
                          <a:ln>
                            <a:noFill/>
                          </a:ln>
                          <a:solidFill>
                            <a:srgbClr val="000099"/>
                          </a:solidFill>
                          <a:effectLst/>
                          <a:latin typeface="Calibri" panose="020F0502020204030204" charset="0"/>
                          <a:ea typeface="宋体" panose="02010600030101010101" pitchFamily="2" charset="-122"/>
                        </a:rPr>
                        <a:t>8</a:t>
                      </a:r>
                      <a:endParaRPr kumimoji="0" lang="en-US" altLang="zh-CN" sz="1800" b="1" i="0" u="none" strike="noStrike" cap="none" normalizeH="0" baseline="0" smtClean="0">
                        <a:ln>
                          <a:noFill/>
                        </a:ln>
                        <a:solidFill>
                          <a:srgbClr val="000099"/>
                        </a:solidFill>
                        <a:effectLst/>
                        <a:latin typeface="Arial" panose="020B0604020202020204" pitchFamily="34" charset="0"/>
                        <a:ea typeface="宋体" panose="02010600030101010101" pitchFamily="2" charset="-122"/>
                      </a:endParaRPr>
                    </a:p>
                  </a:txBody>
                  <a:tcPr anchor="ctr" horzOverflow="overflow">
                    <a:lnL>
                      <a:noFill/>
                    </a:lnL>
                    <a:lnR cap="flat">
                      <a:noFill/>
                    </a:lnR>
                    <a:lnT>
                      <a:noFill/>
                    </a:lnT>
                    <a:lnB>
                      <a:noFill/>
                    </a:lnB>
                    <a:lnTlToBr>
                      <a:noFill/>
                    </a:lnTlToBr>
                    <a:lnBlToTr>
                      <a:noFill/>
                    </a:lnBlToTr>
                    <a:noFill/>
                  </a:tcPr>
                </a:tc>
              </a:tr>
              <a:tr h="385763">
                <a:tc>
                  <a:txBody>
                    <a:bodyPr/>
                    <a:lstStyle/>
                    <a:p>
                      <a:pPr marL="342900" marR="0" lvl="0" indent="-342900" algn="l" defTabSz="914400" rtl="0" eaLnBrk="0" fontAlgn="base" latinLnBrk="0" hangingPunct="0">
                        <a:lnSpc>
                          <a:spcPct val="100000"/>
                        </a:lnSpc>
                        <a:spcBef>
                          <a:spcPct val="0"/>
                        </a:spcBef>
                        <a:spcAft>
                          <a:spcPct val="0"/>
                        </a:spcAft>
                        <a:buClrTx/>
                        <a:buSzTx/>
                        <a:buFontTx/>
                        <a:buNone/>
                      </a:pPr>
                      <a:r>
                        <a:rPr kumimoji="0" lang="zh-CN" altLang="en-US" sz="1800" b="0" i="0" u="none" strike="noStrike" cap="none" normalizeH="0" baseline="0" smtClean="0">
                          <a:ln>
                            <a:noFill/>
                          </a:ln>
                          <a:solidFill>
                            <a:srgbClr val="000099"/>
                          </a:solidFill>
                          <a:effectLst/>
                          <a:latin typeface="黑体" panose="02010609060101010101" pitchFamily="49" charset="-122"/>
                          <a:ea typeface="黑体" panose="02010609060101010101" pitchFamily="49" charset="-122"/>
                          <a:cs typeface="宋体" panose="02010600030101010101" pitchFamily="2" charset="-122"/>
                        </a:rPr>
                        <a:t>严重心律失常 </a:t>
                      </a:r>
                      <a:endParaRPr kumimoji="0" lang="zh-CN" altLang="en-US" sz="1800" b="0" i="0" u="none" strike="noStrike" cap="none" normalizeH="0" baseline="0" smtClean="0">
                        <a:ln>
                          <a:noFill/>
                        </a:ln>
                        <a:solidFill>
                          <a:srgbClr val="000099"/>
                        </a:solidFill>
                        <a:effectLst/>
                        <a:latin typeface="黑体" panose="02010609060101010101" pitchFamily="49" charset="-122"/>
                        <a:ea typeface="黑体" panose="02010609060101010101" pitchFamily="49" charset="-122"/>
                        <a:cs typeface="宋体" panose="02010600030101010101" pitchFamily="2" charset="-122"/>
                      </a:endParaRPr>
                    </a:p>
                  </a:txBody>
                  <a:tcPr anchor="ctr" horzOverflow="overflow">
                    <a:lnL cap="flat">
                      <a:noFill/>
                    </a:lnL>
                    <a:lnR>
                      <a:noFill/>
                    </a:lnR>
                    <a:lnT>
                      <a:noFill/>
                    </a:lnT>
                    <a:lnB>
                      <a:noFill/>
                    </a:lnB>
                    <a:lnTlToBr>
                      <a:noFill/>
                    </a:lnTlToBr>
                    <a:lnBlToTr>
                      <a:noFill/>
                    </a:lnBlToTr>
                    <a:noFill/>
                  </a:tcPr>
                </a:tc>
                <a:tc>
                  <a:txBody>
                    <a:bodyPr/>
                    <a:lstStyle/>
                    <a:p>
                      <a:pPr marL="342900" marR="0" lvl="0" indent="-342900" algn="ctr" defTabSz="914400" rtl="0" eaLnBrk="0" fontAlgn="base" latinLnBrk="0" hangingPunct="0">
                        <a:lnSpc>
                          <a:spcPct val="100000"/>
                        </a:lnSpc>
                        <a:spcBef>
                          <a:spcPct val="0"/>
                        </a:spcBef>
                        <a:spcAft>
                          <a:spcPct val="0"/>
                        </a:spcAft>
                        <a:buClrTx/>
                        <a:buSzTx/>
                        <a:buFontTx/>
                        <a:buNone/>
                      </a:pPr>
                      <a:r>
                        <a:rPr kumimoji="0" lang="en-US" altLang="zh-CN" sz="1800" b="1" i="0" u="none" strike="noStrike" cap="none" normalizeH="0" baseline="0" smtClean="0">
                          <a:ln>
                            <a:noFill/>
                          </a:ln>
                          <a:solidFill>
                            <a:srgbClr val="000099"/>
                          </a:solidFill>
                          <a:effectLst/>
                          <a:latin typeface="Calibri" panose="020F0502020204030204" charset="0"/>
                          <a:ea typeface="宋体" panose="02010600030101010101" pitchFamily="2" charset="-122"/>
                        </a:rPr>
                        <a:t>11</a:t>
                      </a:r>
                      <a:endParaRPr kumimoji="0" lang="en-US" altLang="zh-CN" sz="1800" b="1" i="0" u="none" strike="noStrike" cap="none" normalizeH="0" baseline="0" smtClean="0">
                        <a:ln>
                          <a:noFill/>
                        </a:ln>
                        <a:solidFill>
                          <a:srgbClr val="000099"/>
                        </a:solidFill>
                        <a:effectLst/>
                        <a:latin typeface="Arial" panose="020B0604020202020204" pitchFamily="34" charset="0"/>
                        <a:ea typeface="宋体" panose="02010600030101010101" pitchFamily="2" charset="-122"/>
                      </a:endParaRPr>
                    </a:p>
                  </a:txBody>
                  <a:tcPr anchor="ctr" horzOverflow="overflow">
                    <a:lnL>
                      <a:noFill/>
                    </a:lnL>
                    <a:lnR>
                      <a:noFill/>
                    </a:lnR>
                    <a:lnT>
                      <a:noFill/>
                    </a:lnT>
                    <a:lnB>
                      <a:noFill/>
                    </a:lnB>
                    <a:lnTlToBr>
                      <a:noFill/>
                    </a:lnTlToBr>
                    <a:lnBlToTr>
                      <a:noFill/>
                    </a:lnBlToTr>
                    <a:noFill/>
                  </a:tcPr>
                </a:tc>
                <a:tc>
                  <a:txBody>
                    <a:bodyPr/>
                    <a:lstStyle/>
                    <a:p>
                      <a:pPr marL="342900" marR="0" lvl="0" indent="-342900" algn="ctr" defTabSz="914400" rtl="0" eaLnBrk="0" fontAlgn="base" latinLnBrk="0" hangingPunct="0">
                        <a:lnSpc>
                          <a:spcPct val="100000"/>
                        </a:lnSpc>
                        <a:spcBef>
                          <a:spcPct val="0"/>
                        </a:spcBef>
                        <a:spcAft>
                          <a:spcPct val="0"/>
                        </a:spcAft>
                        <a:buClrTx/>
                        <a:buSzTx/>
                        <a:buFontTx/>
                        <a:buNone/>
                      </a:pPr>
                      <a:r>
                        <a:rPr kumimoji="0" lang="en-US" altLang="zh-CN" sz="1800" b="1" i="0" u="none" strike="noStrike" cap="none" normalizeH="0" baseline="0" smtClean="0">
                          <a:ln>
                            <a:noFill/>
                          </a:ln>
                          <a:solidFill>
                            <a:srgbClr val="000099"/>
                          </a:solidFill>
                          <a:effectLst/>
                          <a:latin typeface="Calibri" panose="020F0502020204030204" charset="0"/>
                          <a:ea typeface="宋体" panose="02010600030101010101" pitchFamily="2" charset="-122"/>
                        </a:rPr>
                        <a:t>19</a:t>
                      </a:r>
                      <a:endParaRPr kumimoji="0" lang="en-US" altLang="zh-CN" sz="1800" b="1" i="0" u="none" strike="noStrike" cap="none" normalizeH="0" baseline="0" smtClean="0">
                        <a:ln>
                          <a:noFill/>
                        </a:ln>
                        <a:solidFill>
                          <a:srgbClr val="000099"/>
                        </a:solidFill>
                        <a:effectLst/>
                        <a:latin typeface="Arial" panose="020B0604020202020204" pitchFamily="34" charset="0"/>
                        <a:ea typeface="宋体" panose="02010600030101010101" pitchFamily="2" charset="-122"/>
                      </a:endParaRPr>
                    </a:p>
                  </a:txBody>
                  <a:tcPr anchor="ctr" horzOverflow="overflow">
                    <a:lnL>
                      <a:noFill/>
                    </a:lnL>
                    <a:lnR cap="flat">
                      <a:noFill/>
                    </a:lnR>
                    <a:lnT>
                      <a:noFill/>
                    </a:lnT>
                    <a:lnB>
                      <a:noFill/>
                    </a:lnB>
                    <a:lnTlToBr>
                      <a:noFill/>
                    </a:lnTlToBr>
                    <a:lnBlToTr>
                      <a:noFill/>
                    </a:lnBlToTr>
                    <a:noFill/>
                  </a:tcPr>
                </a:tc>
              </a:tr>
              <a:tr h="436563">
                <a:tc>
                  <a:txBody>
                    <a:bodyPr/>
                    <a:lstStyle/>
                    <a:p>
                      <a:pPr marL="342900" marR="0" lvl="0" indent="-342900" algn="l" defTabSz="914400" rtl="0" eaLnBrk="0" fontAlgn="base" latinLnBrk="0" hangingPunct="0">
                        <a:lnSpc>
                          <a:spcPct val="100000"/>
                        </a:lnSpc>
                        <a:spcBef>
                          <a:spcPct val="0"/>
                        </a:spcBef>
                        <a:spcAft>
                          <a:spcPct val="0"/>
                        </a:spcAft>
                        <a:buClrTx/>
                        <a:buSzTx/>
                        <a:buFontTx/>
                        <a:buNone/>
                      </a:pPr>
                      <a:r>
                        <a:rPr kumimoji="0" lang="zh-CN" altLang="en-US" sz="1800" b="0" i="0" u="none" strike="noStrike" cap="none" normalizeH="0" baseline="0" smtClean="0">
                          <a:ln>
                            <a:noFill/>
                          </a:ln>
                          <a:solidFill>
                            <a:srgbClr val="000099"/>
                          </a:solidFill>
                          <a:effectLst/>
                          <a:latin typeface="黑体" panose="02010609060101010101" pitchFamily="49" charset="-122"/>
                          <a:ea typeface="黑体" panose="02010609060101010101" pitchFamily="49" charset="-122"/>
                          <a:cs typeface="宋体" panose="02010600030101010101" pitchFamily="2" charset="-122"/>
                        </a:rPr>
                        <a:t>肺栓塞</a:t>
                      </a:r>
                      <a:endParaRPr kumimoji="0" lang="zh-CN" altLang="en-US" sz="1800" b="0" i="0" u="none" strike="noStrike" cap="none" normalizeH="0" baseline="0" smtClean="0">
                        <a:ln>
                          <a:noFill/>
                        </a:ln>
                        <a:solidFill>
                          <a:srgbClr val="000099"/>
                        </a:solidFill>
                        <a:effectLst/>
                        <a:latin typeface="黑体" panose="02010609060101010101" pitchFamily="49" charset="-122"/>
                        <a:ea typeface="黑体" panose="02010609060101010101" pitchFamily="49" charset="-122"/>
                        <a:cs typeface="宋体" panose="02010600030101010101" pitchFamily="2" charset="-122"/>
                      </a:endParaRPr>
                    </a:p>
                  </a:txBody>
                  <a:tcPr anchor="ctr" horzOverflow="overflow">
                    <a:lnL cap="flat">
                      <a:noFill/>
                    </a:lnL>
                    <a:lnR>
                      <a:noFill/>
                    </a:lnR>
                    <a:lnT>
                      <a:noFill/>
                    </a:lnT>
                    <a:lnB>
                      <a:noFill/>
                    </a:lnB>
                    <a:lnTlToBr>
                      <a:noFill/>
                    </a:lnTlToBr>
                    <a:lnBlToTr>
                      <a:noFill/>
                    </a:lnBlToTr>
                    <a:noFill/>
                  </a:tcPr>
                </a:tc>
                <a:tc>
                  <a:txBody>
                    <a:bodyPr/>
                    <a:lstStyle/>
                    <a:p>
                      <a:pPr marL="342900" marR="0" lvl="0" indent="-342900" algn="ctr" defTabSz="914400" rtl="0" eaLnBrk="0" fontAlgn="base" latinLnBrk="0" hangingPunct="0">
                        <a:lnSpc>
                          <a:spcPct val="100000"/>
                        </a:lnSpc>
                        <a:spcBef>
                          <a:spcPct val="0"/>
                        </a:spcBef>
                        <a:spcAft>
                          <a:spcPct val="0"/>
                        </a:spcAft>
                        <a:buClrTx/>
                        <a:buSzTx/>
                        <a:buFontTx/>
                        <a:buNone/>
                      </a:pPr>
                      <a:r>
                        <a:rPr kumimoji="0" lang="en-US" altLang="zh-CN" sz="1800" b="1" i="0" u="none" strike="noStrike" cap="none" normalizeH="0" baseline="0" smtClean="0">
                          <a:ln>
                            <a:noFill/>
                          </a:ln>
                          <a:solidFill>
                            <a:srgbClr val="000099"/>
                          </a:solidFill>
                          <a:effectLst/>
                          <a:latin typeface="Calibri" panose="020F0502020204030204" charset="0"/>
                          <a:ea typeface="宋体" panose="02010600030101010101" pitchFamily="2" charset="-122"/>
                        </a:rPr>
                        <a:t>3</a:t>
                      </a:r>
                      <a:endParaRPr kumimoji="0" lang="en-US" altLang="zh-CN" sz="1800" b="1" i="0" u="none" strike="noStrike" cap="none" normalizeH="0" baseline="0" smtClean="0">
                        <a:ln>
                          <a:noFill/>
                        </a:ln>
                        <a:solidFill>
                          <a:srgbClr val="000099"/>
                        </a:solidFill>
                        <a:effectLst/>
                        <a:latin typeface="Arial" panose="020B0604020202020204" pitchFamily="34" charset="0"/>
                        <a:ea typeface="宋体" panose="02010600030101010101" pitchFamily="2" charset="-122"/>
                      </a:endParaRPr>
                    </a:p>
                  </a:txBody>
                  <a:tcPr anchor="ctr" horzOverflow="overflow">
                    <a:lnL>
                      <a:noFill/>
                    </a:lnL>
                    <a:lnR>
                      <a:noFill/>
                    </a:lnR>
                    <a:lnT>
                      <a:noFill/>
                    </a:lnT>
                    <a:lnB>
                      <a:noFill/>
                    </a:lnB>
                    <a:lnTlToBr>
                      <a:noFill/>
                    </a:lnTlToBr>
                    <a:lnBlToTr>
                      <a:noFill/>
                    </a:lnBlToTr>
                    <a:noFill/>
                  </a:tcPr>
                </a:tc>
                <a:tc>
                  <a:txBody>
                    <a:bodyPr/>
                    <a:lstStyle/>
                    <a:p>
                      <a:pPr marL="342900" marR="0" lvl="0" indent="-342900" algn="ctr" defTabSz="914400" rtl="0" eaLnBrk="0" fontAlgn="base" latinLnBrk="0" hangingPunct="0">
                        <a:lnSpc>
                          <a:spcPct val="100000"/>
                        </a:lnSpc>
                        <a:spcBef>
                          <a:spcPct val="0"/>
                        </a:spcBef>
                        <a:spcAft>
                          <a:spcPct val="0"/>
                        </a:spcAft>
                        <a:buClrTx/>
                        <a:buSzTx/>
                        <a:buFontTx/>
                        <a:buNone/>
                      </a:pPr>
                      <a:r>
                        <a:rPr kumimoji="0" lang="en-US" altLang="zh-CN" sz="1800" b="1" i="0" u="none" strike="noStrike" cap="none" normalizeH="0" baseline="0" smtClean="0">
                          <a:ln>
                            <a:noFill/>
                          </a:ln>
                          <a:solidFill>
                            <a:srgbClr val="000099"/>
                          </a:solidFill>
                          <a:effectLst/>
                          <a:latin typeface="Calibri" panose="020F0502020204030204" charset="0"/>
                          <a:ea typeface="宋体" panose="02010600030101010101" pitchFamily="2" charset="-122"/>
                        </a:rPr>
                        <a:t>4</a:t>
                      </a:r>
                      <a:endParaRPr kumimoji="0" lang="en-US" altLang="zh-CN" sz="1800" b="1" i="0" u="none" strike="noStrike" cap="none" normalizeH="0" baseline="0" smtClean="0">
                        <a:ln>
                          <a:noFill/>
                        </a:ln>
                        <a:solidFill>
                          <a:srgbClr val="000099"/>
                        </a:solidFill>
                        <a:effectLst/>
                        <a:latin typeface="Arial" panose="020B0604020202020204" pitchFamily="34" charset="0"/>
                        <a:ea typeface="宋体" panose="02010600030101010101" pitchFamily="2" charset="-122"/>
                      </a:endParaRPr>
                    </a:p>
                  </a:txBody>
                  <a:tcPr anchor="ctr" horzOverflow="overflow">
                    <a:lnL>
                      <a:noFill/>
                    </a:lnL>
                    <a:lnR cap="flat">
                      <a:noFill/>
                    </a:lnR>
                    <a:lnT>
                      <a:noFill/>
                    </a:lnT>
                    <a:lnB>
                      <a:noFill/>
                    </a:lnB>
                    <a:lnTlToBr>
                      <a:noFill/>
                    </a:lnTlToBr>
                    <a:lnBlToTr>
                      <a:noFill/>
                    </a:lnBlToTr>
                    <a:noFill/>
                  </a:tcPr>
                </a:tc>
              </a:tr>
              <a:tr h="385763">
                <a:tc>
                  <a:txBody>
                    <a:bodyPr/>
                    <a:lstStyle/>
                    <a:p>
                      <a:pPr marL="342900" marR="0" lvl="0" indent="-342900" algn="l" defTabSz="914400" rtl="0" eaLnBrk="0" fontAlgn="base" latinLnBrk="0" hangingPunct="0">
                        <a:lnSpc>
                          <a:spcPct val="100000"/>
                        </a:lnSpc>
                        <a:spcBef>
                          <a:spcPct val="0"/>
                        </a:spcBef>
                        <a:spcAft>
                          <a:spcPct val="0"/>
                        </a:spcAft>
                        <a:buClrTx/>
                        <a:buSzTx/>
                        <a:buFontTx/>
                        <a:buNone/>
                      </a:pPr>
                      <a:r>
                        <a:rPr kumimoji="0" lang="zh-CN" altLang="en-US" sz="1800" b="0" i="0" u="none" strike="noStrike" cap="none" normalizeH="0" baseline="0" smtClean="0">
                          <a:ln>
                            <a:noFill/>
                          </a:ln>
                          <a:solidFill>
                            <a:srgbClr val="000099"/>
                          </a:solidFill>
                          <a:effectLst/>
                          <a:latin typeface="黑体" panose="02010609060101010101" pitchFamily="49" charset="-122"/>
                          <a:ea typeface="黑体" panose="02010609060101010101" pitchFamily="49" charset="-122"/>
                          <a:cs typeface="宋体" panose="02010600030101010101" pitchFamily="2" charset="-122"/>
                        </a:rPr>
                        <a:t>外周血管事件</a:t>
                      </a:r>
                      <a:endParaRPr kumimoji="0" lang="zh-CN" altLang="en-US" sz="1800" b="0" i="0" u="none" strike="noStrike" cap="none" normalizeH="0" baseline="0" smtClean="0">
                        <a:ln>
                          <a:noFill/>
                        </a:ln>
                        <a:solidFill>
                          <a:srgbClr val="000099"/>
                        </a:solidFill>
                        <a:effectLst/>
                        <a:latin typeface="黑体" panose="02010609060101010101" pitchFamily="49" charset="-122"/>
                        <a:ea typeface="黑体" panose="02010609060101010101" pitchFamily="49" charset="-122"/>
                        <a:cs typeface="宋体" panose="02010600030101010101" pitchFamily="2" charset="-122"/>
                      </a:endParaRPr>
                    </a:p>
                  </a:txBody>
                  <a:tcPr anchor="ctr" horzOverflow="overflow">
                    <a:lnL cap="flat">
                      <a:noFill/>
                    </a:lnL>
                    <a:lnR>
                      <a:noFill/>
                    </a:lnR>
                    <a:lnT>
                      <a:noFill/>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0" fontAlgn="base" latinLnBrk="0" hangingPunct="0">
                        <a:lnSpc>
                          <a:spcPct val="100000"/>
                        </a:lnSpc>
                        <a:spcBef>
                          <a:spcPct val="0"/>
                        </a:spcBef>
                        <a:spcAft>
                          <a:spcPct val="0"/>
                        </a:spcAft>
                        <a:buClrTx/>
                        <a:buSzTx/>
                        <a:buFontTx/>
                        <a:buNone/>
                      </a:pPr>
                      <a:r>
                        <a:rPr kumimoji="0" lang="en-US" altLang="zh-CN" sz="1800" b="1" i="0" u="none" strike="noStrike" cap="none" normalizeH="0" baseline="0" smtClean="0">
                          <a:ln>
                            <a:noFill/>
                          </a:ln>
                          <a:solidFill>
                            <a:srgbClr val="000099"/>
                          </a:solidFill>
                          <a:effectLst/>
                          <a:latin typeface="Calibri" panose="020F0502020204030204" charset="0"/>
                          <a:ea typeface="宋体" panose="02010600030101010101" pitchFamily="2" charset="-122"/>
                        </a:rPr>
                        <a:t>2</a:t>
                      </a:r>
                      <a:endParaRPr kumimoji="0" lang="en-US" altLang="zh-CN" sz="1800" b="1" i="0" u="none" strike="noStrike" cap="none" normalizeH="0" baseline="0" smtClean="0">
                        <a:ln>
                          <a:noFill/>
                        </a:ln>
                        <a:solidFill>
                          <a:srgbClr val="000099"/>
                        </a:solidFill>
                        <a:effectLst/>
                        <a:latin typeface="Arial" panose="020B0604020202020204" pitchFamily="34" charset="0"/>
                        <a:ea typeface="宋体" panose="02010600030101010101" pitchFamily="2" charset="-122"/>
                      </a:endParaRPr>
                    </a:p>
                  </a:txBody>
                  <a:tcPr anchor="ctr" horzOverflow="overflow">
                    <a:lnL>
                      <a:noFill/>
                    </a:lnL>
                    <a:lnR>
                      <a:noFill/>
                    </a:lnR>
                    <a:lnT>
                      <a:noFill/>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0" fontAlgn="base" latinLnBrk="0" hangingPunct="0">
                        <a:lnSpc>
                          <a:spcPct val="100000"/>
                        </a:lnSpc>
                        <a:spcBef>
                          <a:spcPct val="0"/>
                        </a:spcBef>
                        <a:spcAft>
                          <a:spcPct val="0"/>
                        </a:spcAft>
                        <a:buClrTx/>
                        <a:buSzTx/>
                        <a:buFontTx/>
                        <a:buNone/>
                      </a:pPr>
                      <a:r>
                        <a:rPr kumimoji="0" lang="en-US" altLang="zh-CN" sz="1800" b="1" i="0" u="none" strike="noStrike" cap="none" normalizeH="0" baseline="0" smtClean="0">
                          <a:ln>
                            <a:noFill/>
                          </a:ln>
                          <a:solidFill>
                            <a:srgbClr val="000099"/>
                          </a:solidFill>
                          <a:effectLst/>
                          <a:latin typeface="Calibri" panose="020F0502020204030204" charset="0"/>
                          <a:ea typeface="宋体" panose="02010600030101010101" pitchFamily="2" charset="-122"/>
                        </a:rPr>
                        <a:t>1</a:t>
                      </a:r>
                      <a:endParaRPr kumimoji="0" lang="en-US" altLang="zh-CN" sz="1800" b="1" i="0" u="none" strike="noStrike" cap="none" normalizeH="0" baseline="0" smtClean="0">
                        <a:ln>
                          <a:noFill/>
                        </a:ln>
                        <a:solidFill>
                          <a:srgbClr val="000099"/>
                        </a:solidFill>
                        <a:effectLst/>
                        <a:latin typeface="Arial" panose="020B0604020202020204" pitchFamily="34" charset="0"/>
                        <a:ea typeface="宋体" panose="02010600030101010101" pitchFamily="2" charset="-122"/>
                      </a:endParaRPr>
                    </a:p>
                  </a:txBody>
                  <a:tcPr anchor="ctr" horzOverflow="overflow">
                    <a:lnL>
                      <a:noFill/>
                    </a:lnL>
                    <a:lnR cap="flat">
                      <a:noFill/>
                    </a:lnR>
                    <a:lnT>
                      <a:noFill/>
                    </a:lnT>
                    <a:lnB w="12700" cap="flat" cmpd="sng" algn="ctr">
                      <a:solidFill>
                        <a:srgbClr val="000000"/>
                      </a:solidFill>
                      <a:prstDash val="solid"/>
                      <a:round/>
                      <a:headEnd type="none" w="med" len="med"/>
                      <a:tailEnd type="none" w="med" len="med"/>
                    </a:lnB>
                    <a:lnTlToBr>
                      <a:noFill/>
                    </a:lnTlToBr>
                    <a:lnBlToTr>
                      <a:noFill/>
                    </a:lnBlToTr>
                    <a:noFill/>
                  </a:tcPr>
                </a:tc>
              </a:tr>
            </a:tbl>
          </a:graphicData>
        </a:graphic>
      </p:graphicFrame>
      <p:sp>
        <p:nvSpPr>
          <p:cNvPr id="257089" name="Rectangle 65"/>
          <p:cNvSpPr>
            <a:spLocks noChangeArrowheads="1"/>
          </p:cNvSpPr>
          <p:nvPr/>
        </p:nvSpPr>
        <p:spPr bwMode="auto">
          <a:xfrm>
            <a:off x="0" y="3886200"/>
            <a:ext cx="4356100" cy="2311400"/>
          </a:xfrm>
          <a:prstGeom prst="rect">
            <a:avLst/>
          </a:prstGeom>
          <a:noFill/>
          <a:ln w="28575">
            <a:solidFill>
              <a:schemeClr val="hlink"/>
            </a:solidFill>
            <a:miter lim="800000"/>
          </a:ln>
          <a:effectLst/>
        </p:spPr>
        <p:txBody>
          <a:bodyPr anchor="ctr">
            <a:spAutoFit/>
          </a:bodyPr>
          <a:lstStyle/>
          <a:p>
            <a:pPr indent="400050">
              <a:lnSpc>
                <a:spcPct val="120000"/>
              </a:lnSpc>
            </a:pPr>
            <a:r>
              <a:rPr lang="zh-CN" altLang="en-US" sz="2000" b="1">
                <a:solidFill>
                  <a:srgbClr val="000099"/>
                </a:solidFill>
                <a:latin typeface="黑体" panose="02010609060101010101" pitchFamily="49" charset="-122"/>
                <a:ea typeface="黑体" panose="02010609060101010101" pitchFamily="49" charset="-122"/>
              </a:rPr>
              <a:t>总随访例数：</a:t>
            </a:r>
            <a:r>
              <a:rPr lang="en-US" altLang="zh-CN" sz="2000" b="1" u="sng">
                <a:solidFill>
                  <a:srgbClr val="000099"/>
                </a:solidFill>
                <a:latin typeface="黑体" panose="02010609060101010101" pitchFamily="49" charset="-122"/>
                <a:ea typeface="黑体" panose="02010609060101010101" pitchFamily="49" charset="-122"/>
              </a:rPr>
              <a:t>1744 </a:t>
            </a:r>
            <a:r>
              <a:rPr lang="zh-CN" altLang="en-US" sz="2000" b="1" u="sng">
                <a:solidFill>
                  <a:srgbClr val="000099"/>
                </a:solidFill>
                <a:latin typeface="黑体" panose="02010609060101010101" pitchFamily="49" charset="-122"/>
                <a:ea typeface="黑体" panose="02010609060101010101" pitchFamily="49" charset="-122"/>
              </a:rPr>
              <a:t>例</a:t>
            </a:r>
            <a:endParaRPr lang="zh-CN" altLang="en-US" sz="2000" b="1" u="sng">
              <a:solidFill>
                <a:srgbClr val="000099"/>
              </a:solidFill>
              <a:latin typeface="黑体" panose="02010609060101010101" pitchFamily="49" charset="-122"/>
              <a:ea typeface="黑体" panose="02010609060101010101" pitchFamily="49" charset="-122"/>
            </a:endParaRPr>
          </a:p>
          <a:p>
            <a:pPr indent="400050">
              <a:lnSpc>
                <a:spcPct val="120000"/>
              </a:lnSpc>
            </a:pPr>
            <a:r>
              <a:rPr lang="zh-CN" altLang="en-US" sz="2000" b="1">
                <a:solidFill>
                  <a:srgbClr val="000099"/>
                </a:solidFill>
                <a:latin typeface="黑体" panose="02010609060101010101" pitchFamily="49" charset="-122"/>
                <a:ea typeface="黑体" panose="02010609060101010101" pitchFamily="49" charset="-122"/>
              </a:rPr>
              <a:t>阿司匹林组：</a:t>
            </a:r>
            <a:r>
              <a:rPr lang="en-US" altLang="zh-CN" sz="2000" b="1">
                <a:solidFill>
                  <a:srgbClr val="000099"/>
                </a:solidFill>
                <a:latin typeface="黑体" panose="02010609060101010101" pitchFamily="49" charset="-122"/>
                <a:ea typeface="黑体" panose="02010609060101010101" pitchFamily="49" charset="-122"/>
              </a:rPr>
              <a:t>871</a:t>
            </a:r>
            <a:r>
              <a:rPr lang="zh-CN" altLang="en-US" sz="2000" b="1">
                <a:solidFill>
                  <a:srgbClr val="000099"/>
                </a:solidFill>
                <a:latin typeface="黑体" panose="02010609060101010101" pitchFamily="49" charset="-122"/>
                <a:ea typeface="黑体" panose="02010609060101010101" pitchFamily="49" charset="-122"/>
              </a:rPr>
              <a:t>例</a:t>
            </a:r>
            <a:endParaRPr lang="zh-CN" altLang="en-US" sz="2000" b="1">
              <a:solidFill>
                <a:srgbClr val="000099"/>
              </a:solidFill>
              <a:latin typeface="黑体" panose="02010609060101010101" pitchFamily="49" charset="-122"/>
              <a:ea typeface="黑体" panose="02010609060101010101" pitchFamily="49" charset="-122"/>
            </a:endParaRPr>
          </a:p>
          <a:p>
            <a:pPr indent="400050">
              <a:lnSpc>
                <a:spcPct val="120000"/>
              </a:lnSpc>
            </a:pPr>
            <a:r>
              <a:rPr lang="zh-CN" altLang="en-US" sz="2000" b="1">
                <a:solidFill>
                  <a:srgbClr val="000099"/>
                </a:solidFill>
                <a:latin typeface="黑体" panose="02010609060101010101" pitchFamily="49" charset="-122"/>
                <a:ea typeface="黑体" panose="02010609060101010101" pitchFamily="49" charset="-122"/>
              </a:rPr>
              <a:t>芪参益气组：</a:t>
            </a:r>
            <a:r>
              <a:rPr lang="en-US" altLang="zh-CN" sz="2000" b="1">
                <a:solidFill>
                  <a:srgbClr val="000099"/>
                </a:solidFill>
                <a:latin typeface="黑体" panose="02010609060101010101" pitchFamily="49" charset="-122"/>
                <a:ea typeface="黑体" panose="02010609060101010101" pitchFamily="49" charset="-122"/>
              </a:rPr>
              <a:t>873</a:t>
            </a:r>
            <a:r>
              <a:rPr lang="zh-CN" altLang="en-US" sz="2000" b="1">
                <a:solidFill>
                  <a:srgbClr val="000099"/>
                </a:solidFill>
                <a:latin typeface="黑体" panose="02010609060101010101" pitchFamily="49" charset="-122"/>
                <a:ea typeface="黑体" panose="02010609060101010101" pitchFamily="49" charset="-122"/>
              </a:rPr>
              <a:t>例</a:t>
            </a:r>
            <a:endParaRPr lang="zh-CN" altLang="en-US" sz="2000" b="1">
              <a:solidFill>
                <a:srgbClr val="000099"/>
              </a:solidFill>
              <a:latin typeface="黑体" panose="02010609060101010101" pitchFamily="49" charset="-122"/>
              <a:ea typeface="黑体" panose="02010609060101010101" pitchFamily="49" charset="-122"/>
            </a:endParaRPr>
          </a:p>
          <a:p>
            <a:pPr indent="400050">
              <a:lnSpc>
                <a:spcPct val="120000"/>
              </a:lnSpc>
            </a:pPr>
            <a:r>
              <a:rPr lang="zh-CN" altLang="en-US" sz="2000" b="1">
                <a:solidFill>
                  <a:srgbClr val="000099"/>
                </a:solidFill>
                <a:latin typeface="黑体" panose="02010609060101010101" pitchFamily="49" charset="-122"/>
                <a:ea typeface="黑体" panose="02010609060101010101" pitchFamily="49" charset="-122"/>
              </a:rPr>
              <a:t>    发生终点事件病例：</a:t>
            </a:r>
            <a:r>
              <a:rPr lang="en-US" altLang="zh-CN" sz="2000" b="1">
                <a:solidFill>
                  <a:srgbClr val="000099"/>
                </a:solidFill>
                <a:latin typeface="黑体" panose="02010609060101010101" pitchFamily="49" charset="-122"/>
                <a:ea typeface="黑体" panose="02010609060101010101" pitchFamily="49" charset="-122"/>
              </a:rPr>
              <a:t>157</a:t>
            </a:r>
            <a:r>
              <a:rPr lang="zh-CN" altLang="en-US" sz="2000" b="1">
                <a:solidFill>
                  <a:srgbClr val="000099"/>
                </a:solidFill>
                <a:latin typeface="黑体" panose="02010609060101010101" pitchFamily="49" charset="-122"/>
                <a:ea typeface="黑体" panose="02010609060101010101" pitchFamily="49" charset="-122"/>
              </a:rPr>
              <a:t>例</a:t>
            </a:r>
            <a:endParaRPr lang="zh-CN" altLang="en-US" sz="2000" b="1">
              <a:solidFill>
                <a:srgbClr val="000099"/>
              </a:solidFill>
              <a:latin typeface="黑体" panose="02010609060101010101" pitchFamily="49" charset="-122"/>
              <a:ea typeface="黑体" panose="02010609060101010101" pitchFamily="49" charset="-122"/>
            </a:endParaRPr>
          </a:p>
          <a:p>
            <a:pPr indent="400050">
              <a:lnSpc>
                <a:spcPct val="120000"/>
              </a:lnSpc>
            </a:pPr>
            <a:r>
              <a:rPr lang="zh-CN" altLang="en-US" sz="2000" b="1">
                <a:solidFill>
                  <a:srgbClr val="000099"/>
                </a:solidFill>
                <a:latin typeface="黑体" panose="02010609060101010101" pitchFamily="49" charset="-122"/>
                <a:ea typeface="黑体" panose="02010609060101010101" pitchFamily="49" charset="-122"/>
              </a:rPr>
              <a:t>    其中：阿司匹林组</a:t>
            </a:r>
            <a:r>
              <a:rPr lang="en-US" altLang="zh-CN" sz="2000" b="1">
                <a:solidFill>
                  <a:srgbClr val="000099"/>
                </a:solidFill>
                <a:latin typeface="黑体" panose="02010609060101010101" pitchFamily="49" charset="-122"/>
                <a:ea typeface="黑体" panose="02010609060101010101" pitchFamily="49" charset="-122"/>
              </a:rPr>
              <a:t>:92</a:t>
            </a:r>
            <a:r>
              <a:rPr lang="zh-CN" altLang="en-US" sz="2000" b="1">
                <a:solidFill>
                  <a:srgbClr val="000099"/>
                </a:solidFill>
                <a:latin typeface="黑体" panose="02010609060101010101" pitchFamily="49" charset="-122"/>
                <a:ea typeface="黑体" panose="02010609060101010101" pitchFamily="49" charset="-122"/>
              </a:rPr>
              <a:t>例</a:t>
            </a:r>
            <a:endParaRPr lang="zh-CN" altLang="en-US" sz="2000" b="1">
              <a:solidFill>
                <a:srgbClr val="000099"/>
              </a:solidFill>
              <a:latin typeface="黑体" panose="02010609060101010101" pitchFamily="49" charset="-122"/>
              <a:ea typeface="黑体" panose="02010609060101010101" pitchFamily="49" charset="-122"/>
            </a:endParaRPr>
          </a:p>
          <a:p>
            <a:pPr indent="400050">
              <a:lnSpc>
                <a:spcPct val="120000"/>
              </a:lnSpc>
            </a:pPr>
            <a:r>
              <a:rPr lang="zh-CN" altLang="en-US" sz="2000" b="1">
                <a:solidFill>
                  <a:srgbClr val="000099"/>
                </a:solidFill>
                <a:latin typeface="黑体" panose="02010609060101010101" pitchFamily="49" charset="-122"/>
                <a:ea typeface="黑体" panose="02010609060101010101" pitchFamily="49" charset="-122"/>
              </a:rPr>
              <a:t>          芪参益气组</a:t>
            </a:r>
            <a:r>
              <a:rPr lang="en-US" altLang="zh-CN" sz="2000" b="1">
                <a:solidFill>
                  <a:srgbClr val="000099"/>
                </a:solidFill>
                <a:latin typeface="黑体" panose="02010609060101010101" pitchFamily="49" charset="-122"/>
                <a:ea typeface="黑体" panose="02010609060101010101" pitchFamily="49" charset="-122"/>
              </a:rPr>
              <a:t>:65</a:t>
            </a:r>
            <a:r>
              <a:rPr lang="zh-CN" altLang="en-US" sz="2000" b="1">
                <a:solidFill>
                  <a:srgbClr val="000099"/>
                </a:solidFill>
                <a:latin typeface="黑体" panose="02010609060101010101" pitchFamily="49" charset="-122"/>
                <a:ea typeface="黑体" panose="02010609060101010101" pitchFamily="49" charset="-122"/>
              </a:rPr>
              <a:t>例</a:t>
            </a:r>
            <a:endParaRPr lang="zh-CN" altLang="en-US" sz="2000" b="1">
              <a:solidFill>
                <a:srgbClr val="000099"/>
              </a:solidFill>
              <a:latin typeface="黑体" panose="02010609060101010101" pitchFamily="49" charset="-122"/>
              <a:ea typeface="黑体" panose="02010609060101010101" pitchFamily="49" charset="-122"/>
            </a:endParaRPr>
          </a:p>
        </p:txBody>
      </p:sp>
    </p:spTree>
  </p:cSld>
  <p:clrMapOvr>
    <a:masterClrMapping/>
  </p:clrMapOvr>
  <p:transition/>
  <p:timing>
    <p:tnLst>
      <p:par>
        <p:cTn id="1" dur="indefinite" restart="never" nodeType="tmRoot"/>
      </p:par>
    </p:tnLst>
  </p:timing>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TextBox 16"/>
          <p:cNvSpPr txBox="1"/>
          <p:nvPr/>
        </p:nvSpPr>
        <p:spPr>
          <a:xfrm>
            <a:off x="0" y="425215"/>
            <a:ext cx="9144000" cy="646331"/>
          </a:xfrm>
          <a:prstGeom prst="rect">
            <a:avLst/>
          </a:prstGeom>
          <a:noFill/>
        </p:spPr>
        <p:txBody>
          <a:bodyPr>
            <a:spAutoFit/>
          </a:bodyPr>
          <a:lstStyle/>
          <a:p>
            <a:pPr algn="ctr" fontAlgn="auto">
              <a:spcBef>
                <a:spcPts val="0"/>
              </a:spcBef>
              <a:spcAft>
                <a:spcPts val="0"/>
              </a:spcAft>
              <a:defRPr/>
            </a:pPr>
            <a:r>
              <a:rPr lang="zh-CN" altLang="en-US" sz="3600" b="1" dirty="0">
                <a:solidFill>
                  <a:srgbClr val="C00000"/>
                </a:solidFill>
                <a:effectLst>
                  <a:innerShdw blurRad="63500" dist="50800" dir="2700000">
                    <a:prstClr val="black">
                      <a:alpha val="50000"/>
                    </a:prstClr>
                  </a:innerShdw>
                </a:effectLst>
                <a:latin typeface="微软雅黑" panose="020B0503020204020204" pitchFamily="34" charset="-122"/>
                <a:ea typeface="微软雅黑" panose="020B0503020204020204" pitchFamily="34" charset="-122"/>
              </a:rPr>
              <a:t>四</a:t>
            </a:r>
            <a:r>
              <a:rPr lang="en-US" altLang="zh-CN" sz="3600" b="1" dirty="0">
                <a:solidFill>
                  <a:srgbClr val="C00000"/>
                </a:solidFill>
                <a:effectLst>
                  <a:innerShdw blurRad="63500" dist="50800" dir="2700000">
                    <a:prstClr val="black">
                      <a:alpha val="50000"/>
                    </a:prstClr>
                  </a:innerShdw>
                </a:effectLst>
                <a:latin typeface="微软雅黑" panose="020B0503020204020204" pitchFamily="34" charset="-122"/>
                <a:ea typeface="微软雅黑" panose="020B0503020204020204" pitchFamily="34" charset="-122"/>
              </a:rPr>
              <a:t>.</a:t>
            </a:r>
            <a:r>
              <a:rPr lang="zh-CN" altLang="en-US" sz="3600" b="1" dirty="0">
                <a:solidFill>
                  <a:srgbClr val="C00000"/>
                </a:solidFill>
                <a:effectLst>
                  <a:innerShdw blurRad="63500" dist="50800" dir="2700000">
                    <a:prstClr val="black">
                      <a:alpha val="50000"/>
                    </a:prstClr>
                  </a:innerShdw>
                </a:effectLst>
                <a:latin typeface="微软雅黑" panose="020B0503020204020204" pitchFamily="34" charset="-122"/>
                <a:ea typeface="微软雅黑" panose="020B0503020204020204" pitchFamily="34" charset="-122"/>
              </a:rPr>
              <a:t>小 结</a:t>
            </a:r>
            <a:endParaRPr lang="zh-CN" altLang="en-US" sz="3600" b="1" dirty="0">
              <a:solidFill>
                <a:srgbClr val="C00000"/>
              </a:solidFill>
              <a:effectLst>
                <a:innerShdw blurRad="63500" dist="50800" dir="2700000">
                  <a:prstClr val="black">
                    <a:alpha val="50000"/>
                  </a:prstClr>
                </a:innerShdw>
              </a:effectLst>
              <a:latin typeface="微软雅黑" panose="020B0503020204020204" pitchFamily="34" charset="-122"/>
              <a:ea typeface="微软雅黑" panose="020B0503020204020204" pitchFamily="34" charset="-122"/>
            </a:endParaRPr>
          </a:p>
        </p:txBody>
      </p:sp>
      <p:sp>
        <p:nvSpPr>
          <p:cNvPr id="33795" name="矩形 41"/>
          <p:cNvSpPr>
            <a:spLocks noChangeArrowheads="1"/>
          </p:cNvSpPr>
          <p:nvPr/>
        </p:nvSpPr>
        <p:spPr bwMode="auto">
          <a:xfrm>
            <a:off x="928688" y="1857375"/>
            <a:ext cx="7358062" cy="2861310"/>
          </a:xfrm>
          <a:prstGeom prst="rect">
            <a:avLst/>
          </a:prstGeom>
          <a:noFill/>
          <a:ln w="9525">
            <a:noFill/>
            <a:miter lim="800000"/>
          </a:ln>
        </p:spPr>
        <p:txBody>
          <a:bodyPr>
            <a:spAutoFit/>
          </a:bodyPr>
          <a:lstStyle/>
          <a:p>
            <a:pPr>
              <a:lnSpc>
                <a:spcPct val="150000"/>
              </a:lnSpc>
            </a:pPr>
            <a:r>
              <a:rPr lang="zh-CN" altLang="en-US" sz="2400"/>
              <a:t>        </a:t>
            </a:r>
            <a:r>
              <a:rPr lang="zh-CN" altLang="en-US" sz="2400" b="1">
                <a:latin typeface="微软雅黑" panose="020B0503020204020204" pitchFamily="34" charset="-122"/>
                <a:ea typeface="微软雅黑" panose="020B0503020204020204" pitchFamily="34" charset="-122"/>
              </a:rPr>
              <a:t>一方面在严格遵循中医药理念，按照理法方药的特点选择和处方中成药，另一方面根据中成药现有的比较完善成熟的药理研究或循证医学研究扩展的适应症（说明书、指南），均可以指导中成药处方。使中成药在防病治病中发挥重要的作用。</a:t>
            </a:r>
            <a:endParaRPr lang="zh-CN" altLang="en-US" sz="2400" b="1">
              <a:latin typeface="微软雅黑" panose="020B0503020204020204" pitchFamily="34" charset="-122"/>
              <a:ea typeface="微软雅黑" panose="020B0503020204020204" pitchFamily="34" charset="-122"/>
            </a:endParaRPr>
          </a:p>
        </p:txBody>
      </p:sp>
      <p:sp>
        <p:nvSpPr>
          <p:cNvPr id="43" name="矩形 42"/>
          <p:cNvSpPr/>
          <p:nvPr/>
        </p:nvSpPr>
        <p:spPr>
          <a:xfrm>
            <a:off x="642910" y="1714488"/>
            <a:ext cx="7858180" cy="3286148"/>
          </a:xfrm>
          <a:prstGeom prst="rect">
            <a:avLst/>
          </a:prstGeom>
          <a:noFill/>
          <a:ln w="38100">
            <a:solidFill>
              <a:srgbClr val="C00000"/>
            </a:solidFill>
          </a:ln>
          <a:effectLst>
            <a:glow rad="63500">
              <a:schemeClr val="accent2">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grpSp>
        <p:nvGrpSpPr>
          <p:cNvPr id="33799" name="Group 7"/>
          <p:cNvGrpSpPr/>
          <p:nvPr/>
        </p:nvGrpSpPr>
        <p:grpSpPr bwMode="auto">
          <a:xfrm>
            <a:off x="6500813" y="5145088"/>
            <a:ext cx="1571625" cy="1609725"/>
            <a:chOff x="545" y="1529"/>
            <a:chExt cx="748" cy="800"/>
          </a:xfrm>
        </p:grpSpPr>
        <p:sp>
          <p:nvSpPr>
            <p:cNvPr id="33800" name="Oval 8" descr="5"/>
            <p:cNvSpPr>
              <a:spLocks noChangeArrowheads="1"/>
            </p:cNvSpPr>
            <p:nvPr/>
          </p:nvSpPr>
          <p:spPr bwMode="gray">
            <a:xfrm>
              <a:off x="545" y="1589"/>
              <a:ext cx="748" cy="740"/>
            </a:xfrm>
            <a:prstGeom prst="ellipse">
              <a:avLst/>
            </a:prstGeom>
            <a:blipFill dpi="0" rotWithShape="1">
              <a:blip r:embed="rId1" cstate="print"/>
              <a:srcRect/>
              <a:stretch>
                <a:fillRect/>
              </a:stretch>
            </a:blipFill>
            <a:ln w="63500" algn="ctr">
              <a:solidFill>
                <a:srgbClr val="F8F8F8">
                  <a:alpha val="70195"/>
                </a:srgbClr>
              </a:solidFill>
              <a:round/>
            </a:ln>
          </p:spPr>
          <p:txBody>
            <a:bodyPr wrap="none" anchor="ctr"/>
            <a:lstStyle/>
            <a:p>
              <a:pPr>
                <a:lnSpc>
                  <a:spcPct val="125000"/>
                </a:lnSpc>
              </a:pPr>
              <a:endParaRPr lang="zh-CN" altLang="en-US" sz="2000" b="1">
                <a:solidFill>
                  <a:srgbClr val="000000"/>
                </a:solidFill>
                <a:latin typeface="黑体" panose="02010609060101010101" pitchFamily="49" charset="-122"/>
                <a:ea typeface="黑体" panose="02010609060101010101" pitchFamily="49" charset="-122"/>
              </a:endParaRPr>
            </a:p>
          </p:txBody>
        </p:sp>
        <p:pic>
          <p:nvPicPr>
            <p:cNvPr id="33801" name="Picture 9" descr="cir_lighteffect0"/>
            <p:cNvPicPr>
              <a:picLocks noChangeAspect="1" noChangeArrowheads="1"/>
            </p:cNvPicPr>
            <p:nvPr/>
          </p:nvPicPr>
          <p:blipFill>
            <a:blip r:embed="rId2" cstate="print">
              <a:lum bright="18000" contrast="-12000"/>
            </a:blip>
            <a:srcRect/>
            <a:stretch>
              <a:fillRect/>
            </a:stretch>
          </p:blipFill>
          <p:spPr bwMode="gray">
            <a:xfrm>
              <a:off x="579" y="1529"/>
              <a:ext cx="646" cy="555"/>
            </a:xfrm>
            <a:prstGeom prst="rect">
              <a:avLst/>
            </a:prstGeom>
            <a:noFill/>
            <a:ln w="9525">
              <a:noFill/>
              <a:miter lim="800000"/>
              <a:headEnd/>
              <a:tailEnd/>
            </a:ln>
          </p:spPr>
        </p:pic>
      </p:grpSp>
    </p:spTree>
  </p:cSld>
  <p:clrMapOvr>
    <a:masterClrMapping/>
  </p:clrMapOvr>
  <p:timing>
    <p:tnLst>
      <p:par>
        <p:cTn id="1" dur="indefinite" restart="never" nodeType="tmRoot"/>
      </p:par>
    </p:tnLst>
  </p:timing>
</p:sld>
</file>

<file path=ppt/slides/slide104.xml><?xml version="1.0" encoding="utf-8"?>
<p:sld xmlns:a="http://schemas.openxmlformats.org/drawingml/2006/main" xmlns:r="http://schemas.openxmlformats.org/officeDocument/2006/relationships" xmlns:p="http://schemas.openxmlformats.org/presentationml/2006/main" showMasterPhAnim="0">
  <p:cSld>
    <p:bg bwMode="auto">
      <p:bgPr>
        <a:blipFill dpi="0" rotWithShape="0">
          <a:blip r:embed="rId1" cstate="print"/>
          <a:srcRect/>
          <a:stretch>
            <a:fillRect/>
          </a:stretch>
        </a:blipFill>
        <a:effectLst/>
      </p:bgPr>
    </p:bg>
    <p:spTree>
      <p:nvGrpSpPr>
        <p:cNvPr id="1" name=""/>
        <p:cNvGrpSpPr/>
        <p:nvPr/>
      </p:nvGrpSpPr>
      <p:grpSpPr>
        <a:xfrm>
          <a:off x="0" y="0"/>
          <a:ext cx="0" cy="0"/>
          <a:chOff x="0" y="0"/>
          <a:chExt cx="0" cy="0"/>
        </a:xfrm>
      </p:grpSpPr>
      <p:sp>
        <p:nvSpPr>
          <p:cNvPr id="5" name="矩形 4"/>
          <p:cNvSpPr/>
          <p:nvPr/>
        </p:nvSpPr>
        <p:spPr>
          <a:xfrm>
            <a:off x="0" y="2420938"/>
            <a:ext cx="9144000" cy="2232025"/>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a:solidFill>
                  <a:schemeClr val="tx1"/>
                </a:solidFill>
                <a:latin typeface="Arial" panose="020B0604020202020204" pitchFamily="34" charset="0"/>
                <a:ea typeface="黑体" panose="02010609060101010101" pitchFamily="49" charset="-122"/>
                <a:cs typeface="黑体" panose="02010609060101010101" pitchFamily="49" charset="-122"/>
              </a:defRPr>
            </a:lvl1pPr>
            <a:lvl2pPr marL="742950" indent="-285750">
              <a:defRPr>
                <a:solidFill>
                  <a:schemeClr val="tx1"/>
                </a:solidFill>
                <a:latin typeface="Arial" panose="020B0604020202020204" pitchFamily="34" charset="0"/>
                <a:ea typeface="黑体" panose="02010609060101010101" pitchFamily="49" charset="-122"/>
                <a:cs typeface="黑体" panose="02010609060101010101" pitchFamily="49" charset="-122"/>
              </a:defRPr>
            </a:lvl2pPr>
            <a:lvl3pPr marL="1143000" indent="-228600">
              <a:defRPr>
                <a:solidFill>
                  <a:schemeClr val="tx1"/>
                </a:solidFill>
                <a:latin typeface="Arial" panose="020B0604020202020204" pitchFamily="34" charset="0"/>
                <a:ea typeface="黑体" panose="02010609060101010101" pitchFamily="49" charset="-122"/>
                <a:cs typeface="黑体" panose="02010609060101010101" pitchFamily="49" charset="-122"/>
              </a:defRPr>
            </a:lvl3pPr>
            <a:lvl4pPr marL="1600200" indent="-228600">
              <a:defRPr>
                <a:solidFill>
                  <a:schemeClr val="tx1"/>
                </a:solidFill>
                <a:latin typeface="Arial" panose="020B0604020202020204" pitchFamily="34" charset="0"/>
                <a:ea typeface="黑体" panose="02010609060101010101" pitchFamily="49" charset="-122"/>
                <a:cs typeface="黑体" panose="02010609060101010101" pitchFamily="49" charset="-122"/>
              </a:defRPr>
            </a:lvl4pPr>
            <a:lvl5pPr marL="2057400" indent="-228600">
              <a:defRPr>
                <a:solidFill>
                  <a:schemeClr val="tx1"/>
                </a:solidFill>
                <a:latin typeface="Arial" panose="020B0604020202020204" pitchFamily="34" charset="0"/>
                <a:ea typeface="黑体" panose="02010609060101010101" pitchFamily="49" charset="-122"/>
                <a:cs typeface="黑体" panose="02010609060101010101" pitchFamily="49"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黑体" panose="02010609060101010101" pitchFamily="49" charset="-122"/>
                <a:cs typeface="黑体" panose="02010609060101010101" pitchFamily="49"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黑体" panose="02010609060101010101" pitchFamily="49" charset="-122"/>
                <a:cs typeface="黑体" panose="02010609060101010101" pitchFamily="49"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黑体" panose="02010609060101010101" pitchFamily="49" charset="-122"/>
                <a:cs typeface="黑体" panose="02010609060101010101" pitchFamily="49"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黑体" panose="02010609060101010101" pitchFamily="49" charset="-122"/>
                <a:cs typeface="黑体" panose="02010609060101010101" pitchFamily="49" charset="-122"/>
              </a:defRPr>
            </a:lvl9pPr>
          </a:lstStyle>
          <a:p>
            <a:pPr algn="ctr" eaLnBrk="1" fontAlgn="auto" hangingPunct="1">
              <a:spcBef>
                <a:spcPts val="0"/>
              </a:spcBef>
              <a:spcAft>
                <a:spcPts val="0"/>
              </a:spcAft>
              <a:defRPr/>
            </a:pPr>
            <a:endParaRPr altLang="en-US" noProof="1">
              <a:solidFill>
                <a:srgbClr val="FFFFFF"/>
              </a:solidFill>
            </a:endParaRPr>
          </a:p>
        </p:txBody>
      </p:sp>
      <p:sp>
        <p:nvSpPr>
          <p:cNvPr id="6" name="矩形 5"/>
          <p:cNvSpPr/>
          <p:nvPr/>
        </p:nvSpPr>
        <p:spPr>
          <a:xfrm>
            <a:off x="0" y="2133600"/>
            <a:ext cx="9144000" cy="28733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a:solidFill>
                  <a:schemeClr val="tx1"/>
                </a:solidFill>
                <a:latin typeface="Arial" panose="020B0604020202020204" pitchFamily="34" charset="0"/>
                <a:ea typeface="黑体" panose="02010609060101010101" pitchFamily="49" charset="-122"/>
                <a:cs typeface="黑体" panose="02010609060101010101" pitchFamily="49" charset="-122"/>
              </a:defRPr>
            </a:lvl1pPr>
            <a:lvl2pPr marL="742950" indent="-285750">
              <a:defRPr>
                <a:solidFill>
                  <a:schemeClr val="tx1"/>
                </a:solidFill>
                <a:latin typeface="Arial" panose="020B0604020202020204" pitchFamily="34" charset="0"/>
                <a:ea typeface="黑体" panose="02010609060101010101" pitchFamily="49" charset="-122"/>
                <a:cs typeface="黑体" panose="02010609060101010101" pitchFamily="49" charset="-122"/>
              </a:defRPr>
            </a:lvl2pPr>
            <a:lvl3pPr marL="1143000" indent="-228600">
              <a:defRPr>
                <a:solidFill>
                  <a:schemeClr val="tx1"/>
                </a:solidFill>
                <a:latin typeface="Arial" panose="020B0604020202020204" pitchFamily="34" charset="0"/>
                <a:ea typeface="黑体" panose="02010609060101010101" pitchFamily="49" charset="-122"/>
                <a:cs typeface="黑体" panose="02010609060101010101" pitchFamily="49" charset="-122"/>
              </a:defRPr>
            </a:lvl3pPr>
            <a:lvl4pPr marL="1600200" indent="-228600">
              <a:defRPr>
                <a:solidFill>
                  <a:schemeClr val="tx1"/>
                </a:solidFill>
                <a:latin typeface="Arial" panose="020B0604020202020204" pitchFamily="34" charset="0"/>
                <a:ea typeface="黑体" panose="02010609060101010101" pitchFamily="49" charset="-122"/>
                <a:cs typeface="黑体" panose="02010609060101010101" pitchFamily="49" charset="-122"/>
              </a:defRPr>
            </a:lvl4pPr>
            <a:lvl5pPr marL="2057400" indent="-228600">
              <a:defRPr>
                <a:solidFill>
                  <a:schemeClr val="tx1"/>
                </a:solidFill>
                <a:latin typeface="Arial" panose="020B0604020202020204" pitchFamily="34" charset="0"/>
                <a:ea typeface="黑体" panose="02010609060101010101" pitchFamily="49" charset="-122"/>
                <a:cs typeface="黑体" panose="02010609060101010101" pitchFamily="49"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黑体" panose="02010609060101010101" pitchFamily="49" charset="-122"/>
                <a:cs typeface="黑体" panose="02010609060101010101" pitchFamily="49"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黑体" panose="02010609060101010101" pitchFamily="49" charset="-122"/>
                <a:cs typeface="黑体" panose="02010609060101010101" pitchFamily="49"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黑体" panose="02010609060101010101" pitchFamily="49" charset="-122"/>
                <a:cs typeface="黑体" panose="02010609060101010101" pitchFamily="49"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黑体" panose="02010609060101010101" pitchFamily="49" charset="-122"/>
                <a:cs typeface="黑体" panose="02010609060101010101" pitchFamily="49" charset="-122"/>
              </a:defRPr>
            </a:lvl9pPr>
          </a:lstStyle>
          <a:p>
            <a:pPr algn="ctr" eaLnBrk="1" fontAlgn="auto" hangingPunct="1">
              <a:spcBef>
                <a:spcPts val="0"/>
              </a:spcBef>
              <a:spcAft>
                <a:spcPts val="0"/>
              </a:spcAft>
              <a:defRPr/>
            </a:pPr>
            <a:endParaRPr altLang="en-US" noProof="1">
              <a:solidFill>
                <a:srgbClr val="FFFFFF"/>
              </a:solidFill>
            </a:endParaRPr>
          </a:p>
        </p:txBody>
      </p:sp>
      <p:sp>
        <p:nvSpPr>
          <p:cNvPr id="7" name="矩形 6"/>
          <p:cNvSpPr/>
          <p:nvPr/>
        </p:nvSpPr>
        <p:spPr>
          <a:xfrm>
            <a:off x="0" y="4576763"/>
            <a:ext cx="9144000" cy="287337"/>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a:solidFill>
                  <a:schemeClr val="tx1"/>
                </a:solidFill>
                <a:latin typeface="Arial" panose="020B0604020202020204" pitchFamily="34" charset="0"/>
                <a:ea typeface="黑体" panose="02010609060101010101" pitchFamily="49" charset="-122"/>
                <a:cs typeface="黑体" panose="02010609060101010101" pitchFamily="49" charset="-122"/>
              </a:defRPr>
            </a:lvl1pPr>
            <a:lvl2pPr marL="742950" indent="-285750">
              <a:defRPr>
                <a:solidFill>
                  <a:schemeClr val="tx1"/>
                </a:solidFill>
                <a:latin typeface="Arial" panose="020B0604020202020204" pitchFamily="34" charset="0"/>
                <a:ea typeface="黑体" panose="02010609060101010101" pitchFamily="49" charset="-122"/>
                <a:cs typeface="黑体" panose="02010609060101010101" pitchFamily="49" charset="-122"/>
              </a:defRPr>
            </a:lvl2pPr>
            <a:lvl3pPr marL="1143000" indent="-228600">
              <a:defRPr>
                <a:solidFill>
                  <a:schemeClr val="tx1"/>
                </a:solidFill>
                <a:latin typeface="Arial" panose="020B0604020202020204" pitchFamily="34" charset="0"/>
                <a:ea typeface="黑体" panose="02010609060101010101" pitchFamily="49" charset="-122"/>
                <a:cs typeface="黑体" panose="02010609060101010101" pitchFamily="49" charset="-122"/>
              </a:defRPr>
            </a:lvl3pPr>
            <a:lvl4pPr marL="1600200" indent="-228600">
              <a:defRPr>
                <a:solidFill>
                  <a:schemeClr val="tx1"/>
                </a:solidFill>
                <a:latin typeface="Arial" panose="020B0604020202020204" pitchFamily="34" charset="0"/>
                <a:ea typeface="黑体" panose="02010609060101010101" pitchFamily="49" charset="-122"/>
                <a:cs typeface="黑体" panose="02010609060101010101" pitchFamily="49" charset="-122"/>
              </a:defRPr>
            </a:lvl4pPr>
            <a:lvl5pPr marL="2057400" indent="-228600">
              <a:defRPr>
                <a:solidFill>
                  <a:schemeClr val="tx1"/>
                </a:solidFill>
                <a:latin typeface="Arial" panose="020B0604020202020204" pitchFamily="34" charset="0"/>
                <a:ea typeface="黑体" panose="02010609060101010101" pitchFamily="49" charset="-122"/>
                <a:cs typeface="黑体" panose="02010609060101010101" pitchFamily="49"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黑体" panose="02010609060101010101" pitchFamily="49" charset="-122"/>
                <a:cs typeface="黑体" panose="02010609060101010101" pitchFamily="49"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黑体" panose="02010609060101010101" pitchFamily="49" charset="-122"/>
                <a:cs typeface="黑体" panose="02010609060101010101" pitchFamily="49"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黑体" panose="02010609060101010101" pitchFamily="49" charset="-122"/>
                <a:cs typeface="黑体" panose="02010609060101010101" pitchFamily="49"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黑体" panose="02010609060101010101" pitchFamily="49" charset="-122"/>
                <a:cs typeface="黑体" panose="02010609060101010101" pitchFamily="49" charset="-122"/>
              </a:defRPr>
            </a:lvl9pPr>
          </a:lstStyle>
          <a:p>
            <a:pPr algn="ctr" eaLnBrk="1" fontAlgn="auto" hangingPunct="1">
              <a:spcBef>
                <a:spcPts val="0"/>
              </a:spcBef>
              <a:spcAft>
                <a:spcPts val="0"/>
              </a:spcAft>
              <a:defRPr/>
            </a:pPr>
            <a:endParaRPr altLang="en-US" noProof="1">
              <a:solidFill>
                <a:srgbClr val="FFFFFF"/>
              </a:solidFill>
            </a:endParaRPr>
          </a:p>
        </p:txBody>
      </p:sp>
      <p:sp>
        <p:nvSpPr>
          <p:cNvPr id="137221" name="TextBox 1"/>
          <p:cNvSpPr txBox="1">
            <a:spLocks noChangeArrowheads="1"/>
          </p:cNvSpPr>
          <p:nvPr/>
        </p:nvSpPr>
        <p:spPr bwMode="auto">
          <a:xfrm>
            <a:off x="1331913" y="3086100"/>
            <a:ext cx="1714500" cy="7067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ea typeface="黑体" panose="02010609060101010101" pitchFamily="49" charset="-122"/>
              </a:defRPr>
            </a:lvl1pPr>
            <a:lvl2pPr marL="742950" indent="-285750">
              <a:defRPr>
                <a:solidFill>
                  <a:schemeClr val="tx1"/>
                </a:solidFill>
                <a:latin typeface="Arial" panose="020B0604020202020204" pitchFamily="34" charset="0"/>
                <a:ea typeface="黑体" panose="02010609060101010101" pitchFamily="49" charset="-122"/>
              </a:defRPr>
            </a:lvl2pPr>
            <a:lvl3pPr marL="1143000" indent="-228600">
              <a:defRPr>
                <a:solidFill>
                  <a:schemeClr val="tx1"/>
                </a:solidFill>
                <a:latin typeface="Arial" panose="020B0604020202020204" pitchFamily="34" charset="0"/>
                <a:ea typeface="黑体" panose="02010609060101010101" pitchFamily="49" charset="-122"/>
              </a:defRPr>
            </a:lvl3pPr>
            <a:lvl4pPr marL="1600200" indent="-228600">
              <a:defRPr>
                <a:solidFill>
                  <a:schemeClr val="tx1"/>
                </a:solidFill>
                <a:latin typeface="Arial" panose="020B0604020202020204" pitchFamily="34" charset="0"/>
                <a:ea typeface="黑体" panose="02010609060101010101" pitchFamily="49" charset="-122"/>
              </a:defRPr>
            </a:lvl4pPr>
            <a:lvl5pPr marL="2057400" indent="-228600">
              <a:defRPr>
                <a:solidFill>
                  <a:schemeClr val="tx1"/>
                </a:solidFill>
                <a:latin typeface="Arial" panose="020B0604020202020204" pitchFamily="34" charset="0"/>
                <a:ea typeface="黑体" panose="02010609060101010101" pitchFamily="49" charset="-122"/>
              </a:defRPr>
            </a:lvl5pPr>
            <a:lvl6pPr marL="2514600" indent="-228600" fontAlgn="base">
              <a:spcBef>
                <a:spcPct val="0"/>
              </a:spcBef>
              <a:spcAft>
                <a:spcPct val="0"/>
              </a:spcAft>
              <a:defRPr>
                <a:solidFill>
                  <a:schemeClr val="tx1"/>
                </a:solidFill>
                <a:latin typeface="Arial" panose="020B0604020202020204" pitchFamily="34" charset="0"/>
                <a:ea typeface="黑体" panose="02010609060101010101" pitchFamily="49" charset="-122"/>
              </a:defRPr>
            </a:lvl6pPr>
            <a:lvl7pPr marL="2971800" indent="-228600" fontAlgn="base">
              <a:spcBef>
                <a:spcPct val="0"/>
              </a:spcBef>
              <a:spcAft>
                <a:spcPct val="0"/>
              </a:spcAft>
              <a:defRPr>
                <a:solidFill>
                  <a:schemeClr val="tx1"/>
                </a:solidFill>
                <a:latin typeface="Arial" panose="020B0604020202020204" pitchFamily="34" charset="0"/>
                <a:ea typeface="黑体" panose="02010609060101010101" pitchFamily="49" charset="-122"/>
              </a:defRPr>
            </a:lvl7pPr>
            <a:lvl8pPr marL="3429000" indent="-228600" fontAlgn="base">
              <a:spcBef>
                <a:spcPct val="0"/>
              </a:spcBef>
              <a:spcAft>
                <a:spcPct val="0"/>
              </a:spcAft>
              <a:defRPr>
                <a:solidFill>
                  <a:schemeClr val="tx1"/>
                </a:solidFill>
                <a:latin typeface="Arial" panose="020B0604020202020204" pitchFamily="34" charset="0"/>
                <a:ea typeface="黑体" panose="02010609060101010101" pitchFamily="49" charset="-122"/>
              </a:defRPr>
            </a:lvl8pPr>
            <a:lvl9pPr marL="3886200" indent="-228600" fontAlgn="base">
              <a:spcBef>
                <a:spcPct val="0"/>
              </a:spcBef>
              <a:spcAft>
                <a:spcPct val="0"/>
              </a:spcAft>
              <a:defRPr>
                <a:solidFill>
                  <a:schemeClr val="tx1"/>
                </a:solidFill>
                <a:latin typeface="Arial" panose="020B0604020202020204" pitchFamily="34" charset="0"/>
                <a:ea typeface="黑体" panose="02010609060101010101" pitchFamily="49" charset="-122"/>
              </a:defRPr>
            </a:lvl9pPr>
          </a:lstStyle>
          <a:p>
            <a:pPr eaLnBrk="1" hangingPunct="1"/>
            <a:r>
              <a:rPr lang="zh-CN" altLang="en-US" sz="4000" b="1">
                <a:solidFill>
                  <a:schemeClr val="accent1"/>
                </a:solidFill>
              </a:rPr>
              <a:t>谢谢！</a:t>
            </a:r>
            <a:endParaRPr lang="zh-CN" altLang="en-US" sz="4000" b="1">
              <a:solidFill>
                <a:schemeClr val="accent1"/>
              </a:solidFill>
            </a:endParaRPr>
          </a:p>
        </p:txBody>
      </p:sp>
      <p:pic>
        <p:nvPicPr>
          <p:cNvPr id="137222" name="Picture 8" descr="gamyy"/>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500563" y="2420938"/>
            <a:ext cx="3055937" cy="3446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fade/>
  </p:transition>
</p:sld>
</file>

<file path=ppt/tags/tag1.xml><?xml version="1.0" encoding="utf-8"?>
<p:tagLst xmlns:p="http://schemas.openxmlformats.org/presentationml/2006/main">
  <p:tag name="KSO_WM_UNIT_ISCONTENTSTITLE" val="0"/>
  <p:tag name="KSO_WM_UNIT_VALUE" val="18"/>
  <p:tag name="KSO_WM_UNIT_HIGHLIGHT" val="0"/>
  <p:tag name="KSO_WM_UNIT_COMPATIBLE" val="0"/>
  <p:tag name="KSO_WM_DIAGRAM_GROUP_CODE" val="q1-1"/>
  <p:tag name="KSO_WM_UNIT_TYPE" val="q_h_a"/>
  <p:tag name="KSO_WM_UNIT_INDEX" val="1_2_1"/>
  <p:tag name="KSO_WM_UNIT_ID" val="diagram20187461_2*q_h_a*1_2_1"/>
  <p:tag name="KSO_WM_TEMPLATE_CATEGORY" val="diagram"/>
  <p:tag name="KSO_WM_TEMPLATE_INDEX" val="20187461"/>
  <p:tag name="KSO_WM_UNIT_LAYERLEVEL" val="1_1_1"/>
  <p:tag name="KSO_WM_TAG_VERSION" val="1.0"/>
  <p:tag name="KSO_WM_BEAUTIFY_FLAG" val="#wm#"/>
  <p:tag name="KSO_WM_UNIT_PRESET_TEXT" val="单击此处添加标题"/>
  <p:tag name="KSO_WM_UNIT_DIAGRAM_ISNUMVISUAL" val="0"/>
  <p:tag name="KSO_WM_UNIT_DIAGRAM_ISREFERUNIT" val="0"/>
  <p:tag name="KSO_WM_UNIT_TEXT_FILL_FORE_SCHEMECOLOR_INDEX" val="6"/>
  <p:tag name="KSO_WM_UNIT_TEXT_FILL_TYPE" val="1"/>
  <p:tag name="KSO_WM_UNIT_USESOURCEFORMAT_APPLY" val="1"/>
  <p:tag name="KSO_WM_UNIT_DIAGRAM_SCHEMECOLOR_ID" val="4"/>
</p:tagLst>
</file>

<file path=ppt/tags/tag2.xml><?xml version="1.0" encoding="utf-8"?>
<p:tagLst xmlns:p="http://schemas.openxmlformats.org/presentationml/2006/main">
  <p:tag name="KSO_WM_UNIT_HIGHLIGHT" val="0"/>
  <p:tag name="KSO_WM_UNIT_COMPATIBLE" val="0"/>
  <p:tag name="KSO_WM_DIAGRAM_GROUP_CODE" val="q1-1"/>
  <p:tag name="KSO_WM_UNIT_ID" val="diagram20187461_2*q_h_i*1_2_1"/>
  <p:tag name="KSO_WM_TEMPLATE_CATEGORY" val="diagram"/>
  <p:tag name="KSO_WM_TEMPLATE_INDEX" val="20187461"/>
  <p:tag name="KSO_WM_UNIT_LAYERLEVEL" val="1_1_1"/>
  <p:tag name="KSO_WM_TAG_VERSION" val="1.0"/>
  <p:tag name="KSO_WM_BEAUTIFY_FLAG" val="#wm#"/>
  <p:tag name="KSO_WM_UNIT_TYPE" val="q_h_i"/>
  <p:tag name="KSO_WM_UNIT_INDEX" val="1_2_1"/>
  <p:tag name="KSO_WM_UNIT_DIAGRAM_ISNUMVISUAL" val="0"/>
  <p:tag name="KSO_WM_UNIT_DIAGRAM_ISREFERUNIT" val="0"/>
  <p:tag name="KSO_WM_UNIT_LINE_FORE_SCHEMECOLOR_INDEX" val="13"/>
  <p:tag name="KSO_WM_UNIT_LINE_FILL_TYPE" val="2"/>
  <p:tag name="KSO_WM_UNIT_USESOURCEFORMAT_APPLY" val="1"/>
  <p:tag name="KSO_WM_UNIT_DIAGRAM_SCHEMECOLOR_ID" val="4"/>
</p:tagLst>
</file>

<file path=ppt/tags/tag3.xml><?xml version="1.0" encoding="utf-8"?>
<p:tagLst xmlns:p="http://schemas.openxmlformats.org/presentationml/2006/main">
  <p:tag name="KSO_WM_UNIT_HIGHLIGHT" val="0"/>
  <p:tag name="KSO_WM_UNIT_COMPATIBLE" val="0"/>
  <p:tag name="KSO_WM_DIAGRAM_GROUP_CODE" val="q1-1"/>
  <p:tag name="KSO_WM_UNIT_ID" val="diagram20187461_2*q_h_i*1_2_2"/>
  <p:tag name="KSO_WM_TEMPLATE_CATEGORY" val="diagram"/>
  <p:tag name="KSO_WM_TEMPLATE_INDEX" val="20187461"/>
  <p:tag name="KSO_WM_UNIT_LAYERLEVEL" val="1_1_1"/>
  <p:tag name="KSO_WM_TAG_VERSION" val="1.0"/>
  <p:tag name="KSO_WM_BEAUTIFY_FLAG" val="#wm#"/>
  <p:tag name="KSO_WM_UNIT_TYPE" val="q_h_i"/>
  <p:tag name="KSO_WM_UNIT_INDEX" val="1_2_2"/>
  <p:tag name="KSO_WM_UNIT_DIAGRAM_ISNUMVISUAL" val="0"/>
  <p:tag name="KSO_WM_UNIT_DIAGRAM_ISREFERUNIT" val="0"/>
  <p:tag name="KSO_WM_UNIT_LINE_FORE_SCHEMECOLOR_INDEX" val="13"/>
  <p:tag name="KSO_WM_UNIT_LINE_FILL_TYPE" val="2"/>
  <p:tag name="KSO_WM_UNIT_USESOURCEFORMAT_APPLY" val="1"/>
  <p:tag name="KSO_WM_UNIT_DIAGRAM_SCHEMECOLOR_ID" val="4"/>
</p:tagLst>
</file>

<file path=ppt/tags/tag4.xml><?xml version="1.0" encoding="utf-8"?>
<p:tagLst xmlns:p="http://schemas.openxmlformats.org/presentationml/2006/main">
  <p:tag name="KSO_WM_UNIT_HIGHLIGHT" val="0"/>
  <p:tag name="KSO_WM_UNIT_COMPATIBLE" val="0"/>
  <p:tag name="KSO_WM_DIAGRAM_GROUP_CODE" val="q1-1"/>
  <p:tag name="KSO_WM_UNIT_ID" val="diagram20187461_2*q_i*1_53"/>
  <p:tag name="KSO_WM_TEMPLATE_CATEGORY" val="diagram"/>
  <p:tag name="KSO_WM_TEMPLATE_INDEX" val="20187461"/>
  <p:tag name="KSO_WM_UNIT_LAYERLEVEL" val="1_1"/>
  <p:tag name="KSO_WM_TAG_VERSION" val="1.0"/>
  <p:tag name="KSO_WM_BEAUTIFY_FLAG" val="#wm#"/>
  <p:tag name="KSO_WM_UNIT_TYPE" val="q_i"/>
  <p:tag name="KSO_WM_UNIT_INDEX" val="1_53"/>
  <p:tag name="KSO_WM_UNIT_DIAGRAM_ISNUMVISUAL" val="0"/>
  <p:tag name="KSO_WM_UNIT_DIAGRAM_ISREFERUNIT" val="0"/>
  <p:tag name="KSO_WM_UNIT_FILL_FORE_SCHEMECOLOR_INDEX" val="15"/>
  <p:tag name="KSO_WM_UNIT_FILL_TYPE" val="1"/>
  <p:tag name="KSO_WM_UNIT_TEXT_FILL_FORE_SCHEMECOLOR_INDEX" val="13"/>
  <p:tag name="KSO_WM_UNIT_TEXT_FILL_TYPE" val="1"/>
  <p:tag name="KSO_WM_UNIT_USESOURCEFORMAT_APPLY" val="1"/>
  <p:tag name="KSO_WM_UNIT_DIAGRAM_SCHEMECOLOR_ID" val="4"/>
</p:tagLst>
</file>

<file path=ppt/tags/tag5.xml><?xml version="1.0" encoding="utf-8"?>
<p:tagLst xmlns:p="http://schemas.openxmlformats.org/presentationml/2006/main">
  <p:tag name="KSO_WM_UNIT_HIGHLIGHT" val="0"/>
  <p:tag name="KSO_WM_UNIT_COMPATIBLE" val="0"/>
  <p:tag name="KSO_WM_DIAGRAM_GROUP_CODE" val="q1-1"/>
  <p:tag name="KSO_WM_UNIT_ID" val="diagram20187461_2*q_i*1_40"/>
  <p:tag name="KSO_WM_TEMPLATE_CATEGORY" val="diagram"/>
  <p:tag name="KSO_WM_TEMPLATE_INDEX" val="20187461"/>
  <p:tag name="KSO_WM_UNIT_LAYERLEVEL" val="1_1"/>
  <p:tag name="KSO_WM_TAG_VERSION" val="1.0"/>
  <p:tag name="KSO_WM_BEAUTIFY_FLAG" val="#wm#"/>
  <p:tag name="KSO_WM_UNIT_TYPE" val="q_i"/>
  <p:tag name="KSO_WM_UNIT_INDEX" val="1_40"/>
  <p:tag name="KSO_WM_UNIT_DIAGRAM_ISNUMVISUAL" val="0"/>
  <p:tag name="KSO_WM_UNIT_DIAGRAM_ISREFERUNIT" val="0"/>
  <p:tag name="KSO_WM_UNIT_FILL_FORE_SCHEMECOLOR_INDEX" val="15"/>
  <p:tag name="KSO_WM_UNIT_FILL_TYPE" val="1"/>
  <p:tag name="KSO_WM_UNIT_TEXT_FILL_FORE_SCHEMECOLOR_INDEX" val="13"/>
  <p:tag name="KSO_WM_UNIT_TEXT_FILL_TYPE" val="1"/>
  <p:tag name="KSO_WM_UNIT_USESOURCEFORMAT_APPLY" val="1"/>
  <p:tag name="KSO_WM_UNIT_DIAGRAM_SCHEMECOLOR_ID" val="4"/>
</p:tagLst>
</file>

<file path=ppt/tags/tag6.xml><?xml version="1.0" encoding="utf-8"?>
<p:tagLst xmlns:p="http://schemas.openxmlformats.org/presentationml/2006/main">
  <p:tag name="KSO_WM_UNIT_HIGHLIGHT" val="0"/>
  <p:tag name="KSO_WM_UNIT_COMPATIBLE" val="0"/>
  <p:tag name="KSO_WM_DIAGRAM_GROUP_CODE" val="q1-1"/>
  <p:tag name="KSO_WM_UNIT_ID" val="diagram20187461_2*q_i*1_26"/>
  <p:tag name="KSO_WM_TEMPLATE_CATEGORY" val="diagram"/>
  <p:tag name="KSO_WM_TEMPLATE_INDEX" val="20187461"/>
  <p:tag name="KSO_WM_UNIT_LAYERLEVEL" val="1_1"/>
  <p:tag name="KSO_WM_TAG_VERSION" val="1.0"/>
  <p:tag name="KSO_WM_BEAUTIFY_FLAG" val="#wm#"/>
  <p:tag name="KSO_WM_UNIT_TYPE" val="q_i"/>
  <p:tag name="KSO_WM_UNIT_INDEX" val="1_26"/>
  <p:tag name="KSO_WM_UNIT_DIAGRAM_ISNUMVISUAL" val="0"/>
  <p:tag name="KSO_WM_UNIT_DIAGRAM_ISREFERUNIT" val="0"/>
  <p:tag name="KSO_WM_UNIT_FILL_FORE_SCHEMECOLOR_INDEX" val="15"/>
  <p:tag name="KSO_WM_UNIT_FILL_TYPE" val="1"/>
  <p:tag name="KSO_WM_UNIT_TEXT_FILL_FORE_SCHEMECOLOR_INDEX" val="13"/>
  <p:tag name="KSO_WM_UNIT_TEXT_FILL_TYPE" val="1"/>
  <p:tag name="KSO_WM_UNIT_USESOURCEFORMAT_APPLY" val="1"/>
  <p:tag name="KSO_WM_UNIT_DIAGRAM_SCHEMECOLOR_ID" val="4"/>
</p:tagLst>
</file>

<file path=ppt/tags/tag7.xml><?xml version="1.0" encoding="utf-8"?>
<p:tagLst xmlns:p="http://schemas.openxmlformats.org/presentationml/2006/main">
  <p:tag name="KSO_WM_UNIT_HIGHLIGHT" val="0"/>
  <p:tag name="KSO_WM_UNIT_COMPATIBLE" val="0"/>
  <p:tag name="KSO_WM_DIAGRAM_GROUP_CODE" val="q1-1"/>
  <p:tag name="KSO_WM_UNIT_ID" val="diagram20187461_2*q_i*1_13"/>
  <p:tag name="KSO_WM_TEMPLATE_CATEGORY" val="diagram"/>
  <p:tag name="KSO_WM_TEMPLATE_INDEX" val="20187461"/>
  <p:tag name="KSO_WM_UNIT_LAYERLEVEL" val="1_1"/>
  <p:tag name="KSO_WM_TAG_VERSION" val="1.0"/>
  <p:tag name="KSO_WM_BEAUTIFY_FLAG" val="#wm#"/>
  <p:tag name="KSO_WM_UNIT_TYPE" val="q_i"/>
  <p:tag name="KSO_WM_UNIT_INDEX" val="1_13"/>
  <p:tag name="KSO_WM_UNIT_DIAGRAM_ISNUMVISUAL" val="0"/>
  <p:tag name="KSO_WM_UNIT_DIAGRAM_ISREFERUNIT" val="0"/>
  <p:tag name="KSO_WM_UNIT_FILL_FORE_SCHEMECOLOR_INDEX" val="15"/>
  <p:tag name="KSO_WM_UNIT_FILL_TYPE" val="1"/>
  <p:tag name="KSO_WM_UNIT_TEXT_FILL_FORE_SCHEMECOLOR_INDEX" val="13"/>
  <p:tag name="KSO_WM_UNIT_TEXT_FILL_TYPE" val="1"/>
  <p:tag name="KSO_WM_UNIT_USESOURCEFORMAT_APPLY" val="1"/>
  <p:tag name="KSO_WM_UNIT_DIAGRAM_SCHEMECOLOR_ID" val="4"/>
</p:tagLst>
</file>

<file path=ppt/tags/tag8.xml><?xml version="1.0" encoding="utf-8"?>
<p:tagLst xmlns:p="http://schemas.openxmlformats.org/presentationml/2006/main">
  <p:tag name="KSO_WM_UNIT_HIGHLIGHT" val="0"/>
  <p:tag name="KSO_WM_UNIT_COMPATIBLE" val="0"/>
  <p:tag name="KSO_WM_DIAGRAM_GROUP_CODE" val="q1-1"/>
  <p:tag name="KSO_WM_UNIT_ID" val="diagram20187461_2*q_i*1_67"/>
  <p:tag name="KSO_WM_TEMPLATE_CATEGORY" val="diagram"/>
  <p:tag name="KSO_WM_TEMPLATE_INDEX" val="20187461"/>
  <p:tag name="KSO_WM_UNIT_LAYERLEVEL" val="1_1"/>
  <p:tag name="KSO_WM_TAG_VERSION" val="1.0"/>
  <p:tag name="KSO_WM_BEAUTIFY_FLAG" val="#wm#"/>
  <p:tag name="KSO_WM_UNIT_TYPE" val="q_i"/>
  <p:tag name="KSO_WM_UNIT_INDEX" val="1_67"/>
  <p:tag name="KSO_WM_UNIT_DIAGRAM_ISNUMVISUAL" val="0"/>
  <p:tag name="KSO_WM_UNIT_DIAGRAM_ISREFERUNIT" val="0"/>
  <p:tag name="KSO_WM_UNIT_FILL_FORE_SCHEMECOLOR_INDEX" val="15"/>
  <p:tag name="KSO_WM_UNIT_FILL_TYPE" val="1"/>
  <p:tag name="KSO_WM_UNIT_TEXT_FILL_FORE_SCHEMECOLOR_INDEX" val="13"/>
  <p:tag name="KSO_WM_UNIT_TEXT_FILL_TYPE" val="1"/>
  <p:tag name="KSO_WM_UNIT_USESOURCEFORMAT_APPLY" val="1"/>
  <p:tag name="KSO_WM_UNIT_DIAGRAM_SCHEMECOLOR_ID" val="4"/>
</p:tagLst>
</file>

<file path=ppt/tags/tag9.xml><?xml version="1.0" encoding="utf-8"?>
<p:tagLst xmlns:p="http://schemas.openxmlformats.org/presentationml/2006/main">
  <p:tag name="KSO_WM_UNIT_HIGHLIGHT" val="0"/>
  <p:tag name="KSO_WM_UNIT_COMPATIBLE" val="0"/>
  <p:tag name="KSO_WM_DIAGRAM_GROUP_CODE" val="q1-1"/>
  <p:tag name="KSO_WM_UNIT_ID" val="diagram20187461_2*q_i*1_63"/>
  <p:tag name="KSO_WM_TEMPLATE_CATEGORY" val="diagram"/>
  <p:tag name="KSO_WM_TEMPLATE_INDEX" val="20187461"/>
  <p:tag name="KSO_WM_UNIT_LAYERLEVEL" val="1_1"/>
  <p:tag name="KSO_WM_TAG_VERSION" val="1.0"/>
  <p:tag name="KSO_WM_BEAUTIFY_FLAG" val="#wm#"/>
  <p:tag name="KSO_WM_UNIT_TYPE" val="q_i"/>
  <p:tag name="KSO_WM_UNIT_INDEX" val="1_63"/>
  <p:tag name="KSO_WM_UNIT_DIAGRAM_ISNUMVISUAL" val="0"/>
  <p:tag name="KSO_WM_UNIT_DIAGRAM_ISREFERUNIT" val="0"/>
  <p:tag name="KSO_WM_UNIT_FILL_FORE_SCHEMECOLOR_INDEX" val="15"/>
  <p:tag name="KSO_WM_UNIT_FILL_TYPE" val="1"/>
  <p:tag name="KSO_WM_UNIT_TEXT_FILL_FORE_SCHEMECOLOR_INDEX" val="13"/>
  <p:tag name="KSO_WM_UNIT_TEXT_FILL_TYPE" val="1"/>
  <p:tag name="KSO_WM_UNIT_USESOURCEFORMAT_APPLY" val="1"/>
  <p:tag name="KSO_WM_UNIT_DIAGRAM_SCHEMECOLOR_ID" val="4"/>
</p:tagLst>
</file>

<file path=ppt/tags/tag10.xml><?xml version="1.0" encoding="utf-8"?>
<p:tagLst xmlns:p="http://schemas.openxmlformats.org/presentationml/2006/main">
  <p:tag name="KSO_WM_UNIT_HIGHLIGHT" val="0"/>
  <p:tag name="KSO_WM_UNIT_COMPATIBLE" val="0"/>
  <p:tag name="KSO_WM_DIAGRAM_GROUP_CODE" val="q1-1"/>
  <p:tag name="KSO_WM_UNIT_ID" val="diagram20187461_2*q_i*1_39"/>
  <p:tag name="KSO_WM_TEMPLATE_CATEGORY" val="diagram"/>
  <p:tag name="KSO_WM_TEMPLATE_INDEX" val="20187461"/>
  <p:tag name="KSO_WM_UNIT_LAYERLEVEL" val="1_1"/>
  <p:tag name="KSO_WM_TAG_VERSION" val="1.0"/>
  <p:tag name="KSO_WM_BEAUTIFY_FLAG" val="#wm#"/>
  <p:tag name="KSO_WM_UNIT_TYPE" val="q_i"/>
  <p:tag name="KSO_WM_UNIT_INDEX" val="1_39"/>
  <p:tag name="KSO_WM_UNIT_DIAGRAM_ISNUMVISUAL" val="0"/>
  <p:tag name="KSO_WM_UNIT_DIAGRAM_ISREFERUNIT" val="0"/>
  <p:tag name="KSO_WM_UNIT_FILL_FORE_SCHEMECOLOR_INDEX" val="15"/>
  <p:tag name="KSO_WM_UNIT_FILL_TYPE" val="1"/>
  <p:tag name="KSO_WM_UNIT_TEXT_FILL_FORE_SCHEMECOLOR_INDEX" val="13"/>
  <p:tag name="KSO_WM_UNIT_TEXT_FILL_TYPE" val="1"/>
  <p:tag name="KSO_WM_UNIT_USESOURCEFORMAT_APPLY" val="1"/>
  <p:tag name="KSO_WM_UNIT_DIAGRAM_SCHEMECOLOR_ID" val="4"/>
</p:tagLst>
</file>

<file path=ppt/tags/tag11.xml><?xml version="1.0" encoding="utf-8"?>
<p:tagLst xmlns:p="http://schemas.openxmlformats.org/presentationml/2006/main">
  <p:tag name="KSO_WM_UNIT_HIGHLIGHT" val="0"/>
  <p:tag name="KSO_WM_UNIT_COMPATIBLE" val="0"/>
  <p:tag name="KSO_WM_DIAGRAM_GROUP_CODE" val="q1-1"/>
  <p:tag name="KSO_WM_UNIT_ID" val="diagram20187461_2*q_i*1_27"/>
  <p:tag name="KSO_WM_TEMPLATE_CATEGORY" val="diagram"/>
  <p:tag name="KSO_WM_TEMPLATE_INDEX" val="20187461"/>
  <p:tag name="KSO_WM_UNIT_LAYERLEVEL" val="1_1"/>
  <p:tag name="KSO_WM_TAG_VERSION" val="1.0"/>
  <p:tag name="KSO_WM_BEAUTIFY_FLAG" val="#wm#"/>
  <p:tag name="KSO_WM_UNIT_TYPE" val="q_i"/>
  <p:tag name="KSO_WM_UNIT_INDEX" val="1_27"/>
  <p:tag name="KSO_WM_UNIT_DIAGRAM_ISNUMVISUAL" val="0"/>
  <p:tag name="KSO_WM_UNIT_DIAGRAM_ISREFERUNIT" val="0"/>
  <p:tag name="KSO_WM_UNIT_FILL_FORE_SCHEMECOLOR_INDEX" val="15"/>
  <p:tag name="KSO_WM_UNIT_FILL_TYPE" val="1"/>
  <p:tag name="KSO_WM_UNIT_TEXT_FILL_FORE_SCHEMECOLOR_INDEX" val="13"/>
  <p:tag name="KSO_WM_UNIT_TEXT_FILL_TYPE" val="1"/>
  <p:tag name="KSO_WM_UNIT_USESOURCEFORMAT_APPLY" val="1"/>
  <p:tag name="KSO_WM_UNIT_DIAGRAM_SCHEMECOLOR_ID" val="4"/>
</p:tagLst>
</file>

<file path=ppt/tags/tag12.xml><?xml version="1.0" encoding="utf-8"?>
<p:tagLst xmlns:p="http://schemas.openxmlformats.org/presentationml/2006/main">
  <p:tag name="KSO_WM_UNIT_HIGHLIGHT" val="0"/>
  <p:tag name="KSO_WM_UNIT_COMPATIBLE" val="0"/>
  <p:tag name="KSO_WM_DIAGRAM_GROUP_CODE" val="q1-1"/>
  <p:tag name="KSO_WM_UNIT_ID" val="diagram20187461_2*q_i*1_15"/>
  <p:tag name="KSO_WM_TEMPLATE_CATEGORY" val="diagram"/>
  <p:tag name="KSO_WM_TEMPLATE_INDEX" val="20187461"/>
  <p:tag name="KSO_WM_UNIT_LAYERLEVEL" val="1_1"/>
  <p:tag name="KSO_WM_TAG_VERSION" val="1.0"/>
  <p:tag name="KSO_WM_BEAUTIFY_FLAG" val="#wm#"/>
  <p:tag name="KSO_WM_UNIT_TYPE" val="q_i"/>
  <p:tag name="KSO_WM_UNIT_INDEX" val="1_15"/>
  <p:tag name="KSO_WM_UNIT_DIAGRAM_ISNUMVISUAL" val="0"/>
  <p:tag name="KSO_WM_UNIT_DIAGRAM_ISREFERUNIT" val="0"/>
  <p:tag name="KSO_WM_UNIT_FILL_FORE_SCHEMECOLOR_INDEX" val="15"/>
  <p:tag name="KSO_WM_UNIT_FILL_TYPE" val="1"/>
  <p:tag name="KSO_WM_UNIT_TEXT_FILL_FORE_SCHEMECOLOR_INDEX" val="13"/>
  <p:tag name="KSO_WM_UNIT_TEXT_FILL_TYPE" val="1"/>
  <p:tag name="KSO_WM_UNIT_USESOURCEFORMAT_APPLY" val="1"/>
  <p:tag name="KSO_WM_UNIT_DIAGRAM_SCHEMECOLOR_ID" val="4"/>
</p:tagLst>
</file>

<file path=ppt/tags/tag13.xml><?xml version="1.0" encoding="utf-8"?>
<p:tagLst xmlns:p="http://schemas.openxmlformats.org/presentationml/2006/main">
  <p:tag name="KSO_WM_UNIT_HIGHLIGHT" val="0"/>
  <p:tag name="KSO_WM_UNIT_COMPATIBLE" val="0"/>
  <p:tag name="KSO_WM_DIAGRAM_GROUP_CODE" val="q1-1"/>
  <p:tag name="KSO_WM_UNIT_ID" val="diagram20187461_2*q_i*1_3"/>
  <p:tag name="KSO_WM_TEMPLATE_CATEGORY" val="diagram"/>
  <p:tag name="KSO_WM_TEMPLATE_INDEX" val="20187461"/>
  <p:tag name="KSO_WM_UNIT_LAYERLEVEL" val="1_1"/>
  <p:tag name="KSO_WM_TAG_VERSION" val="1.0"/>
  <p:tag name="KSO_WM_BEAUTIFY_FLAG" val="#wm#"/>
  <p:tag name="KSO_WM_UNIT_TYPE" val="q_i"/>
  <p:tag name="KSO_WM_UNIT_INDEX" val="1_3"/>
  <p:tag name="KSO_WM_UNIT_DIAGRAM_ISNUMVISUAL" val="0"/>
  <p:tag name="KSO_WM_UNIT_DIAGRAM_ISREFERUNIT" val="0"/>
  <p:tag name="KSO_WM_UNIT_FILL_FORE_SCHEMECOLOR_INDEX" val="15"/>
  <p:tag name="KSO_WM_UNIT_FILL_TYPE" val="1"/>
  <p:tag name="KSO_WM_UNIT_TEXT_FILL_FORE_SCHEMECOLOR_INDEX" val="13"/>
  <p:tag name="KSO_WM_UNIT_TEXT_FILL_TYPE" val="1"/>
  <p:tag name="KSO_WM_UNIT_USESOURCEFORMAT_APPLY" val="1"/>
  <p:tag name="KSO_WM_UNIT_DIAGRAM_SCHEMECOLOR_ID" val="4"/>
</p:tagLst>
</file>

<file path=ppt/tags/tag14.xml><?xml version="1.0" encoding="utf-8"?>
<p:tagLst xmlns:p="http://schemas.openxmlformats.org/presentationml/2006/main">
  <p:tag name="KSO_WM_UNIT_HIGHLIGHT" val="0"/>
  <p:tag name="KSO_WM_UNIT_COMPATIBLE" val="0"/>
  <p:tag name="KSO_WM_DIAGRAM_GROUP_CODE" val="q1-1"/>
  <p:tag name="KSO_WM_UNIT_ID" val="diagram20187461_2*q_i*1_93"/>
  <p:tag name="KSO_WM_TEMPLATE_CATEGORY" val="diagram"/>
  <p:tag name="KSO_WM_TEMPLATE_INDEX" val="20187461"/>
  <p:tag name="KSO_WM_UNIT_LAYERLEVEL" val="1_1"/>
  <p:tag name="KSO_WM_TAG_VERSION" val="1.0"/>
  <p:tag name="KSO_WM_BEAUTIFY_FLAG" val="#wm#"/>
  <p:tag name="KSO_WM_UNIT_TYPE" val="q_i"/>
  <p:tag name="KSO_WM_UNIT_INDEX" val="1_93"/>
  <p:tag name="KSO_WM_UNIT_DIAGRAM_ISNUMVISUAL" val="0"/>
  <p:tag name="KSO_WM_UNIT_DIAGRAM_ISREFERUNIT" val="0"/>
  <p:tag name="KSO_WM_UNIT_FILL_FORE_SCHEMECOLOR_INDEX" val="15"/>
  <p:tag name="KSO_WM_UNIT_FILL_TYPE" val="1"/>
  <p:tag name="KSO_WM_UNIT_TEXT_FILL_FORE_SCHEMECOLOR_INDEX" val="13"/>
  <p:tag name="KSO_WM_UNIT_TEXT_FILL_TYPE" val="1"/>
  <p:tag name="KSO_WM_UNIT_USESOURCEFORMAT_APPLY" val="1"/>
  <p:tag name="KSO_WM_UNIT_DIAGRAM_SCHEMECOLOR_ID" val="4"/>
</p:tagLst>
</file>

<file path=ppt/tags/tag15.xml><?xml version="1.0" encoding="utf-8"?>
<p:tagLst xmlns:p="http://schemas.openxmlformats.org/presentationml/2006/main">
  <p:tag name="KSO_WM_UNIT_HIGHLIGHT" val="0"/>
  <p:tag name="KSO_WM_UNIT_COMPATIBLE" val="0"/>
  <p:tag name="KSO_WM_DIAGRAM_GROUP_CODE" val="q1-1"/>
  <p:tag name="KSO_WM_UNIT_ID" val="diagram20187461_2*q_i*1_92"/>
  <p:tag name="KSO_WM_TEMPLATE_CATEGORY" val="diagram"/>
  <p:tag name="KSO_WM_TEMPLATE_INDEX" val="20187461"/>
  <p:tag name="KSO_WM_UNIT_LAYERLEVEL" val="1_1"/>
  <p:tag name="KSO_WM_TAG_VERSION" val="1.0"/>
  <p:tag name="KSO_WM_BEAUTIFY_FLAG" val="#wm#"/>
  <p:tag name="KSO_WM_UNIT_TYPE" val="q_i"/>
  <p:tag name="KSO_WM_UNIT_INDEX" val="1_92"/>
  <p:tag name="KSO_WM_UNIT_DIAGRAM_ISNUMVISUAL" val="0"/>
  <p:tag name="KSO_WM_UNIT_DIAGRAM_ISREFERUNIT" val="0"/>
  <p:tag name="KSO_WM_UNIT_FILL_FORE_SCHEMECOLOR_INDEX" val="15"/>
  <p:tag name="KSO_WM_UNIT_FILL_TYPE" val="1"/>
  <p:tag name="KSO_WM_UNIT_TEXT_FILL_FORE_SCHEMECOLOR_INDEX" val="13"/>
  <p:tag name="KSO_WM_UNIT_TEXT_FILL_TYPE" val="1"/>
  <p:tag name="KSO_WM_UNIT_USESOURCEFORMAT_APPLY" val="1"/>
  <p:tag name="KSO_WM_UNIT_DIAGRAM_SCHEMECOLOR_ID" val="4"/>
</p:tagLst>
</file>

<file path=ppt/tags/tag16.xml><?xml version="1.0" encoding="utf-8"?>
<p:tagLst xmlns:p="http://schemas.openxmlformats.org/presentationml/2006/main">
  <p:tag name="KSO_WM_UNIT_HIGHLIGHT" val="0"/>
  <p:tag name="KSO_WM_UNIT_COMPATIBLE" val="0"/>
  <p:tag name="KSO_WM_DIAGRAM_GROUP_CODE" val="q1-1"/>
  <p:tag name="KSO_WM_UNIT_ID" val="diagram20187461_2*q_i*1_91"/>
  <p:tag name="KSO_WM_TEMPLATE_CATEGORY" val="diagram"/>
  <p:tag name="KSO_WM_TEMPLATE_INDEX" val="20187461"/>
  <p:tag name="KSO_WM_UNIT_LAYERLEVEL" val="1_1"/>
  <p:tag name="KSO_WM_TAG_VERSION" val="1.0"/>
  <p:tag name="KSO_WM_BEAUTIFY_FLAG" val="#wm#"/>
  <p:tag name="KSO_WM_UNIT_TYPE" val="q_i"/>
  <p:tag name="KSO_WM_UNIT_INDEX" val="1_91"/>
  <p:tag name="KSO_WM_UNIT_DIAGRAM_ISNUMVISUAL" val="0"/>
  <p:tag name="KSO_WM_UNIT_DIAGRAM_ISREFERUNIT" val="0"/>
  <p:tag name="KSO_WM_UNIT_FILL_FORE_SCHEMECOLOR_INDEX" val="15"/>
  <p:tag name="KSO_WM_UNIT_FILL_TYPE" val="1"/>
  <p:tag name="KSO_WM_UNIT_TEXT_FILL_FORE_SCHEMECOLOR_INDEX" val="13"/>
  <p:tag name="KSO_WM_UNIT_TEXT_FILL_TYPE" val="1"/>
  <p:tag name="KSO_WM_UNIT_USESOURCEFORMAT_APPLY" val="1"/>
  <p:tag name="KSO_WM_UNIT_DIAGRAM_SCHEMECOLOR_ID" val="4"/>
</p:tagLst>
</file>

<file path=ppt/tags/tag17.xml><?xml version="1.0" encoding="utf-8"?>
<p:tagLst xmlns:p="http://schemas.openxmlformats.org/presentationml/2006/main">
  <p:tag name="KSO_WM_UNIT_HIGHLIGHT" val="0"/>
  <p:tag name="KSO_WM_UNIT_COMPATIBLE" val="0"/>
  <p:tag name="KSO_WM_DIAGRAM_GROUP_CODE" val="q1-1"/>
  <p:tag name="KSO_WM_UNIT_ID" val="diagram20187461_2*q_i*1_90"/>
  <p:tag name="KSO_WM_TEMPLATE_CATEGORY" val="diagram"/>
  <p:tag name="KSO_WM_TEMPLATE_INDEX" val="20187461"/>
  <p:tag name="KSO_WM_UNIT_LAYERLEVEL" val="1_1"/>
  <p:tag name="KSO_WM_TAG_VERSION" val="1.0"/>
  <p:tag name="KSO_WM_BEAUTIFY_FLAG" val="#wm#"/>
  <p:tag name="KSO_WM_UNIT_TYPE" val="q_i"/>
  <p:tag name="KSO_WM_UNIT_INDEX" val="1_90"/>
  <p:tag name="KSO_WM_UNIT_DIAGRAM_ISNUMVISUAL" val="0"/>
  <p:tag name="KSO_WM_UNIT_DIAGRAM_ISREFERUNIT" val="0"/>
  <p:tag name="KSO_WM_UNIT_FILL_FORE_SCHEMECOLOR_INDEX" val="15"/>
  <p:tag name="KSO_WM_UNIT_FILL_TYPE" val="1"/>
  <p:tag name="KSO_WM_UNIT_TEXT_FILL_FORE_SCHEMECOLOR_INDEX" val="13"/>
  <p:tag name="KSO_WM_UNIT_TEXT_FILL_TYPE" val="1"/>
  <p:tag name="KSO_WM_UNIT_USESOURCEFORMAT_APPLY" val="1"/>
  <p:tag name="KSO_WM_UNIT_DIAGRAM_SCHEMECOLOR_ID" val="4"/>
</p:tagLst>
</file>

<file path=ppt/tags/tag18.xml><?xml version="1.0" encoding="utf-8"?>
<p:tagLst xmlns:p="http://schemas.openxmlformats.org/presentationml/2006/main">
  <p:tag name="KSO_WM_UNIT_HIGHLIGHT" val="0"/>
  <p:tag name="KSO_WM_UNIT_COMPATIBLE" val="0"/>
  <p:tag name="KSO_WM_DIAGRAM_GROUP_CODE" val="q1-1"/>
  <p:tag name="KSO_WM_UNIT_ID" val="diagram20187461_2*q_i*1_88"/>
  <p:tag name="KSO_WM_TEMPLATE_CATEGORY" val="diagram"/>
  <p:tag name="KSO_WM_TEMPLATE_INDEX" val="20187461"/>
  <p:tag name="KSO_WM_UNIT_LAYERLEVEL" val="1_1"/>
  <p:tag name="KSO_WM_TAG_VERSION" val="1.0"/>
  <p:tag name="KSO_WM_BEAUTIFY_FLAG" val="#wm#"/>
  <p:tag name="KSO_WM_UNIT_TYPE" val="q_i"/>
  <p:tag name="KSO_WM_UNIT_INDEX" val="1_88"/>
  <p:tag name="KSO_WM_UNIT_DIAGRAM_ISNUMVISUAL" val="0"/>
  <p:tag name="KSO_WM_UNIT_DIAGRAM_ISREFERUNIT" val="0"/>
  <p:tag name="KSO_WM_UNIT_FILL_FORE_SCHEMECOLOR_INDEX" val="15"/>
  <p:tag name="KSO_WM_UNIT_FILL_TYPE" val="1"/>
  <p:tag name="KSO_WM_UNIT_TEXT_FILL_FORE_SCHEMECOLOR_INDEX" val="13"/>
  <p:tag name="KSO_WM_UNIT_TEXT_FILL_TYPE" val="1"/>
  <p:tag name="KSO_WM_UNIT_USESOURCEFORMAT_APPLY" val="1"/>
  <p:tag name="KSO_WM_UNIT_DIAGRAM_SCHEMECOLOR_ID" val="4"/>
</p:tagLst>
</file>

<file path=ppt/tags/tag19.xml><?xml version="1.0" encoding="utf-8"?>
<p:tagLst xmlns:p="http://schemas.openxmlformats.org/presentationml/2006/main">
  <p:tag name="KSO_WM_UNIT_HIGHLIGHT" val="0"/>
  <p:tag name="KSO_WM_UNIT_COMPATIBLE" val="0"/>
  <p:tag name="KSO_WM_DIAGRAM_GROUP_CODE" val="q1-1"/>
  <p:tag name="KSO_WM_UNIT_ID" val="diagram20187461_2*q_i*1_87"/>
  <p:tag name="KSO_WM_TEMPLATE_CATEGORY" val="diagram"/>
  <p:tag name="KSO_WM_TEMPLATE_INDEX" val="20187461"/>
  <p:tag name="KSO_WM_UNIT_LAYERLEVEL" val="1_1"/>
  <p:tag name="KSO_WM_TAG_VERSION" val="1.0"/>
  <p:tag name="KSO_WM_BEAUTIFY_FLAG" val="#wm#"/>
  <p:tag name="KSO_WM_UNIT_TYPE" val="q_i"/>
  <p:tag name="KSO_WM_UNIT_INDEX" val="1_87"/>
  <p:tag name="KSO_WM_UNIT_DIAGRAM_ISNUMVISUAL" val="0"/>
  <p:tag name="KSO_WM_UNIT_DIAGRAM_ISREFERUNIT" val="0"/>
  <p:tag name="KSO_WM_UNIT_FILL_FORE_SCHEMECOLOR_INDEX" val="15"/>
  <p:tag name="KSO_WM_UNIT_FILL_TYPE" val="1"/>
  <p:tag name="KSO_WM_UNIT_TEXT_FILL_FORE_SCHEMECOLOR_INDEX" val="13"/>
  <p:tag name="KSO_WM_UNIT_TEXT_FILL_TYPE" val="1"/>
  <p:tag name="KSO_WM_UNIT_USESOURCEFORMAT_APPLY" val="1"/>
  <p:tag name="KSO_WM_UNIT_DIAGRAM_SCHEMECOLOR_ID" val="4"/>
</p:tagLst>
</file>

<file path=ppt/tags/tag20.xml><?xml version="1.0" encoding="utf-8"?>
<p:tagLst xmlns:p="http://schemas.openxmlformats.org/presentationml/2006/main">
  <p:tag name="KSO_WM_UNIT_HIGHLIGHT" val="0"/>
  <p:tag name="KSO_WM_UNIT_COMPATIBLE" val="0"/>
  <p:tag name="KSO_WM_DIAGRAM_GROUP_CODE" val="q1-1"/>
  <p:tag name="KSO_WM_UNIT_ID" val="diagram20187461_2*q_i*1_86"/>
  <p:tag name="KSO_WM_TEMPLATE_CATEGORY" val="diagram"/>
  <p:tag name="KSO_WM_TEMPLATE_INDEX" val="20187461"/>
  <p:tag name="KSO_WM_UNIT_LAYERLEVEL" val="1_1"/>
  <p:tag name="KSO_WM_TAG_VERSION" val="1.0"/>
  <p:tag name="KSO_WM_BEAUTIFY_FLAG" val="#wm#"/>
  <p:tag name="KSO_WM_UNIT_TYPE" val="q_i"/>
  <p:tag name="KSO_WM_UNIT_INDEX" val="1_86"/>
  <p:tag name="KSO_WM_UNIT_DIAGRAM_ISNUMVISUAL" val="0"/>
  <p:tag name="KSO_WM_UNIT_DIAGRAM_ISREFERUNIT" val="0"/>
  <p:tag name="KSO_WM_UNIT_FILL_FORE_SCHEMECOLOR_INDEX" val="15"/>
  <p:tag name="KSO_WM_UNIT_FILL_TYPE" val="1"/>
  <p:tag name="KSO_WM_UNIT_TEXT_FILL_FORE_SCHEMECOLOR_INDEX" val="13"/>
  <p:tag name="KSO_WM_UNIT_TEXT_FILL_TYPE" val="1"/>
  <p:tag name="KSO_WM_UNIT_USESOURCEFORMAT_APPLY" val="1"/>
  <p:tag name="KSO_WM_UNIT_DIAGRAM_SCHEMECOLOR_ID" val="4"/>
</p:tagLst>
</file>

<file path=ppt/tags/tag21.xml><?xml version="1.0" encoding="utf-8"?>
<p:tagLst xmlns:p="http://schemas.openxmlformats.org/presentationml/2006/main">
  <p:tag name="KSO_WM_UNIT_HIGHLIGHT" val="0"/>
  <p:tag name="KSO_WM_UNIT_COMPATIBLE" val="0"/>
  <p:tag name="KSO_WM_DIAGRAM_GROUP_CODE" val="q1-1"/>
  <p:tag name="KSO_WM_UNIT_ID" val="diagram20187461_2*q_i*1_85"/>
  <p:tag name="KSO_WM_TEMPLATE_CATEGORY" val="diagram"/>
  <p:tag name="KSO_WM_TEMPLATE_INDEX" val="20187461"/>
  <p:tag name="KSO_WM_UNIT_LAYERLEVEL" val="1_1"/>
  <p:tag name="KSO_WM_TAG_VERSION" val="1.0"/>
  <p:tag name="KSO_WM_BEAUTIFY_FLAG" val="#wm#"/>
  <p:tag name="KSO_WM_UNIT_TYPE" val="q_i"/>
  <p:tag name="KSO_WM_UNIT_INDEX" val="1_85"/>
  <p:tag name="KSO_WM_UNIT_DIAGRAM_ISNUMVISUAL" val="0"/>
  <p:tag name="KSO_WM_UNIT_DIAGRAM_ISREFERUNIT" val="0"/>
  <p:tag name="KSO_WM_UNIT_FILL_FORE_SCHEMECOLOR_INDEX" val="15"/>
  <p:tag name="KSO_WM_UNIT_FILL_TYPE" val="1"/>
  <p:tag name="KSO_WM_UNIT_TEXT_FILL_FORE_SCHEMECOLOR_INDEX" val="13"/>
  <p:tag name="KSO_WM_UNIT_TEXT_FILL_TYPE" val="1"/>
  <p:tag name="KSO_WM_UNIT_USESOURCEFORMAT_APPLY" val="1"/>
  <p:tag name="KSO_WM_UNIT_DIAGRAM_SCHEMECOLOR_ID" val="4"/>
</p:tagLst>
</file>

<file path=ppt/tags/tag22.xml><?xml version="1.0" encoding="utf-8"?>
<p:tagLst xmlns:p="http://schemas.openxmlformats.org/presentationml/2006/main">
  <p:tag name="KSO_WM_UNIT_HIGHLIGHT" val="0"/>
  <p:tag name="KSO_WM_UNIT_COMPATIBLE" val="0"/>
  <p:tag name="KSO_WM_DIAGRAM_GROUP_CODE" val="q1-1"/>
  <p:tag name="KSO_WM_UNIT_ID" val="diagram20187461_2*q_i*1_84"/>
  <p:tag name="KSO_WM_TEMPLATE_CATEGORY" val="diagram"/>
  <p:tag name="KSO_WM_TEMPLATE_INDEX" val="20187461"/>
  <p:tag name="KSO_WM_UNIT_LAYERLEVEL" val="1_1"/>
  <p:tag name="KSO_WM_TAG_VERSION" val="1.0"/>
  <p:tag name="KSO_WM_BEAUTIFY_FLAG" val="#wm#"/>
  <p:tag name="KSO_WM_UNIT_TYPE" val="q_i"/>
  <p:tag name="KSO_WM_UNIT_INDEX" val="1_84"/>
  <p:tag name="KSO_WM_UNIT_DIAGRAM_ISNUMVISUAL" val="0"/>
  <p:tag name="KSO_WM_UNIT_DIAGRAM_ISREFERUNIT" val="0"/>
  <p:tag name="KSO_WM_UNIT_FILL_FORE_SCHEMECOLOR_INDEX" val="15"/>
  <p:tag name="KSO_WM_UNIT_FILL_TYPE" val="1"/>
  <p:tag name="KSO_WM_UNIT_TEXT_FILL_FORE_SCHEMECOLOR_INDEX" val="13"/>
  <p:tag name="KSO_WM_UNIT_TEXT_FILL_TYPE" val="1"/>
  <p:tag name="KSO_WM_UNIT_USESOURCEFORMAT_APPLY" val="1"/>
  <p:tag name="KSO_WM_UNIT_DIAGRAM_SCHEMECOLOR_ID" val="4"/>
</p:tagLst>
</file>

<file path=ppt/tags/tag23.xml><?xml version="1.0" encoding="utf-8"?>
<p:tagLst xmlns:p="http://schemas.openxmlformats.org/presentationml/2006/main">
  <p:tag name="KSO_WM_UNIT_HIGHLIGHT" val="0"/>
  <p:tag name="KSO_WM_UNIT_COMPATIBLE" val="0"/>
  <p:tag name="KSO_WM_DIAGRAM_GROUP_CODE" val="q1-1"/>
  <p:tag name="KSO_WM_UNIT_ID" val="diagram20187461_2*q_i*1_83"/>
  <p:tag name="KSO_WM_TEMPLATE_CATEGORY" val="diagram"/>
  <p:tag name="KSO_WM_TEMPLATE_INDEX" val="20187461"/>
  <p:tag name="KSO_WM_UNIT_LAYERLEVEL" val="1_1"/>
  <p:tag name="KSO_WM_TAG_VERSION" val="1.0"/>
  <p:tag name="KSO_WM_BEAUTIFY_FLAG" val="#wm#"/>
  <p:tag name="KSO_WM_UNIT_TYPE" val="q_i"/>
  <p:tag name="KSO_WM_UNIT_INDEX" val="1_83"/>
  <p:tag name="KSO_WM_UNIT_DIAGRAM_ISNUMVISUAL" val="0"/>
  <p:tag name="KSO_WM_UNIT_DIAGRAM_ISREFERUNIT" val="0"/>
  <p:tag name="KSO_WM_UNIT_FILL_FORE_SCHEMECOLOR_INDEX" val="15"/>
  <p:tag name="KSO_WM_UNIT_FILL_TYPE" val="1"/>
  <p:tag name="KSO_WM_UNIT_TEXT_FILL_FORE_SCHEMECOLOR_INDEX" val="13"/>
  <p:tag name="KSO_WM_UNIT_TEXT_FILL_TYPE" val="1"/>
  <p:tag name="KSO_WM_UNIT_USESOURCEFORMAT_APPLY" val="1"/>
  <p:tag name="KSO_WM_UNIT_DIAGRAM_SCHEMECOLOR_ID" val="4"/>
</p:tagLst>
</file>

<file path=ppt/tags/tag24.xml><?xml version="1.0" encoding="utf-8"?>
<p:tagLst xmlns:p="http://schemas.openxmlformats.org/presentationml/2006/main">
  <p:tag name="KSO_WM_UNIT_HIGHLIGHT" val="0"/>
  <p:tag name="KSO_WM_UNIT_COMPATIBLE" val="0"/>
  <p:tag name="KSO_WM_DIAGRAM_GROUP_CODE" val="q1-1"/>
  <p:tag name="KSO_WM_UNIT_ID" val="diagram20187461_2*q_i*1_82"/>
  <p:tag name="KSO_WM_TEMPLATE_CATEGORY" val="diagram"/>
  <p:tag name="KSO_WM_TEMPLATE_INDEX" val="20187461"/>
  <p:tag name="KSO_WM_UNIT_LAYERLEVEL" val="1_1"/>
  <p:tag name="KSO_WM_TAG_VERSION" val="1.0"/>
  <p:tag name="KSO_WM_BEAUTIFY_FLAG" val="#wm#"/>
  <p:tag name="KSO_WM_UNIT_TYPE" val="q_i"/>
  <p:tag name="KSO_WM_UNIT_INDEX" val="1_82"/>
  <p:tag name="KSO_WM_UNIT_DIAGRAM_ISNUMVISUAL" val="0"/>
  <p:tag name="KSO_WM_UNIT_DIAGRAM_ISREFERUNIT" val="0"/>
  <p:tag name="KSO_WM_UNIT_FILL_FORE_SCHEMECOLOR_INDEX" val="15"/>
  <p:tag name="KSO_WM_UNIT_FILL_TYPE" val="1"/>
  <p:tag name="KSO_WM_UNIT_TEXT_FILL_FORE_SCHEMECOLOR_INDEX" val="13"/>
  <p:tag name="KSO_WM_UNIT_TEXT_FILL_TYPE" val="1"/>
  <p:tag name="KSO_WM_UNIT_USESOURCEFORMAT_APPLY" val="1"/>
  <p:tag name="KSO_WM_UNIT_DIAGRAM_SCHEMECOLOR_ID" val="4"/>
</p:tagLst>
</file>

<file path=ppt/tags/tag25.xml><?xml version="1.0" encoding="utf-8"?>
<p:tagLst xmlns:p="http://schemas.openxmlformats.org/presentationml/2006/main">
  <p:tag name="KSO_WM_UNIT_HIGHLIGHT" val="0"/>
  <p:tag name="KSO_WM_UNIT_COMPATIBLE" val="0"/>
  <p:tag name="KSO_WM_DIAGRAM_GROUP_CODE" val="q1-1"/>
  <p:tag name="KSO_WM_UNIT_ID" val="diagram20187461_2*q_i*1_81"/>
  <p:tag name="KSO_WM_TEMPLATE_CATEGORY" val="diagram"/>
  <p:tag name="KSO_WM_TEMPLATE_INDEX" val="20187461"/>
  <p:tag name="KSO_WM_UNIT_LAYERLEVEL" val="1_1"/>
  <p:tag name="KSO_WM_TAG_VERSION" val="1.0"/>
  <p:tag name="KSO_WM_BEAUTIFY_FLAG" val="#wm#"/>
  <p:tag name="KSO_WM_UNIT_TYPE" val="q_i"/>
  <p:tag name="KSO_WM_UNIT_INDEX" val="1_81"/>
  <p:tag name="KSO_WM_UNIT_DIAGRAM_ISNUMVISUAL" val="0"/>
  <p:tag name="KSO_WM_UNIT_DIAGRAM_ISREFERUNIT" val="0"/>
  <p:tag name="KSO_WM_UNIT_FILL_FORE_SCHEMECOLOR_INDEX" val="15"/>
  <p:tag name="KSO_WM_UNIT_FILL_TYPE" val="1"/>
  <p:tag name="KSO_WM_UNIT_TEXT_FILL_FORE_SCHEMECOLOR_INDEX" val="13"/>
  <p:tag name="KSO_WM_UNIT_TEXT_FILL_TYPE" val="1"/>
  <p:tag name="KSO_WM_UNIT_USESOURCEFORMAT_APPLY" val="1"/>
  <p:tag name="KSO_WM_UNIT_DIAGRAM_SCHEMECOLOR_ID" val="4"/>
</p:tagLst>
</file>

<file path=ppt/tags/tag26.xml><?xml version="1.0" encoding="utf-8"?>
<p:tagLst xmlns:p="http://schemas.openxmlformats.org/presentationml/2006/main">
  <p:tag name="KSO_WM_UNIT_HIGHLIGHT" val="0"/>
  <p:tag name="KSO_WM_UNIT_COMPATIBLE" val="0"/>
  <p:tag name="KSO_WM_DIAGRAM_GROUP_CODE" val="q1-1"/>
  <p:tag name="KSO_WM_UNIT_ID" val="diagram20187461_2*q_i*1_80"/>
  <p:tag name="KSO_WM_TEMPLATE_CATEGORY" val="diagram"/>
  <p:tag name="KSO_WM_TEMPLATE_INDEX" val="20187461"/>
  <p:tag name="KSO_WM_UNIT_LAYERLEVEL" val="1_1"/>
  <p:tag name="KSO_WM_TAG_VERSION" val="1.0"/>
  <p:tag name="KSO_WM_BEAUTIFY_FLAG" val="#wm#"/>
  <p:tag name="KSO_WM_UNIT_TYPE" val="q_i"/>
  <p:tag name="KSO_WM_UNIT_INDEX" val="1_80"/>
  <p:tag name="KSO_WM_UNIT_DIAGRAM_ISNUMVISUAL" val="0"/>
  <p:tag name="KSO_WM_UNIT_DIAGRAM_ISREFERUNIT" val="0"/>
  <p:tag name="KSO_WM_UNIT_FILL_FORE_SCHEMECOLOR_INDEX" val="15"/>
  <p:tag name="KSO_WM_UNIT_FILL_TYPE" val="1"/>
  <p:tag name="KSO_WM_UNIT_TEXT_FILL_FORE_SCHEMECOLOR_INDEX" val="13"/>
  <p:tag name="KSO_WM_UNIT_TEXT_FILL_TYPE" val="1"/>
  <p:tag name="KSO_WM_UNIT_USESOURCEFORMAT_APPLY" val="1"/>
  <p:tag name="KSO_WM_UNIT_DIAGRAM_SCHEMECOLOR_ID" val="4"/>
</p:tagLst>
</file>

<file path=ppt/tags/tag27.xml><?xml version="1.0" encoding="utf-8"?>
<p:tagLst xmlns:p="http://schemas.openxmlformats.org/presentationml/2006/main">
  <p:tag name="KSO_WM_UNIT_HIGHLIGHT" val="0"/>
  <p:tag name="KSO_WM_UNIT_COMPATIBLE" val="0"/>
  <p:tag name="KSO_WM_DIAGRAM_GROUP_CODE" val="q1-1"/>
  <p:tag name="KSO_WM_UNIT_ID" val="diagram20187461_2*q_i*1_79"/>
  <p:tag name="KSO_WM_TEMPLATE_CATEGORY" val="diagram"/>
  <p:tag name="KSO_WM_TEMPLATE_INDEX" val="20187461"/>
  <p:tag name="KSO_WM_UNIT_LAYERLEVEL" val="1_1"/>
  <p:tag name="KSO_WM_TAG_VERSION" val="1.0"/>
  <p:tag name="KSO_WM_BEAUTIFY_FLAG" val="#wm#"/>
  <p:tag name="KSO_WM_UNIT_TYPE" val="q_i"/>
  <p:tag name="KSO_WM_UNIT_INDEX" val="1_79"/>
  <p:tag name="KSO_WM_UNIT_DIAGRAM_ISNUMVISUAL" val="0"/>
  <p:tag name="KSO_WM_UNIT_DIAGRAM_ISREFERUNIT" val="0"/>
  <p:tag name="KSO_WM_UNIT_FILL_FORE_SCHEMECOLOR_INDEX" val="15"/>
  <p:tag name="KSO_WM_UNIT_FILL_TYPE" val="1"/>
  <p:tag name="KSO_WM_UNIT_TEXT_FILL_FORE_SCHEMECOLOR_INDEX" val="13"/>
  <p:tag name="KSO_WM_UNIT_TEXT_FILL_TYPE" val="1"/>
  <p:tag name="KSO_WM_UNIT_USESOURCEFORMAT_APPLY" val="1"/>
  <p:tag name="KSO_WM_UNIT_DIAGRAM_SCHEMECOLOR_ID" val="4"/>
</p:tagLst>
</file>

<file path=ppt/tags/tag28.xml><?xml version="1.0" encoding="utf-8"?>
<p:tagLst xmlns:p="http://schemas.openxmlformats.org/presentationml/2006/main">
  <p:tag name="KSO_WM_UNIT_HIGHLIGHT" val="0"/>
  <p:tag name="KSO_WM_UNIT_COMPATIBLE" val="0"/>
  <p:tag name="KSO_WM_DIAGRAM_GROUP_CODE" val="q1-1"/>
  <p:tag name="KSO_WM_UNIT_ID" val="diagram20187461_2*q_i*1_77"/>
  <p:tag name="KSO_WM_TEMPLATE_CATEGORY" val="diagram"/>
  <p:tag name="KSO_WM_TEMPLATE_INDEX" val="20187461"/>
  <p:tag name="KSO_WM_UNIT_LAYERLEVEL" val="1_1"/>
  <p:tag name="KSO_WM_TAG_VERSION" val="1.0"/>
  <p:tag name="KSO_WM_BEAUTIFY_FLAG" val="#wm#"/>
  <p:tag name="KSO_WM_UNIT_TYPE" val="q_i"/>
  <p:tag name="KSO_WM_UNIT_INDEX" val="1_77"/>
  <p:tag name="KSO_WM_UNIT_DIAGRAM_ISNUMVISUAL" val="0"/>
  <p:tag name="KSO_WM_UNIT_DIAGRAM_ISREFERUNIT" val="0"/>
  <p:tag name="KSO_WM_UNIT_FILL_FORE_SCHEMECOLOR_INDEX" val="15"/>
  <p:tag name="KSO_WM_UNIT_FILL_TYPE" val="1"/>
  <p:tag name="KSO_WM_UNIT_TEXT_FILL_FORE_SCHEMECOLOR_INDEX" val="13"/>
  <p:tag name="KSO_WM_UNIT_TEXT_FILL_TYPE" val="1"/>
  <p:tag name="KSO_WM_UNIT_USESOURCEFORMAT_APPLY" val="1"/>
  <p:tag name="KSO_WM_UNIT_DIAGRAM_SCHEMECOLOR_ID" val="4"/>
</p:tagLst>
</file>

<file path=ppt/tags/tag29.xml><?xml version="1.0" encoding="utf-8"?>
<p:tagLst xmlns:p="http://schemas.openxmlformats.org/presentationml/2006/main">
  <p:tag name="KSO_WM_UNIT_HIGHLIGHT" val="0"/>
  <p:tag name="KSO_WM_UNIT_COMPATIBLE" val="0"/>
  <p:tag name="KSO_WM_DIAGRAM_GROUP_CODE" val="q1-1"/>
  <p:tag name="KSO_WM_UNIT_ID" val="diagram20187461_2*q_i*1_76"/>
  <p:tag name="KSO_WM_TEMPLATE_CATEGORY" val="diagram"/>
  <p:tag name="KSO_WM_TEMPLATE_INDEX" val="20187461"/>
  <p:tag name="KSO_WM_UNIT_LAYERLEVEL" val="1_1"/>
  <p:tag name="KSO_WM_TAG_VERSION" val="1.0"/>
  <p:tag name="KSO_WM_BEAUTIFY_FLAG" val="#wm#"/>
  <p:tag name="KSO_WM_UNIT_TYPE" val="q_i"/>
  <p:tag name="KSO_WM_UNIT_INDEX" val="1_76"/>
  <p:tag name="KSO_WM_UNIT_DIAGRAM_ISNUMVISUAL" val="0"/>
  <p:tag name="KSO_WM_UNIT_DIAGRAM_ISREFERUNIT" val="0"/>
  <p:tag name="KSO_WM_UNIT_FILL_FORE_SCHEMECOLOR_INDEX" val="15"/>
  <p:tag name="KSO_WM_UNIT_FILL_TYPE" val="1"/>
  <p:tag name="KSO_WM_UNIT_TEXT_FILL_FORE_SCHEMECOLOR_INDEX" val="13"/>
  <p:tag name="KSO_WM_UNIT_TEXT_FILL_TYPE" val="1"/>
  <p:tag name="KSO_WM_UNIT_USESOURCEFORMAT_APPLY" val="1"/>
  <p:tag name="KSO_WM_UNIT_DIAGRAM_SCHEMECOLOR_ID" val="4"/>
</p:tagLst>
</file>

<file path=ppt/tags/tag30.xml><?xml version="1.0" encoding="utf-8"?>
<p:tagLst xmlns:p="http://schemas.openxmlformats.org/presentationml/2006/main">
  <p:tag name="KSO_WM_UNIT_HIGHLIGHT" val="0"/>
  <p:tag name="KSO_WM_UNIT_COMPATIBLE" val="0"/>
  <p:tag name="KSO_WM_DIAGRAM_GROUP_CODE" val="q1-1"/>
  <p:tag name="KSO_WM_UNIT_ID" val="diagram20187461_2*q_i*1_75"/>
  <p:tag name="KSO_WM_TEMPLATE_CATEGORY" val="diagram"/>
  <p:tag name="KSO_WM_TEMPLATE_INDEX" val="20187461"/>
  <p:tag name="KSO_WM_UNIT_LAYERLEVEL" val="1_1"/>
  <p:tag name="KSO_WM_TAG_VERSION" val="1.0"/>
  <p:tag name="KSO_WM_BEAUTIFY_FLAG" val="#wm#"/>
  <p:tag name="KSO_WM_UNIT_TYPE" val="q_i"/>
  <p:tag name="KSO_WM_UNIT_INDEX" val="1_75"/>
  <p:tag name="KSO_WM_UNIT_DIAGRAM_ISNUMVISUAL" val="0"/>
  <p:tag name="KSO_WM_UNIT_DIAGRAM_ISREFERUNIT" val="0"/>
  <p:tag name="KSO_WM_UNIT_FILL_FORE_SCHEMECOLOR_INDEX" val="15"/>
  <p:tag name="KSO_WM_UNIT_FILL_TYPE" val="1"/>
  <p:tag name="KSO_WM_UNIT_TEXT_FILL_FORE_SCHEMECOLOR_INDEX" val="13"/>
  <p:tag name="KSO_WM_UNIT_TEXT_FILL_TYPE" val="1"/>
  <p:tag name="KSO_WM_UNIT_USESOURCEFORMAT_APPLY" val="1"/>
  <p:tag name="KSO_WM_UNIT_DIAGRAM_SCHEMECOLOR_ID" val="4"/>
</p:tagLst>
</file>

<file path=ppt/tags/tag31.xml><?xml version="1.0" encoding="utf-8"?>
<p:tagLst xmlns:p="http://schemas.openxmlformats.org/presentationml/2006/main">
  <p:tag name="KSO_WM_UNIT_HIGHLIGHT" val="0"/>
  <p:tag name="KSO_WM_UNIT_COMPATIBLE" val="0"/>
  <p:tag name="KSO_WM_DIAGRAM_GROUP_CODE" val="q1-1"/>
  <p:tag name="KSO_WM_UNIT_ID" val="diagram20187461_2*q_i*1_74"/>
  <p:tag name="KSO_WM_TEMPLATE_CATEGORY" val="diagram"/>
  <p:tag name="KSO_WM_TEMPLATE_INDEX" val="20187461"/>
  <p:tag name="KSO_WM_UNIT_LAYERLEVEL" val="1_1"/>
  <p:tag name="KSO_WM_TAG_VERSION" val="1.0"/>
  <p:tag name="KSO_WM_BEAUTIFY_FLAG" val="#wm#"/>
  <p:tag name="KSO_WM_UNIT_TYPE" val="q_i"/>
  <p:tag name="KSO_WM_UNIT_INDEX" val="1_74"/>
  <p:tag name="KSO_WM_UNIT_DIAGRAM_ISNUMVISUAL" val="0"/>
  <p:tag name="KSO_WM_UNIT_DIAGRAM_ISREFERUNIT" val="0"/>
  <p:tag name="KSO_WM_UNIT_FILL_FORE_SCHEMECOLOR_INDEX" val="15"/>
  <p:tag name="KSO_WM_UNIT_FILL_TYPE" val="1"/>
  <p:tag name="KSO_WM_UNIT_TEXT_FILL_FORE_SCHEMECOLOR_INDEX" val="13"/>
  <p:tag name="KSO_WM_UNIT_TEXT_FILL_TYPE" val="1"/>
  <p:tag name="KSO_WM_UNIT_USESOURCEFORMAT_APPLY" val="1"/>
  <p:tag name="KSO_WM_UNIT_DIAGRAM_SCHEMECOLOR_ID" val="4"/>
</p:tagLst>
</file>

<file path=ppt/tags/tag32.xml><?xml version="1.0" encoding="utf-8"?>
<p:tagLst xmlns:p="http://schemas.openxmlformats.org/presentationml/2006/main">
  <p:tag name="KSO_WM_UNIT_HIGHLIGHT" val="0"/>
  <p:tag name="KSO_WM_UNIT_COMPATIBLE" val="0"/>
  <p:tag name="KSO_WM_DIAGRAM_GROUP_CODE" val="q1-1"/>
  <p:tag name="KSO_WM_UNIT_ID" val="diagram20187461_2*q_i*1_73"/>
  <p:tag name="KSO_WM_TEMPLATE_CATEGORY" val="diagram"/>
  <p:tag name="KSO_WM_TEMPLATE_INDEX" val="20187461"/>
  <p:tag name="KSO_WM_UNIT_LAYERLEVEL" val="1_1"/>
  <p:tag name="KSO_WM_TAG_VERSION" val="1.0"/>
  <p:tag name="KSO_WM_BEAUTIFY_FLAG" val="#wm#"/>
  <p:tag name="KSO_WM_UNIT_TYPE" val="q_i"/>
  <p:tag name="KSO_WM_UNIT_INDEX" val="1_73"/>
  <p:tag name="KSO_WM_UNIT_DIAGRAM_ISNUMVISUAL" val="0"/>
  <p:tag name="KSO_WM_UNIT_DIAGRAM_ISREFERUNIT" val="0"/>
  <p:tag name="KSO_WM_UNIT_FILL_FORE_SCHEMECOLOR_INDEX" val="15"/>
  <p:tag name="KSO_WM_UNIT_FILL_TYPE" val="1"/>
  <p:tag name="KSO_WM_UNIT_TEXT_FILL_FORE_SCHEMECOLOR_INDEX" val="13"/>
  <p:tag name="KSO_WM_UNIT_TEXT_FILL_TYPE" val="1"/>
  <p:tag name="KSO_WM_UNIT_USESOURCEFORMAT_APPLY" val="1"/>
  <p:tag name="KSO_WM_UNIT_DIAGRAM_SCHEMECOLOR_ID" val="4"/>
</p:tagLst>
</file>

<file path=ppt/tags/tag33.xml><?xml version="1.0" encoding="utf-8"?>
<p:tagLst xmlns:p="http://schemas.openxmlformats.org/presentationml/2006/main">
  <p:tag name="KSO_WM_UNIT_HIGHLIGHT" val="0"/>
  <p:tag name="KSO_WM_UNIT_COMPATIBLE" val="0"/>
  <p:tag name="KSO_WM_DIAGRAM_GROUP_CODE" val="q1-1"/>
  <p:tag name="KSO_WM_UNIT_ID" val="diagram20187461_2*q_i*1_72"/>
  <p:tag name="KSO_WM_TEMPLATE_CATEGORY" val="diagram"/>
  <p:tag name="KSO_WM_TEMPLATE_INDEX" val="20187461"/>
  <p:tag name="KSO_WM_UNIT_LAYERLEVEL" val="1_1"/>
  <p:tag name="KSO_WM_TAG_VERSION" val="1.0"/>
  <p:tag name="KSO_WM_BEAUTIFY_FLAG" val="#wm#"/>
  <p:tag name="KSO_WM_UNIT_TYPE" val="q_i"/>
  <p:tag name="KSO_WM_UNIT_INDEX" val="1_72"/>
  <p:tag name="KSO_WM_UNIT_DIAGRAM_ISNUMVISUAL" val="0"/>
  <p:tag name="KSO_WM_UNIT_DIAGRAM_ISREFERUNIT" val="0"/>
  <p:tag name="KSO_WM_UNIT_FILL_FORE_SCHEMECOLOR_INDEX" val="15"/>
  <p:tag name="KSO_WM_UNIT_FILL_TYPE" val="1"/>
  <p:tag name="KSO_WM_UNIT_TEXT_FILL_FORE_SCHEMECOLOR_INDEX" val="13"/>
  <p:tag name="KSO_WM_UNIT_TEXT_FILL_TYPE" val="1"/>
  <p:tag name="KSO_WM_UNIT_USESOURCEFORMAT_APPLY" val="1"/>
  <p:tag name="KSO_WM_UNIT_DIAGRAM_SCHEMECOLOR_ID" val="4"/>
</p:tagLst>
</file>

<file path=ppt/tags/tag34.xml><?xml version="1.0" encoding="utf-8"?>
<p:tagLst xmlns:p="http://schemas.openxmlformats.org/presentationml/2006/main">
  <p:tag name="KSO_WM_UNIT_HIGHLIGHT" val="0"/>
  <p:tag name="KSO_WM_UNIT_COMPATIBLE" val="0"/>
  <p:tag name="KSO_WM_DIAGRAM_GROUP_CODE" val="q1-1"/>
  <p:tag name="KSO_WM_UNIT_ID" val="diagram20187461_2*q_i*1_71"/>
  <p:tag name="KSO_WM_TEMPLATE_CATEGORY" val="diagram"/>
  <p:tag name="KSO_WM_TEMPLATE_INDEX" val="20187461"/>
  <p:tag name="KSO_WM_UNIT_LAYERLEVEL" val="1_1"/>
  <p:tag name="KSO_WM_TAG_VERSION" val="1.0"/>
  <p:tag name="KSO_WM_BEAUTIFY_FLAG" val="#wm#"/>
  <p:tag name="KSO_WM_UNIT_TYPE" val="q_i"/>
  <p:tag name="KSO_WM_UNIT_INDEX" val="1_71"/>
  <p:tag name="KSO_WM_UNIT_DIAGRAM_ISNUMVISUAL" val="0"/>
  <p:tag name="KSO_WM_UNIT_DIAGRAM_ISREFERUNIT" val="0"/>
  <p:tag name="KSO_WM_UNIT_FILL_FORE_SCHEMECOLOR_INDEX" val="15"/>
  <p:tag name="KSO_WM_UNIT_FILL_TYPE" val="1"/>
  <p:tag name="KSO_WM_UNIT_TEXT_FILL_FORE_SCHEMECOLOR_INDEX" val="13"/>
  <p:tag name="KSO_WM_UNIT_TEXT_FILL_TYPE" val="1"/>
  <p:tag name="KSO_WM_UNIT_USESOURCEFORMAT_APPLY" val="1"/>
  <p:tag name="KSO_WM_UNIT_DIAGRAM_SCHEMECOLOR_ID" val="4"/>
</p:tagLst>
</file>

<file path=ppt/tags/tag35.xml><?xml version="1.0" encoding="utf-8"?>
<p:tagLst xmlns:p="http://schemas.openxmlformats.org/presentationml/2006/main">
  <p:tag name="KSO_WM_UNIT_HIGHLIGHT" val="0"/>
  <p:tag name="KSO_WM_UNIT_COMPATIBLE" val="0"/>
  <p:tag name="KSO_WM_DIAGRAM_GROUP_CODE" val="q1-1"/>
  <p:tag name="KSO_WM_UNIT_ID" val="diagram20187461_2*q_i*1_70"/>
  <p:tag name="KSO_WM_TEMPLATE_CATEGORY" val="diagram"/>
  <p:tag name="KSO_WM_TEMPLATE_INDEX" val="20187461"/>
  <p:tag name="KSO_WM_UNIT_LAYERLEVEL" val="1_1"/>
  <p:tag name="KSO_WM_TAG_VERSION" val="1.0"/>
  <p:tag name="KSO_WM_BEAUTIFY_FLAG" val="#wm#"/>
  <p:tag name="KSO_WM_UNIT_TYPE" val="q_i"/>
  <p:tag name="KSO_WM_UNIT_INDEX" val="1_70"/>
  <p:tag name="KSO_WM_UNIT_DIAGRAM_ISNUMVISUAL" val="0"/>
  <p:tag name="KSO_WM_UNIT_DIAGRAM_ISREFERUNIT" val="0"/>
  <p:tag name="KSO_WM_UNIT_FILL_FORE_SCHEMECOLOR_INDEX" val="15"/>
  <p:tag name="KSO_WM_UNIT_FILL_TYPE" val="1"/>
  <p:tag name="KSO_WM_UNIT_TEXT_FILL_FORE_SCHEMECOLOR_INDEX" val="13"/>
  <p:tag name="KSO_WM_UNIT_TEXT_FILL_TYPE" val="1"/>
  <p:tag name="KSO_WM_UNIT_USESOURCEFORMAT_APPLY" val="1"/>
  <p:tag name="KSO_WM_UNIT_DIAGRAM_SCHEMECOLOR_ID" val="4"/>
</p:tagLst>
</file>

<file path=ppt/tags/tag36.xml><?xml version="1.0" encoding="utf-8"?>
<p:tagLst xmlns:p="http://schemas.openxmlformats.org/presentationml/2006/main">
  <p:tag name="KSO_WM_UNIT_HIGHLIGHT" val="0"/>
  <p:tag name="KSO_WM_UNIT_COMPATIBLE" val="0"/>
  <p:tag name="KSO_WM_DIAGRAM_GROUP_CODE" val="q1-1"/>
  <p:tag name="KSO_WM_UNIT_ID" val="diagram20187461_2*q_i*1_69"/>
  <p:tag name="KSO_WM_TEMPLATE_CATEGORY" val="diagram"/>
  <p:tag name="KSO_WM_TEMPLATE_INDEX" val="20187461"/>
  <p:tag name="KSO_WM_UNIT_LAYERLEVEL" val="1_1"/>
  <p:tag name="KSO_WM_TAG_VERSION" val="1.0"/>
  <p:tag name="KSO_WM_BEAUTIFY_FLAG" val="#wm#"/>
  <p:tag name="KSO_WM_UNIT_TYPE" val="q_i"/>
  <p:tag name="KSO_WM_UNIT_INDEX" val="1_69"/>
  <p:tag name="KSO_WM_UNIT_DIAGRAM_ISNUMVISUAL" val="0"/>
  <p:tag name="KSO_WM_UNIT_DIAGRAM_ISREFERUNIT" val="0"/>
  <p:tag name="KSO_WM_UNIT_FILL_FORE_SCHEMECOLOR_INDEX" val="15"/>
  <p:tag name="KSO_WM_UNIT_FILL_TYPE" val="1"/>
  <p:tag name="KSO_WM_UNIT_TEXT_FILL_FORE_SCHEMECOLOR_INDEX" val="13"/>
  <p:tag name="KSO_WM_UNIT_TEXT_FILL_TYPE" val="1"/>
  <p:tag name="KSO_WM_UNIT_USESOURCEFORMAT_APPLY" val="1"/>
  <p:tag name="KSO_WM_UNIT_DIAGRAM_SCHEMECOLOR_ID" val="4"/>
</p:tagLst>
</file>

<file path=ppt/tags/tag37.xml><?xml version="1.0" encoding="utf-8"?>
<p:tagLst xmlns:p="http://schemas.openxmlformats.org/presentationml/2006/main">
  <p:tag name="KSO_WM_UNIT_HIGHLIGHT" val="0"/>
  <p:tag name="KSO_WM_UNIT_COMPATIBLE" val="0"/>
  <p:tag name="KSO_WM_DIAGRAM_GROUP_CODE" val="q1-1"/>
  <p:tag name="KSO_WM_UNIT_ID" val="diagram20187461_2*q_i*1_68"/>
  <p:tag name="KSO_WM_TEMPLATE_CATEGORY" val="diagram"/>
  <p:tag name="KSO_WM_TEMPLATE_INDEX" val="20187461"/>
  <p:tag name="KSO_WM_UNIT_LAYERLEVEL" val="1_1"/>
  <p:tag name="KSO_WM_TAG_VERSION" val="1.0"/>
  <p:tag name="KSO_WM_BEAUTIFY_FLAG" val="#wm#"/>
  <p:tag name="KSO_WM_UNIT_TYPE" val="q_i"/>
  <p:tag name="KSO_WM_UNIT_INDEX" val="1_68"/>
  <p:tag name="KSO_WM_UNIT_DIAGRAM_ISNUMVISUAL" val="0"/>
  <p:tag name="KSO_WM_UNIT_DIAGRAM_ISREFERUNIT" val="0"/>
  <p:tag name="KSO_WM_UNIT_FILL_FORE_SCHEMECOLOR_INDEX" val="15"/>
  <p:tag name="KSO_WM_UNIT_FILL_TYPE" val="1"/>
  <p:tag name="KSO_WM_UNIT_TEXT_FILL_FORE_SCHEMECOLOR_INDEX" val="13"/>
  <p:tag name="KSO_WM_UNIT_TEXT_FILL_TYPE" val="1"/>
  <p:tag name="KSO_WM_UNIT_USESOURCEFORMAT_APPLY" val="1"/>
  <p:tag name="KSO_WM_UNIT_DIAGRAM_SCHEMECOLOR_ID" val="4"/>
</p:tagLst>
</file>

<file path=ppt/tags/tag38.xml><?xml version="1.0" encoding="utf-8"?>
<p:tagLst xmlns:p="http://schemas.openxmlformats.org/presentationml/2006/main">
  <p:tag name="KSO_WM_UNIT_HIGHLIGHT" val="0"/>
  <p:tag name="KSO_WM_UNIT_COMPATIBLE" val="0"/>
  <p:tag name="KSO_WM_DIAGRAM_GROUP_CODE" val="q1-1"/>
  <p:tag name="KSO_WM_UNIT_ID" val="diagram20187461_2*q_i*1_66"/>
  <p:tag name="KSO_WM_TEMPLATE_CATEGORY" val="diagram"/>
  <p:tag name="KSO_WM_TEMPLATE_INDEX" val="20187461"/>
  <p:tag name="KSO_WM_UNIT_LAYERLEVEL" val="1_1"/>
  <p:tag name="KSO_WM_TAG_VERSION" val="1.0"/>
  <p:tag name="KSO_WM_BEAUTIFY_FLAG" val="#wm#"/>
  <p:tag name="KSO_WM_UNIT_TYPE" val="q_i"/>
  <p:tag name="KSO_WM_UNIT_INDEX" val="1_66"/>
  <p:tag name="KSO_WM_UNIT_DIAGRAM_ISNUMVISUAL" val="0"/>
  <p:tag name="KSO_WM_UNIT_DIAGRAM_ISREFERUNIT" val="0"/>
  <p:tag name="KSO_WM_UNIT_FILL_FORE_SCHEMECOLOR_INDEX" val="15"/>
  <p:tag name="KSO_WM_UNIT_FILL_TYPE" val="1"/>
  <p:tag name="KSO_WM_UNIT_TEXT_FILL_FORE_SCHEMECOLOR_INDEX" val="13"/>
  <p:tag name="KSO_WM_UNIT_TEXT_FILL_TYPE" val="1"/>
  <p:tag name="KSO_WM_UNIT_USESOURCEFORMAT_APPLY" val="1"/>
  <p:tag name="KSO_WM_UNIT_DIAGRAM_SCHEMECOLOR_ID" val="4"/>
</p:tagLst>
</file>

<file path=ppt/tags/tag39.xml><?xml version="1.0" encoding="utf-8"?>
<p:tagLst xmlns:p="http://schemas.openxmlformats.org/presentationml/2006/main">
  <p:tag name="KSO_WM_UNIT_HIGHLIGHT" val="0"/>
  <p:tag name="KSO_WM_UNIT_COMPATIBLE" val="0"/>
  <p:tag name="KSO_WM_DIAGRAM_GROUP_CODE" val="q1-1"/>
  <p:tag name="KSO_WM_UNIT_ID" val="diagram20187461_2*q_i*1_65"/>
  <p:tag name="KSO_WM_TEMPLATE_CATEGORY" val="diagram"/>
  <p:tag name="KSO_WM_TEMPLATE_INDEX" val="20187461"/>
  <p:tag name="KSO_WM_UNIT_LAYERLEVEL" val="1_1"/>
  <p:tag name="KSO_WM_TAG_VERSION" val="1.0"/>
  <p:tag name="KSO_WM_BEAUTIFY_FLAG" val="#wm#"/>
  <p:tag name="KSO_WM_UNIT_TYPE" val="q_i"/>
  <p:tag name="KSO_WM_UNIT_INDEX" val="1_65"/>
  <p:tag name="KSO_WM_UNIT_DIAGRAM_ISNUMVISUAL" val="0"/>
  <p:tag name="KSO_WM_UNIT_DIAGRAM_ISREFERUNIT" val="0"/>
  <p:tag name="KSO_WM_UNIT_FILL_FORE_SCHEMECOLOR_INDEX" val="15"/>
  <p:tag name="KSO_WM_UNIT_FILL_TYPE" val="1"/>
  <p:tag name="KSO_WM_UNIT_TEXT_FILL_FORE_SCHEMECOLOR_INDEX" val="13"/>
  <p:tag name="KSO_WM_UNIT_TEXT_FILL_TYPE" val="1"/>
  <p:tag name="KSO_WM_UNIT_USESOURCEFORMAT_APPLY" val="1"/>
  <p:tag name="KSO_WM_UNIT_DIAGRAM_SCHEMECOLOR_ID" val="4"/>
</p:tagLst>
</file>

<file path=ppt/tags/tag40.xml><?xml version="1.0" encoding="utf-8"?>
<p:tagLst xmlns:p="http://schemas.openxmlformats.org/presentationml/2006/main">
  <p:tag name="KSO_WM_UNIT_HIGHLIGHT" val="0"/>
  <p:tag name="KSO_WM_UNIT_COMPATIBLE" val="0"/>
  <p:tag name="KSO_WM_DIAGRAM_GROUP_CODE" val="q1-1"/>
  <p:tag name="KSO_WM_UNIT_ID" val="diagram20187461_2*q_i*1_64"/>
  <p:tag name="KSO_WM_TEMPLATE_CATEGORY" val="diagram"/>
  <p:tag name="KSO_WM_TEMPLATE_INDEX" val="20187461"/>
  <p:tag name="KSO_WM_UNIT_LAYERLEVEL" val="1_1"/>
  <p:tag name="KSO_WM_TAG_VERSION" val="1.0"/>
  <p:tag name="KSO_WM_BEAUTIFY_FLAG" val="#wm#"/>
  <p:tag name="KSO_WM_UNIT_TYPE" val="q_i"/>
  <p:tag name="KSO_WM_UNIT_INDEX" val="1_64"/>
  <p:tag name="KSO_WM_UNIT_DIAGRAM_ISNUMVISUAL" val="0"/>
  <p:tag name="KSO_WM_UNIT_DIAGRAM_ISREFERUNIT" val="0"/>
  <p:tag name="KSO_WM_UNIT_FILL_FORE_SCHEMECOLOR_INDEX" val="15"/>
  <p:tag name="KSO_WM_UNIT_FILL_TYPE" val="1"/>
  <p:tag name="KSO_WM_UNIT_TEXT_FILL_FORE_SCHEMECOLOR_INDEX" val="13"/>
  <p:tag name="KSO_WM_UNIT_TEXT_FILL_TYPE" val="1"/>
  <p:tag name="KSO_WM_UNIT_USESOURCEFORMAT_APPLY" val="1"/>
  <p:tag name="KSO_WM_UNIT_DIAGRAM_SCHEMECOLOR_ID" val="4"/>
</p:tagLst>
</file>

<file path=ppt/tags/tag41.xml><?xml version="1.0" encoding="utf-8"?>
<p:tagLst xmlns:p="http://schemas.openxmlformats.org/presentationml/2006/main">
  <p:tag name="KSO_WM_UNIT_HIGHLIGHT" val="0"/>
  <p:tag name="KSO_WM_UNIT_COMPATIBLE" val="0"/>
  <p:tag name="KSO_WM_DIAGRAM_GROUP_CODE" val="q1-1"/>
  <p:tag name="KSO_WM_UNIT_ID" val="diagram20187461_2*q_i*1_62"/>
  <p:tag name="KSO_WM_TEMPLATE_CATEGORY" val="diagram"/>
  <p:tag name="KSO_WM_TEMPLATE_INDEX" val="20187461"/>
  <p:tag name="KSO_WM_UNIT_LAYERLEVEL" val="1_1"/>
  <p:tag name="KSO_WM_TAG_VERSION" val="1.0"/>
  <p:tag name="KSO_WM_BEAUTIFY_FLAG" val="#wm#"/>
  <p:tag name="KSO_WM_UNIT_TYPE" val="q_i"/>
  <p:tag name="KSO_WM_UNIT_INDEX" val="1_62"/>
  <p:tag name="KSO_WM_UNIT_DIAGRAM_ISNUMVISUAL" val="0"/>
  <p:tag name="KSO_WM_UNIT_DIAGRAM_ISREFERUNIT" val="0"/>
  <p:tag name="KSO_WM_UNIT_FILL_FORE_SCHEMECOLOR_INDEX" val="15"/>
  <p:tag name="KSO_WM_UNIT_FILL_TYPE" val="1"/>
  <p:tag name="KSO_WM_UNIT_TEXT_FILL_FORE_SCHEMECOLOR_INDEX" val="13"/>
  <p:tag name="KSO_WM_UNIT_TEXT_FILL_TYPE" val="1"/>
  <p:tag name="KSO_WM_UNIT_USESOURCEFORMAT_APPLY" val="1"/>
  <p:tag name="KSO_WM_UNIT_DIAGRAM_SCHEMECOLOR_ID" val="4"/>
</p:tagLst>
</file>

<file path=ppt/tags/tag42.xml><?xml version="1.0" encoding="utf-8"?>
<p:tagLst xmlns:p="http://schemas.openxmlformats.org/presentationml/2006/main">
  <p:tag name="KSO_WM_UNIT_HIGHLIGHT" val="0"/>
  <p:tag name="KSO_WM_UNIT_COMPATIBLE" val="0"/>
  <p:tag name="KSO_WM_DIAGRAM_GROUP_CODE" val="q1-1"/>
  <p:tag name="KSO_WM_UNIT_ID" val="diagram20187461_2*q_i*1_61"/>
  <p:tag name="KSO_WM_TEMPLATE_CATEGORY" val="diagram"/>
  <p:tag name="KSO_WM_TEMPLATE_INDEX" val="20187461"/>
  <p:tag name="KSO_WM_UNIT_LAYERLEVEL" val="1_1"/>
  <p:tag name="KSO_WM_TAG_VERSION" val="1.0"/>
  <p:tag name="KSO_WM_BEAUTIFY_FLAG" val="#wm#"/>
  <p:tag name="KSO_WM_UNIT_TYPE" val="q_i"/>
  <p:tag name="KSO_WM_UNIT_INDEX" val="1_61"/>
  <p:tag name="KSO_WM_UNIT_DIAGRAM_ISNUMVISUAL" val="0"/>
  <p:tag name="KSO_WM_UNIT_DIAGRAM_ISREFERUNIT" val="0"/>
  <p:tag name="KSO_WM_UNIT_FILL_FORE_SCHEMECOLOR_INDEX" val="15"/>
  <p:tag name="KSO_WM_UNIT_FILL_TYPE" val="1"/>
  <p:tag name="KSO_WM_UNIT_TEXT_FILL_FORE_SCHEMECOLOR_INDEX" val="13"/>
  <p:tag name="KSO_WM_UNIT_TEXT_FILL_TYPE" val="1"/>
  <p:tag name="KSO_WM_UNIT_USESOURCEFORMAT_APPLY" val="1"/>
  <p:tag name="KSO_WM_UNIT_DIAGRAM_SCHEMECOLOR_ID" val="4"/>
</p:tagLst>
</file>

<file path=ppt/tags/tag43.xml><?xml version="1.0" encoding="utf-8"?>
<p:tagLst xmlns:p="http://schemas.openxmlformats.org/presentationml/2006/main">
  <p:tag name="KSO_WM_UNIT_HIGHLIGHT" val="0"/>
  <p:tag name="KSO_WM_UNIT_COMPATIBLE" val="0"/>
  <p:tag name="KSO_WM_DIAGRAM_GROUP_CODE" val="q1-1"/>
  <p:tag name="KSO_WM_UNIT_ID" val="diagram20187461_2*q_i*1_60"/>
  <p:tag name="KSO_WM_TEMPLATE_CATEGORY" val="diagram"/>
  <p:tag name="KSO_WM_TEMPLATE_INDEX" val="20187461"/>
  <p:tag name="KSO_WM_UNIT_LAYERLEVEL" val="1_1"/>
  <p:tag name="KSO_WM_TAG_VERSION" val="1.0"/>
  <p:tag name="KSO_WM_BEAUTIFY_FLAG" val="#wm#"/>
  <p:tag name="KSO_WM_UNIT_TYPE" val="q_i"/>
  <p:tag name="KSO_WM_UNIT_INDEX" val="1_60"/>
  <p:tag name="KSO_WM_UNIT_DIAGRAM_ISNUMVISUAL" val="0"/>
  <p:tag name="KSO_WM_UNIT_DIAGRAM_ISREFERUNIT" val="0"/>
  <p:tag name="KSO_WM_UNIT_FILL_FORE_SCHEMECOLOR_INDEX" val="15"/>
  <p:tag name="KSO_WM_UNIT_FILL_TYPE" val="1"/>
  <p:tag name="KSO_WM_UNIT_TEXT_FILL_FORE_SCHEMECOLOR_INDEX" val="13"/>
  <p:tag name="KSO_WM_UNIT_TEXT_FILL_TYPE" val="1"/>
  <p:tag name="KSO_WM_UNIT_USESOURCEFORMAT_APPLY" val="1"/>
  <p:tag name="KSO_WM_UNIT_DIAGRAM_SCHEMECOLOR_ID" val="4"/>
</p:tagLst>
</file>

<file path=ppt/tags/tag44.xml><?xml version="1.0" encoding="utf-8"?>
<p:tagLst xmlns:p="http://schemas.openxmlformats.org/presentationml/2006/main">
  <p:tag name="KSO_WM_UNIT_HIGHLIGHT" val="0"/>
  <p:tag name="KSO_WM_UNIT_COMPATIBLE" val="0"/>
  <p:tag name="KSO_WM_DIAGRAM_GROUP_CODE" val="q1-1"/>
  <p:tag name="KSO_WM_UNIT_ID" val="diagram20187461_2*q_i*1_59"/>
  <p:tag name="KSO_WM_TEMPLATE_CATEGORY" val="diagram"/>
  <p:tag name="KSO_WM_TEMPLATE_INDEX" val="20187461"/>
  <p:tag name="KSO_WM_UNIT_LAYERLEVEL" val="1_1"/>
  <p:tag name="KSO_WM_TAG_VERSION" val="1.0"/>
  <p:tag name="KSO_WM_BEAUTIFY_FLAG" val="#wm#"/>
  <p:tag name="KSO_WM_UNIT_TYPE" val="q_i"/>
  <p:tag name="KSO_WM_UNIT_INDEX" val="1_59"/>
  <p:tag name="KSO_WM_UNIT_DIAGRAM_ISNUMVISUAL" val="0"/>
  <p:tag name="KSO_WM_UNIT_DIAGRAM_ISREFERUNIT" val="0"/>
  <p:tag name="KSO_WM_UNIT_FILL_FORE_SCHEMECOLOR_INDEX" val="15"/>
  <p:tag name="KSO_WM_UNIT_FILL_TYPE" val="1"/>
  <p:tag name="KSO_WM_UNIT_TEXT_FILL_FORE_SCHEMECOLOR_INDEX" val="13"/>
  <p:tag name="KSO_WM_UNIT_TEXT_FILL_TYPE" val="1"/>
  <p:tag name="KSO_WM_UNIT_USESOURCEFORMAT_APPLY" val="1"/>
  <p:tag name="KSO_WM_UNIT_DIAGRAM_SCHEMECOLOR_ID" val="4"/>
</p:tagLst>
</file>

<file path=ppt/tags/tag45.xml><?xml version="1.0" encoding="utf-8"?>
<p:tagLst xmlns:p="http://schemas.openxmlformats.org/presentationml/2006/main">
  <p:tag name="KSO_WM_UNIT_HIGHLIGHT" val="0"/>
  <p:tag name="KSO_WM_UNIT_COMPATIBLE" val="0"/>
  <p:tag name="KSO_WM_DIAGRAM_GROUP_CODE" val="q1-1"/>
  <p:tag name="KSO_WM_UNIT_ID" val="diagram20187461_2*q_i*1_58"/>
  <p:tag name="KSO_WM_TEMPLATE_CATEGORY" val="diagram"/>
  <p:tag name="KSO_WM_TEMPLATE_INDEX" val="20187461"/>
  <p:tag name="KSO_WM_UNIT_LAYERLEVEL" val="1_1"/>
  <p:tag name="KSO_WM_TAG_VERSION" val="1.0"/>
  <p:tag name="KSO_WM_BEAUTIFY_FLAG" val="#wm#"/>
  <p:tag name="KSO_WM_UNIT_TYPE" val="q_i"/>
  <p:tag name="KSO_WM_UNIT_INDEX" val="1_58"/>
  <p:tag name="KSO_WM_UNIT_DIAGRAM_ISNUMVISUAL" val="0"/>
  <p:tag name="KSO_WM_UNIT_DIAGRAM_ISREFERUNIT" val="0"/>
  <p:tag name="KSO_WM_UNIT_FILL_FORE_SCHEMECOLOR_INDEX" val="15"/>
  <p:tag name="KSO_WM_UNIT_FILL_TYPE" val="1"/>
  <p:tag name="KSO_WM_UNIT_TEXT_FILL_FORE_SCHEMECOLOR_INDEX" val="13"/>
  <p:tag name="KSO_WM_UNIT_TEXT_FILL_TYPE" val="1"/>
  <p:tag name="KSO_WM_UNIT_USESOURCEFORMAT_APPLY" val="1"/>
  <p:tag name="KSO_WM_UNIT_DIAGRAM_SCHEMECOLOR_ID" val="4"/>
</p:tagLst>
</file>

<file path=ppt/tags/tag46.xml><?xml version="1.0" encoding="utf-8"?>
<p:tagLst xmlns:p="http://schemas.openxmlformats.org/presentationml/2006/main">
  <p:tag name="KSO_WM_UNIT_HIGHLIGHT" val="0"/>
  <p:tag name="KSO_WM_UNIT_COMPATIBLE" val="0"/>
  <p:tag name="KSO_WM_DIAGRAM_GROUP_CODE" val="q1-1"/>
  <p:tag name="KSO_WM_UNIT_ID" val="diagram20187461_2*q_i*1_57"/>
  <p:tag name="KSO_WM_TEMPLATE_CATEGORY" val="diagram"/>
  <p:tag name="KSO_WM_TEMPLATE_INDEX" val="20187461"/>
  <p:tag name="KSO_WM_UNIT_LAYERLEVEL" val="1_1"/>
  <p:tag name="KSO_WM_TAG_VERSION" val="1.0"/>
  <p:tag name="KSO_WM_BEAUTIFY_FLAG" val="#wm#"/>
  <p:tag name="KSO_WM_UNIT_TYPE" val="q_i"/>
  <p:tag name="KSO_WM_UNIT_INDEX" val="1_57"/>
  <p:tag name="KSO_WM_UNIT_DIAGRAM_ISNUMVISUAL" val="0"/>
  <p:tag name="KSO_WM_UNIT_DIAGRAM_ISREFERUNIT" val="0"/>
  <p:tag name="KSO_WM_UNIT_FILL_FORE_SCHEMECOLOR_INDEX" val="15"/>
  <p:tag name="KSO_WM_UNIT_FILL_TYPE" val="1"/>
  <p:tag name="KSO_WM_UNIT_TEXT_FILL_FORE_SCHEMECOLOR_INDEX" val="13"/>
  <p:tag name="KSO_WM_UNIT_TEXT_FILL_TYPE" val="1"/>
  <p:tag name="KSO_WM_UNIT_USESOURCEFORMAT_APPLY" val="1"/>
  <p:tag name="KSO_WM_UNIT_DIAGRAM_SCHEMECOLOR_ID" val="4"/>
</p:tagLst>
</file>

<file path=ppt/tags/tag47.xml><?xml version="1.0" encoding="utf-8"?>
<p:tagLst xmlns:p="http://schemas.openxmlformats.org/presentationml/2006/main">
  <p:tag name="KSO_WM_UNIT_HIGHLIGHT" val="0"/>
  <p:tag name="KSO_WM_UNIT_COMPATIBLE" val="0"/>
  <p:tag name="KSO_WM_DIAGRAM_GROUP_CODE" val="q1-1"/>
  <p:tag name="KSO_WM_UNIT_ID" val="diagram20187461_2*q_i*1_55"/>
  <p:tag name="KSO_WM_TEMPLATE_CATEGORY" val="diagram"/>
  <p:tag name="KSO_WM_TEMPLATE_INDEX" val="20187461"/>
  <p:tag name="KSO_WM_UNIT_LAYERLEVEL" val="1_1"/>
  <p:tag name="KSO_WM_TAG_VERSION" val="1.0"/>
  <p:tag name="KSO_WM_BEAUTIFY_FLAG" val="#wm#"/>
  <p:tag name="KSO_WM_UNIT_TYPE" val="q_i"/>
  <p:tag name="KSO_WM_UNIT_INDEX" val="1_55"/>
  <p:tag name="KSO_WM_UNIT_DIAGRAM_ISNUMVISUAL" val="0"/>
  <p:tag name="KSO_WM_UNIT_DIAGRAM_ISREFERUNIT" val="0"/>
  <p:tag name="KSO_WM_UNIT_FILL_FORE_SCHEMECOLOR_INDEX" val="15"/>
  <p:tag name="KSO_WM_UNIT_FILL_TYPE" val="1"/>
  <p:tag name="KSO_WM_UNIT_TEXT_FILL_FORE_SCHEMECOLOR_INDEX" val="13"/>
  <p:tag name="KSO_WM_UNIT_TEXT_FILL_TYPE" val="1"/>
  <p:tag name="KSO_WM_UNIT_USESOURCEFORMAT_APPLY" val="1"/>
  <p:tag name="KSO_WM_UNIT_DIAGRAM_SCHEMECOLOR_ID" val="4"/>
</p:tagLst>
</file>

<file path=ppt/tags/tag48.xml><?xml version="1.0" encoding="utf-8"?>
<p:tagLst xmlns:p="http://schemas.openxmlformats.org/presentationml/2006/main">
  <p:tag name="KSO_WM_UNIT_HIGHLIGHT" val="0"/>
  <p:tag name="KSO_WM_UNIT_COMPATIBLE" val="0"/>
  <p:tag name="KSO_WM_DIAGRAM_GROUP_CODE" val="q1-1"/>
  <p:tag name="KSO_WM_UNIT_ID" val="diagram20187461_2*q_i*1_54"/>
  <p:tag name="KSO_WM_TEMPLATE_CATEGORY" val="diagram"/>
  <p:tag name="KSO_WM_TEMPLATE_INDEX" val="20187461"/>
  <p:tag name="KSO_WM_UNIT_LAYERLEVEL" val="1_1"/>
  <p:tag name="KSO_WM_TAG_VERSION" val="1.0"/>
  <p:tag name="KSO_WM_BEAUTIFY_FLAG" val="#wm#"/>
  <p:tag name="KSO_WM_UNIT_TYPE" val="q_i"/>
  <p:tag name="KSO_WM_UNIT_INDEX" val="1_54"/>
  <p:tag name="KSO_WM_UNIT_DIAGRAM_ISNUMVISUAL" val="0"/>
  <p:tag name="KSO_WM_UNIT_DIAGRAM_ISREFERUNIT" val="0"/>
  <p:tag name="KSO_WM_UNIT_FILL_FORE_SCHEMECOLOR_INDEX" val="15"/>
  <p:tag name="KSO_WM_UNIT_FILL_TYPE" val="1"/>
  <p:tag name="KSO_WM_UNIT_TEXT_FILL_FORE_SCHEMECOLOR_INDEX" val="13"/>
  <p:tag name="KSO_WM_UNIT_TEXT_FILL_TYPE" val="1"/>
  <p:tag name="KSO_WM_UNIT_USESOURCEFORMAT_APPLY" val="1"/>
  <p:tag name="KSO_WM_UNIT_DIAGRAM_SCHEMECOLOR_ID" val="4"/>
</p:tagLst>
</file>

<file path=ppt/tags/tag49.xml><?xml version="1.0" encoding="utf-8"?>
<p:tagLst xmlns:p="http://schemas.openxmlformats.org/presentationml/2006/main">
  <p:tag name="KSO_WM_UNIT_HIGHLIGHT" val="0"/>
  <p:tag name="KSO_WM_UNIT_COMPATIBLE" val="0"/>
  <p:tag name="KSO_WM_DIAGRAM_GROUP_CODE" val="q1-1"/>
  <p:tag name="KSO_WM_UNIT_ID" val="diagram20187461_2*q_i*1_52"/>
  <p:tag name="KSO_WM_TEMPLATE_CATEGORY" val="diagram"/>
  <p:tag name="KSO_WM_TEMPLATE_INDEX" val="20187461"/>
  <p:tag name="KSO_WM_UNIT_LAYERLEVEL" val="1_1"/>
  <p:tag name="KSO_WM_TAG_VERSION" val="1.0"/>
  <p:tag name="KSO_WM_BEAUTIFY_FLAG" val="#wm#"/>
  <p:tag name="KSO_WM_UNIT_TYPE" val="q_i"/>
  <p:tag name="KSO_WM_UNIT_INDEX" val="1_52"/>
  <p:tag name="KSO_WM_UNIT_DIAGRAM_ISNUMVISUAL" val="0"/>
  <p:tag name="KSO_WM_UNIT_DIAGRAM_ISREFERUNIT" val="0"/>
  <p:tag name="KSO_WM_UNIT_FILL_FORE_SCHEMECOLOR_INDEX" val="15"/>
  <p:tag name="KSO_WM_UNIT_FILL_TYPE" val="1"/>
  <p:tag name="KSO_WM_UNIT_TEXT_FILL_FORE_SCHEMECOLOR_INDEX" val="13"/>
  <p:tag name="KSO_WM_UNIT_TEXT_FILL_TYPE" val="1"/>
  <p:tag name="KSO_WM_UNIT_USESOURCEFORMAT_APPLY" val="1"/>
  <p:tag name="KSO_WM_UNIT_DIAGRAM_SCHEMECOLOR_ID" val="4"/>
</p:tagLst>
</file>

<file path=ppt/tags/tag50.xml><?xml version="1.0" encoding="utf-8"?>
<p:tagLst xmlns:p="http://schemas.openxmlformats.org/presentationml/2006/main">
  <p:tag name="KSO_WM_UNIT_HIGHLIGHT" val="0"/>
  <p:tag name="KSO_WM_UNIT_COMPATIBLE" val="0"/>
  <p:tag name="KSO_WM_DIAGRAM_GROUP_CODE" val="q1-1"/>
  <p:tag name="KSO_WM_UNIT_ID" val="diagram20187461_2*q_i*1_50"/>
  <p:tag name="KSO_WM_TEMPLATE_CATEGORY" val="diagram"/>
  <p:tag name="KSO_WM_TEMPLATE_INDEX" val="20187461"/>
  <p:tag name="KSO_WM_UNIT_LAYERLEVEL" val="1_1"/>
  <p:tag name="KSO_WM_TAG_VERSION" val="1.0"/>
  <p:tag name="KSO_WM_BEAUTIFY_FLAG" val="#wm#"/>
  <p:tag name="KSO_WM_UNIT_TYPE" val="q_i"/>
  <p:tag name="KSO_WM_UNIT_INDEX" val="1_50"/>
  <p:tag name="KSO_WM_UNIT_DIAGRAM_ISNUMVISUAL" val="0"/>
  <p:tag name="KSO_WM_UNIT_DIAGRAM_ISREFERUNIT" val="0"/>
  <p:tag name="KSO_WM_UNIT_FILL_FORE_SCHEMECOLOR_INDEX" val="15"/>
  <p:tag name="KSO_WM_UNIT_FILL_TYPE" val="1"/>
  <p:tag name="KSO_WM_UNIT_TEXT_FILL_FORE_SCHEMECOLOR_INDEX" val="13"/>
  <p:tag name="KSO_WM_UNIT_TEXT_FILL_TYPE" val="1"/>
  <p:tag name="KSO_WM_UNIT_USESOURCEFORMAT_APPLY" val="1"/>
  <p:tag name="KSO_WM_UNIT_DIAGRAM_SCHEMECOLOR_ID" val="4"/>
</p:tagLst>
</file>

<file path=ppt/tags/tag51.xml><?xml version="1.0" encoding="utf-8"?>
<p:tagLst xmlns:p="http://schemas.openxmlformats.org/presentationml/2006/main">
  <p:tag name="KSO_WM_UNIT_HIGHLIGHT" val="0"/>
  <p:tag name="KSO_WM_UNIT_COMPATIBLE" val="0"/>
  <p:tag name="KSO_WM_DIAGRAM_GROUP_CODE" val="q1-1"/>
  <p:tag name="KSO_WM_UNIT_ID" val="diagram20187461_2*q_i*1_49"/>
  <p:tag name="KSO_WM_TEMPLATE_CATEGORY" val="diagram"/>
  <p:tag name="KSO_WM_TEMPLATE_INDEX" val="20187461"/>
  <p:tag name="KSO_WM_UNIT_LAYERLEVEL" val="1_1"/>
  <p:tag name="KSO_WM_TAG_VERSION" val="1.0"/>
  <p:tag name="KSO_WM_BEAUTIFY_FLAG" val="#wm#"/>
  <p:tag name="KSO_WM_UNIT_TYPE" val="q_i"/>
  <p:tag name="KSO_WM_UNIT_INDEX" val="1_49"/>
  <p:tag name="KSO_WM_UNIT_DIAGRAM_ISNUMVISUAL" val="0"/>
  <p:tag name="KSO_WM_UNIT_DIAGRAM_ISREFERUNIT" val="0"/>
  <p:tag name="KSO_WM_UNIT_FILL_FORE_SCHEMECOLOR_INDEX" val="15"/>
  <p:tag name="KSO_WM_UNIT_FILL_TYPE" val="1"/>
  <p:tag name="KSO_WM_UNIT_TEXT_FILL_FORE_SCHEMECOLOR_INDEX" val="13"/>
  <p:tag name="KSO_WM_UNIT_TEXT_FILL_TYPE" val="1"/>
  <p:tag name="KSO_WM_UNIT_USESOURCEFORMAT_APPLY" val="1"/>
  <p:tag name="KSO_WM_UNIT_DIAGRAM_SCHEMECOLOR_ID" val="4"/>
</p:tagLst>
</file>

<file path=ppt/tags/tag52.xml><?xml version="1.0" encoding="utf-8"?>
<p:tagLst xmlns:p="http://schemas.openxmlformats.org/presentationml/2006/main">
  <p:tag name="KSO_WM_UNIT_HIGHLIGHT" val="0"/>
  <p:tag name="KSO_WM_UNIT_COMPATIBLE" val="0"/>
  <p:tag name="KSO_WM_DIAGRAM_GROUP_CODE" val="q1-1"/>
  <p:tag name="KSO_WM_UNIT_ID" val="diagram20187461_2*q_i*1_48"/>
  <p:tag name="KSO_WM_TEMPLATE_CATEGORY" val="diagram"/>
  <p:tag name="KSO_WM_TEMPLATE_INDEX" val="20187461"/>
  <p:tag name="KSO_WM_UNIT_LAYERLEVEL" val="1_1"/>
  <p:tag name="KSO_WM_TAG_VERSION" val="1.0"/>
  <p:tag name="KSO_WM_BEAUTIFY_FLAG" val="#wm#"/>
  <p:tag name="KSO_WM_UNIT_TYPE" val="q_i"/>
  <p:tag name="KSO_WM_UNIT_INDEX" val="1_48"/>
  <p:tag name="KSO_WM_UNIT_DIAGRAM_ISNUMVISUAL" val="0"/>
  <p:tag name="KSO_WM_UNIT_DIAGRAM_ISREFERUNIT" val="0"/>
  <p:tag name="KSO_WM_UNIT_FILL_FORE_SCHEMECOLOR_INDEX" val="15"/>
  <p:tag name="KSO_WM_UNIT_FILL_TYPE" val="1"/>
  <p:tag name="KSO_WM_UNIT_TEXT_FILL_FORE_SCHEMECOLOR_INDEX" val="13"/>
  <p:tag name="KSO_WM_UNIT_TEXT_FILL_TYPE" val="1"/>
  <p:tag name="KSO_WM_UNIT_USESOURCEFORMAT_APPLY" val="1"/>
  <p:tag name="KSO_WM_UNIT_DIAGRAM_SCHEMECOLOR_ID" val="4"/>
</p:tagLst>
</file>

<file path=ppt/tags/tag53.xml><?xml version="1.0" encoding="utf-8"?>
<p:tagLst xmlns:p="http://schemas.openxmlformats.org/presentationml/2006/main">
  <p:tag name="KSO_WM_UNIT_HIGHLIGHT" val="0"/>
  <p:tag name="KSO_WM_UNIT_COMPATIBLE" val="0"/>
  <p:tag name="KSO_WM_DIAGRAM_GROUP_CODE" val="q1-1"/>
  <p:tag name="KSO_WM_UNIT_ID" val="diagram20187461_2*q_i*1_47"/>
  <p:tag name="KSO_WM_TEMPLATE_CATEGORY" val="diagram"/>
  <p:tag name="KSO_WM_TEMPLATE_INDEX" val="20187461"/>
  <p:tag name="KSO_WM_UNIT_LAYERLEVEL" val="1_1"/>
  <p:tag name="KSO_WM_TAG_VERSION" val="1.0"/>
  <p:tag name="KSO_WM_BEAUTIFY_FLAG" val="#wm#"/>
  <p:tag name="KSO_WM_UNIT_TYPE" val="q_i"/>
  <p:tag name="KSO_WM_UNIT_INDEX" val="1_47"/>
  <p:tag name="KSO_WM_UNIT_DIAGRAM_ISNUMVISUAL" val="0"/>
  <p:tag name="KSO_WM_UNIT_DIAGRAM_ISREFERUNIT" val="0"/>
  <p:tag name="KSO_WM_UNIT_FILL_FORE_SCHEMECOLOR_INDEX" val="15"/>
  <p:tag name="KSO_WM_UNIT_FILL_TYPE" val="1"/>
  <p:tag name="KSO_WM_UNIT_TEXT_FILL_FORE_SCHEMECOLOR_INDEX" val="13"/>
  <p:tag name="KSO_WM_UNIT_TEXT_FILL_TYPE" val="1"/>
  <p:tag name="KSO_WM_UNIT_USESOURCEFORMAT_APPLY" val="1"/>
  <p:tag name="KSO_WM_UNIT_DIAGRAM_SCHEMECOLOR_ID" val="4"/>
</p:tagLst>
</file>

<file path=ppt/tags/tag54.xml><?xml version="1.0" encoding="utf-8"?>
<p:tagLst xmlns:p="http://schemas.openxmlformats.org/presentationml/2006/main">
  <p:tag name="KSO_WM_UNIT_HIGHLIGHT" val="0"/>
  <p:tag name="KSO_WM_UNIT_COMPATIBLE" val="0"/>
  <p:tag name="KSO_WM_DIAGRAM_GROUP_CODE" val="q1-1"/>
  <p:tag name="KSO_WM_UNIT_ID" val="diagram20187461_2*q_i*1_46"/>
  <p:tag name="KSO_WM_TEMPLATE_CATEGORY" val="diagram"/>
  <p:tag name="KSO_WM_TEMPLATE_INDEX" val="20187461"/>
  <p:tag name="KSO_WM_UNIT_LAYERLEVEL" val="1_1"/>
  <p:tag name="KSO_WM_TAG_VERSION" val="1.0"/>
  <p:tag name="KSO_WM_BEAUTIFY_FLAG" val="#wm#"/>
  <p:tag name="KSO_WM_UNIT_TYPE" val="q_i"/>
  <p:tag name="KSO_WM_UNIT_INDEX" val="1_46"/>
  <p:tag name="KSO_WM_UNIT_DIAGRAM_ISNUMVISUAL" val="0"/>
  <p:tag name="KSO_WM_UNIT_DIAGRAM_ISREFERUNIT" val="0"/>
  <p:tag name="KSO_WM_UNIT_FILL_FORE_SCHEMECOLOR_INDEX" val="15"/>
  <p:tag name="KSO_WM_UNIT_FILL_TYPE" val="1"/>
  <p:tag name="KSO_WM_UNIT_TEXT_FILL_FORE_SCHEMECOLOR_INDEX" val="13"/>
  <p:tag name="KSO_WM_UNIT_TEXT_FILL_TYPE" val="1"/>
  <p:tag name="KSO_WM_UNIT_USESOURCEFORMAT_APPLY" val="1"/>
  <p:tag name="KSO_WM_UNIT_DIAGRAM_SCHEMECOLOR_ID" val="4"/>
</p:tagLst>
</file>

<file path=ppt/tags/tag55.xml><?xml version="1.0" encoding="utf-8"?>
<p:tagLst xmlns:p="http://schemas.openxmlformats.org/presentationml/2006/main">
  <p:tag name="KSO_WM_UNIT_HIGHLIGHT" val="0"/>
  <p:tag name="KSO_WM_UNIT_COMPATIBLE" val="0"/>
  <p:tag name="KSO_WM_DIAGRAM_GROUP_CODE" val="q1-1"/>
  <p:tag name="KSO_WM_UNIT_ID" val="diagram20187461_2*q_i*1_44"/>
  <p:tag name="KSO_WM_TEMPLATE_CATEGORY" val="diagram"/>
  <p:tag name="KSO_WM_TEMPLATE_INDEX" val="20187461"/>
  <p:tag name="KSO_WM_UNIT_LAYERLEVEL" val="1_1"/>
  <p:tag name="KSO_WM_TAG_VERSION" val="1.0"/>
  <p:tag name="KSO_WM_BEAUTIFY_FLAG" val="#wm#"/>
  <p:tag name="KSO_WM_UNIT_TYPE" val="q_i"/>
  <p:tag name="KSO_WM_UNIT_INDEX" val="1_44"/>
  <p:tag name="KSO_WM_UNIT_DIAGRAM_ISNUMVISUAL" val="0"/>
  <p:tag name="KSO_WM_UNIT_DIAGRAM_ISREFERUNIT" val="0"/>
  <p:tag name="KSO_WM_UNIT_FILL_FORE_SCHEMECOLOR_INDEX" val="15"/>
  <p:tag name="KSO_WM_UNIT_FILL_TYPE" val="1"/>
  <p:tag name="KSO_WM_UNIT_TEXT_FILL_FORE_SCHEMECOLOR_INDEX" val="13"/>
  <p:tag name="KSO_WM_UNIT_TEXT_FILL_TYPE" val="1"/>
  <p:tag name="KSO_WM_UNIT_USESOURCEFORMAT_APPLY" val="1"/>
  <p:tag name="KSO_WM_UNIT_DIAGRAM_SCHEMECOLOR_ID" val="4"/>
</p:tagLst>
</file>

<file path=ppt/tags/tag56.xml><?xml version="1.0" encoding="utf-8"?>
<p:tagLst xmlns:p="http://schemas.openxmlformats.org/presentationml/2006/main">
  <p:tag name="KSO_WM_UNIT_HIGHLIGHT" val="0"/>
  <p:tag name="KSO_WM_UNIT_COMPATIBLE" val="0"/>
  <p:tag name="KSO_WM_DIAGRAM_GROUP_CODE" val="q1-1"/>
  <p:tag name="KSO_WM_UNIT_ID" val="diagram20187461_2*q_i*1_43"/>
  <p:tag name="KSO_WM_TEMPLATE_CATEGORY" val="diagram"/>
  <p:tag name="KSO_WM_TEMPLATE_INDEX" val="20187461"/>
  <p:tag name="KSO_WM_UNIT_LAYERLEVEL" val="1_1"/>
  <p:tag name="KSO_WM_TAG_VERSION" val="1.0"/>
  <p:tag name="KSO_WM_BEAUTIFY_FLAG" val="#wm#"/>
  <p:tag name="KSO_WM_UNIT_TYPE" val="q_i"/>
  <p:tag name="KSO_WM_UNIT_INDEX" val="1_43"/>
  <p:tag name="KSO_WM_UNIT_DIAGRAM_ISNUMVISUAL" val="0"/>
  <p:tag name="KSO_WM_UNIT_DIAGRAM_ISREFERUNIT" val="0"/>
  <p:tag name="KSO_WM_UNIT_FILL_FORE_SCHEMECOLOR_INDEX" val="15"/>
  <p:tag name="KSO_WM_UNIT_FILL_TYPE" val="1"/>
  <p:tag name="KSO_WM_UNIT_TEXT_FILL_FORE_SCHEMECOLOR_INDEX" val="13"/>
  <p:tag name="KSO_WM_UNIT_TEXT_FILL_TYPE" val="1"/>
  <p:tag name="KSO_WM_UNIT_USESOURCEFORMAT_APPLY" val="1"/>
  <p:tag name="KSO_WM_UNIT_DIAGRAM_SCHEMECOLOR_ID" val="4"/>
</p:tagLst>
</file>

<file path=ppt/tags/tag57.xml><?xml version="1.0" encoding="utf-8"?>
<p:tagLst xmlns:p="http://schemas.openxmlformats.org/presentationml/2006/main">
  <p:tag name="KSO_WM_UNIT_HIGHLIGHT" val="0"/>
  <p:tag name="KSO_WM_UNIT_COMPATIBLE" val="0"/>
  <p:tag name="KSO_WM_DIAGRAM_GROUP_CODE" val="q1-1"/>
  <p:tag name="KSO_WM_UNIT_ID" val="diagram20187461_2*q_i*1_42"/>
  <p:tag name="KSO_WM_TEMPLATE_CATEGORY" val="diagram"/>
  <p:tag name="KSO_WM_TEMPLATE_INDEX" val="20187461"/>
  <p:tag name="KSO_WM_UNIT_LAYERLEVEL" val="1_1"/>
  <p:tag name="KSO_WM_TAG_VERSION" val="1.0"/>
  <p:tag name="KSO_WM_BEAUTIFY_FLAG" val="#wm#"/>
  <p:tag name="KSO_WM_UNIT_TYPE" val="q_i"/>
  <p:tag name="KSO_WM_UNIT_INDEX" val="1_42"/>
  <p:tag name="KSO_WM_UNIT_DIAGRAM_ISNUMVISUAL" val="0"/>
  <p:tag name="KSO_WM_UNIT_DIAGRAM_ISREFERUNIT" val="0"/>
  <p:tag name="KSO_WM_UNIT_FILL_FORE_SCHEMECOLOR_INDEX" val="15"/>
  <p:tag name="KSO_WM_UNIT_FILL_TYPE" val="1"/>
  <p:tag name="KSO_WM_UNIT_TEXT_FILL_FORE_SCHEMECOLOR_INDEX" val="13"/>
  <p:tag name="KSO_WM_UNIT_TEXT_FILL_TYPE" val="1"/>
  <p:tag name="KSO_WM_UNIT_USESOURCEFORMAT_APPLY" val="1"/>
  <p:tag name="KSO_WM_UNIT_DIAGRAM_SCHEMECOLOR_ID" val="4"/>
</p:tagLst>
</file>

<file path=ppt/tags/tag58.xml><?xml version="1.0" encoding="utf-8"?>
<p:tagLst xmlns:p="http://schemas.openxmlformats.org/presentationml/2006/main">
  <p:tag name="KSO_WM_UNIT_HIGHLIGHT" val="0"/>
  <p:tag name="KSO_WM_UNIT_COMPATIBLE" val="0"/>
  <p:tag name="KSO_WM_DIAGRAM_GROUP_CODE" val="q1-1"/>
  <p:tag name="KSO_WM_UNIT_ID" val="diagram20187461_2*q_i*1_41"/>
  <p:tag name="KSO_WM_TEMPLATE_CATEGORY" val="diagram"/>
  <p:tag name="KSO_WM_TEMPLATE_INDEX" val="20187461"/>
  <p:tag name="KSO_WM_UNIT_LAYERLEVEL" val="1_1"/>
  <p:tag name="KSO_WM_TAG_VERSION" val="1.0"/>
  <p:tag name="KSO_WM_BEAUTIFY_FLAG" val="#wm#"/>
  <p:tag name="KSO_WM_UNIT_TYPE" val="q_i"/>
  <p:tag name="KSO_WM_UNIT_INDEX" val="1_41"/>
  <p:tag name="KSO_WM_UNIT_DIAGRAM_ISNUMVISUAL" val="0"/>
  <p:tag name="KSO_WM_UNIT_DIAGRAM_ISREFERUNIT" val="0"/>
  <p:tag name="KSO_WM_UNIT_FILL_FORE_SCHEMECOLOR_INDEX" val="15"/>
  <p:tag name="KSO_WM_UNIT_FILL_TYPE" val="1"/>
  <p:tag name="KSO_WM_UNIT_TEXT_FILL_FORE_SCHEMECOLOR_INDEX" val="13"/>
  <p:tag name="KSO_WM_UNIT_TEXT_FILL_TYPE" val="1"/>
  <p:tag name="KSO_WM_UNIT_USESOURCEFORMAT_APPLY" val="1"/>
  <p:tag name="KSO_WM_UNIT_DIAGRAM_SCHEMECOLOR_ID" val="4"/>
</p:tagLst>
</file>

<file path=ppt/tags/tag59.xml><?xml version="1.0" encoding="utf-8"?>
<p:tagLst xmlns:p="http://schemas.openxmlformats.org/presentationml/2006/main">
  <p:tag name="KSO_WM_UNIT_HIGHLIGHT" val="0"/>
  <p:tag name="KSO_WM_UNIT_COMPATIBLE" val="0"/>
  <p:tag name="KSO_WM_DIAGRAM_GROUP_CODE" val="q1-1"/>
  <p:tag name="KSO_WM_UNIT_ID" val="diagram20187461_2*q_i*1_38"/>
  <p:tag name="KSO_WM_TEMPLATE_CATEGORY" val="diagram"/>
  <p:tag name="KSO_WM_TEMPLATE_INDEX" val="20187461"/>
  <p:tag name="KSO_WM_UNIT_LAYERLEVEL" val="1_1"/>
  <p:tag name="KSO_WM_TAG_VERSION" val="1.0"/>
  <p:tag name="KSO_WM_BEAUTIFY_FLAG" val="#wm#"/>
  <p:tag name="KSO_WM_UNIT_TYPE" val="q_i"/>
  <p:tag name="KSO_WM_UNIT_INDEX" val="1_38"/>
  <p:tag name="KSO_WM_UNIT_DIAGRAM_ISNUMVISUAL" val="0"/>
  <p:tag name="KSO_WM_UNIT_DIAGRAM_ISREFERUNIT" val="0"/>
  <p:tag name="KSO_WM_UNIT_FILL_FORE_SCHEMECOLOR_INDEX" val="15"/>
  <p:tag name="KSO_WM_UNIT_FILL_TYPE" val="1"/>
  <p:tag name="KSO_WM_UNIT_TEXT_FILL_FORE_SCHEMECOLOR_INDEX" val="13"/>
  <p:tag name="KSO_WM_UNIT_TEXT_FILL_TYPE" val="1"/>
  <p:tag name="KSO_WM_UNIT_USESOURCEFORMAT_APPLY" val="1"/>
  <p:tag name="KSO_WM_UNIT_DIAGRAM_SCHEMECOLOR_ID" val="4"/>
</p:tagLst>
</file>

<file path=ppt/tags/tag60.xml><?xml version="1.0" encoding="utf-8"?>
<p:tagLst xmlns:p="http://schemas.openxmlformats.org/presentationml/2006/main">
  <p:tag name="KSO_WM_UNIT_HIGHLIGHT" val="0"/>
  <p:tag name="KSO_WM_UNIT_COMPATIBLE" val="0"/>
  <p:tag name="KSO_WM_DIAGRAM_GROUP_CODE" val="q1-1"/>
  <p:tag name="KSO_WM_UNIT_ID" val="diagram20187461_2*q_i*1_37"/>
  <p:tag name="KSO_WM_TEMPLATE_CATEGORY" val="diagram"/>
  <p:tag name="KSO_WM_TEMPLATE_INDEX" val="20187461"/>
  <p:tag name="KSO_WM_UNIT_LAYERLEVEL" val="1_1"/>
  <p:tag name="KSO_WM_TAG_VERSION" val="1.0"/>
  <p:tag name="KSO_WM_BEAUTIFY_FLAG" val="#wm#"/>
  <p:tag name="KSO_WM_UNIT_TYPE" val="q_i"/>
  <p:tag name="KSO_WM_UNIT_INDEX" val="1_37"/>
  <p:tag name="KSO_WM_UNIT_DIAGRAM_ISNUMVISUAL" val="0"/>
  <p:tag name="KSO_WM_UNIT_DIAGRAM_ISREFERUNIT" val="0"/>
  <p:tag name="KSO_WM_UNIT_FILL_FORE_SCHEMECOLOR_INDEX" val="15"/>
  <p:tag name="KSO_WM_UNIT_FILL_TYPE" val="1"/>
  <p:tag name="KSO_WM_UNIT_TEXT_FILL_FORE_SCHEMECOLOR_INDEX" val="13"/>
  <p:tag name="KSO_WM_UNIT_TEXT_FILL_TYPE" val="1"/>
  <p:tag name="KSO_WM_UNIT_USESOURCEFORMAT_APPLY" val="1"/>
  <p:tag name="KSO_WM_UNIT_DIAGRAM_SCHEMECOLOR_ID" val="4"/>
</p:tagLst>
</file>

<file path=ppt/tags/tag61.xml><?xml version="1.0" encoding="utf-8"?>
<p:tagLst xmlns:p="http://schemas.openxmlformats.org/presentationml/2006/main">
  <p:tag name="KSO_WM_UNIT_HIGHLIGHT" val="0"/>
  <p:tag name="KSO_WM_UNIT_COMPATIBLE" val="0"/>
  <p:tag name="KSO_WM_DIAGRAM_GROUP_CODE" val="q1-1"/>
  <p:tag name="KSO_WM_UNIT_ID" val="diagram20187461_2*q_i*1_36"/>
  <p:tag name="KSO_WM_TEMPLATE_CATEGORY" val="diagram"/>
  <p:tag name="KSO_WM_TEMPLATE_INDEX" val="20187461"/>
  <p:tag name="KSO_WM_UNIT_LAYERLEVEL" val="1_1"/>
  <p:tag name="KSO_WM_TAG_VERSION" val="1.0"/>
  <p:tag name="KSO_WM_BEAUTIFY_FLAG" val="#wm#"/>
  <p:tag name="KSO_WM_UNIT_TYPE" val="q_i"/>
  <p:tag name="KSO_WM_UNIT_INDEX" val="1_36"/>
  <p:tag name="KSO_WM_UNIT_DIAGRAM_ISNUMVISUAL" val="0"/>
  <p:tag name="KSO_WM_UNIT_DIAGRAM_ISREFERUNIT" val="0"/>
  <p:tag name="KSO_WM_UNIT_FILL_FORE_SCHEMECOLOR_INDEX" val="15"/>
  <p:tag name="KSO_WM_UNIT_FILL_TYPE" val="1"/>
  <p:tag name="KSO_WM_UNIT_TEXT_FILL_FORE_SCHEMECOLOR_INDEX" val="13"/>
  <p:tag name="KSO_WM_UNIT_TEXT_FILL_TYPE" val="1"/>
  <p:tag name="KSO_WM_UNIT_USESOURCEFORMAT_APPLY" val="1"/>
  <p:tag name="KSO_WM_UNIT_DIAGRAM_SCHEMECOLOR_ID" val="4"/>
</p:tagLst>
</file>

<file path=ppt/tags/tag62.xml><?xml version="1.0" encoding="utf-8"?>
<p:tagLst xmlns:p="http://schemas.openxmlformats.org/presentationml/2006/main">
  <p:tag name="KSO_WM_UNIT_HIGHLIGHT" val="0"/>
  <p:tag name="KSO_WM_UNIT_COMPATIBLE" val="0"/>
  <p:tag name="KSO_WM_DIAGRAM_GROUP_CODE" val="q1-1"/>
  <p:tag name="KSO_WM_UNIT_ID" val="diagram20187461_2*q_i*1_35"/>
  <p:tag name="KSO_WM_TEMPLATE_CATEGORY" val="diagram"/>
  <p:tag name="KSO_WM_TEMPLATE_INDEX" val="20187461"/>
  <p:tag name="KSO_WM_UNIT_LAYERLEVEL" val="1_1"/>
  <p:tag name="KSO_WM_TAG_VERSION" val="1.0"/>
  <p:tag name="KSO_WM_BEAUTIFY_FLAG" val="#wm#"/>
  <p:tag name="KSO_WM_UNIT_TYPE" val="q_i"/>
  <p:tag name="KSO_WM_UNIT_INDEX" val="1_35"/>
  <p:tag name="KSO_WM_UNIT_DIAGRAM_ISNUMVISUAL" val="0"/>
  <p:tag name="KSO_WM_UNIT_DIAGRAM_ISREFERUNIT" val="0"/>
  <p:tag name="KSO_WM_UNIT_FILL_FORE_SCHEMECOLOR_INDEX" val="15"/>
  <p:tag name="KSO_WM_UNIT_FILL_TYPE" val="1"/>
  <p:tag name="KSO_WM_UNIT_TEXT_FILL_FORE_SCHEMECOLOR_INDEX" val="13"/>
  <p:tag name="KSO_WM_UNIT_TEXT_FILL_TYPE" val="1"/>
  <p:tag name="KSO_WM_UNIT_USESOURCEFORMAT_APPLY" val="1"/>
  <p:tag name="KSO_WM_UNIT_DIAGRAM_SCHEMECOLOR_ID" val="4"/>
</p:tagLst>
</file>

<file path=ppt/tags/tag63.xml><?xml version="1.0" encoding="utf-8"?>
<p:tagLst xmlns:p="http://schemas.openxmlformats.org/presentationml/2006/main">
  <p:tag name="KSO_WM_UNIT_HIGHLIGHT" val="0"/>
  <p:tag name="KSO_WM_UNIT_COMPATIBLE" val="0"/>
  <p:tag name="KSO_WM_DIAGRAM_GROUP_CODE" val="q1-1"/>
  <p:tag name="KSO_WM_UNIT_ID" val="diagram20187461_2*q_i*1_33"/>
  <p:tag name="KSO_WM_TEMPLATE_CATEGORY" val="diagram"/>
  <p:tag name="KSO_WM_TEMPLATE_INDEX" val="20187461"/>
  <p:tag name="KSO_WM_UNIT_LAYERLEVEL" val="1_1"/>
  <p:tag name="KSO_WM_TAG_VERSION" val="1.0"/>
  <p:tag name="KSO_WM_BEAUTIFY_FLAG" val="#wm#"/>
  <p:tag name="KSO_WM_UNIT_TYPE" val="q_i"/>
  <p:tag name="KSO_WM_UNIT_INDEX" val="1_33"/>
  <p:tag name="KSO_WM_UNIT_DIAGRAM_ISNUMVISUAL" val="0"/>
  <p:tag name="KSO_WM_UNIT_DIAGRAM_ISREFERUNIT" val="0"/>
  <p:tag name="KSO_WM_UNIT_FILL_FORE_SCHEMECOLOR_INDEX" val="15"/>
  <p:tag name="KSO_WM_UNIT_FILL_TYPE" val="1"/>
  <p:tag name="KSO_WM_UNIT_TEXT_FILL_FORE_SCHEMECOLOR_INDEX" val="13"/>
  <p:tag name="KSO_WM_UNIT_TEXT_FILL_TYPE" val="1"/>
  <p:tag name="KSO_WM_UNIT_USESOURCEFORMAT_APPLY" val="1"/>
  <p:tag name="KSO_WM_UNIT_DIAGRAM_SCHEMECOLOR_ID" val="4"/>
</p:tagLst>
</file>

<file path=ppt/tags/tag64.xml><?xml version="1.0" encoding="utf-8"?>
<p:tagLst xmlns:p="http://schemas.openxmlformats.org/presentationml/2006/main">
  <p:tag name="KSO_WM_UNIT_HIGHLIGHT" val="0"/>
  <p:tag name="KSO_WM_UNIT_COMPATIBLE" val="0"/>
  <p:tag name="KSO_WM_DIAGRAM_GROUP_CODE" val="q1-1"/>
  <p:tag name="KSO_WM_UNIT_ID" val="diagram20187461_2*q_i*1_32"/>
  <p:tag name="KSO_WM_TEMPLATE_CATEGORY" val="diagram"/>
  <p:tag name="KSO_WM_TEMPLATE_INDEX" val="20187461"/>
  <p:tag name="KSO_WM_UNIT_LAYERLEVEL" val="1_1"/>
  <p:tag name="KSO_WM_TAG_VERSION" val="1.0"/>
  <p:tag name="KSO_WM_BEAUTIFY_FLAG" val="#wm#"/>
  <p:tag name="KSO_WM_UNIT_TYPE" val="q_i"/>
  <p:tag name="KSO_WM_UNIT_INDEX" val="1_32"/>
  <p:tag name="KSO_WM_UNIT_DIAGRAM_ISNUMVISUAL" val="0"/>
  <p:tag name="KSO_WM_UNIT_DIAGRAM_ISREFERUNIT" val="0"/>
  <p:tag name="KSO_WM_UNIT_FILL_FORE_SCHEMECOLOR_INDEX" val="15"/>
  <p:tag name="KSO_WM_UNIT_FILL_TYPE" val="1"/>
  <p:tag name="KSO_WM_UNIT_TEXT_FILL_FORE_SCHEMECOLOR_INDEX" val="13"/>
  <p:tag name="KSO_WM_UNIT_TEXT_FILL_TYPE" val="1"/>
  <p:tag name="KSO_WM_UNIT_USESOURCEFORMAT_APPLY" val="1"/>
  <p:tag name="KSO_WM_UNIT_DIAGRAM_SCHEMECOLOR_ID" val="4"/>
</p:tagLst>
</file>

<file path=ppt/tags/tag65.xml><?xml version="1.0" encoding="utf-8"?>
<p:tagLst xmlns:p="http://schemas.openxmlformats.org/presentationml/2006/main">
  <p:tag name="KSO_WM_UNIT_HIGHLIGHT" val="0"/>
  <p:tag name="KSO_WM_UNIT_COMPATIBLE" val="0"/>
  <p:tag name="KSO_WM_DIAGRAM_GROUP_CODE" val="q1-1"/>
  <p:tag name="KSO_WM_UNIT_ID" val="diagram20187461_2*q_i*1_31"/>
  <p:tag name="KSO_WM_TEMPLATE_CATEGORY" val="diagram"/>
  <p:tag name="KSO_WM_TEMPLATE_INDEX" val="20187461"/>
  <p:tag name="KSO_WM_UNIT_LAYERLEVEL" val="1_1"/>
  <p:tag name="KSO_WM_TAG_VERSION" val="1.0"/>
  <p:tag name="KSO_WM_BEAUTIFY_FLAG" val="#wm#"/>
  <p:tag name="KSO_WM_UNIT_TYPE" val="q_i"/>
  <p:tag name="KSO_WM_UNIT_INDEX" val="1_31"/>
  <p:tag name="KSO_WM_UNIT_DIAGRAM_ISNUMVISUAL" val="0"/>
  <p:tag name="KSO_WM_UNIT_DIAGRAM_ISREFERUNIT" val="0"/>
  <p:tag name="KSO_WM_UNIT_FILL_FORE_SCHEMECOLOR_INDEX" val="15"/>
  <p:tag name="KSO_WM_UNIT_FILL_TYPE" val="1"/>
  <p:tag name="KSO_WM_UNIT_TEXT_FILL_FORE_SCHEMECOLOR_INDEX" val="13"/>
  <p:tag name="KSO_WM_UNIT_TEXT_FILL_TYPE" val="1"/>
  <p:tag name="KSO_WM_UNIT_USESOURCEFORMAT_APPLY" val="1"/>
  <p:tag name="KSO_WM_UNIT_DIAGRAM_SCHEMECOLOR_ID" val="4"/>
</p:tagLst>
</file>

<file path=ppt/tags/tag66.xml><?xml version="1.0" encoding="utf-8"?>
<p:tagLst xmlns:p="http://schemas.openxmlformats.org/presentationml/2006/main">
  <p:tag name="KSO_WM_UNIT_HIGHLIGHT" val="0"/>
  <p:tag name="KSO_WM_UNIT_COMPATIBLE" val="0"/>
  <p:tag name="KSO_WM_DIAGRAM_GROUP_CODE" val="q1-1"/>
  <p:tag name="KSO_WM_UNIT_ID" val="diagram20187461_2*q_i*1_30"/>
  <p:tag name="KSO_WM_TEMPLATE_CATEGORY" val="diagram"/>
  <p:tag name="KSO_WM_TEMPLATE_INDEX" val="20187461"/>
  <p:tag name="KSO_WM_UNIT_LAYERLEVEL" val="1_1"/>
  <p:tag name="KSO_WM_TAG_VERSION" val="1.0"/>
  <p:tag name="KSO_WM_BEAUTIFY_FLAG" val="#wm#"/>
  <p:tag name="KSO_WM_UNIT_TYPE" val="q_i"/>
  <p:tag name="KSO_WM_UNIT_INDEX" val="1_30"/>
  <p:tag name="KSO_WM_UNIT_DIAGRAM_ISNUMVISUAL" val="0"/>
  <p:tag name="KSO_WM_UNIT_DIAGRAM_ISREFERUNIT" val="0"/>
  <p:tag name="KSO_WM_UNIT_FILL_FORE_SCHEMECOLOR_INDEX" val="15"/>
  <p:tag name="KSO_WM_UNIT_FILL_TYPE" val="1"/>
  <p:tag name="KSO_WM_UNIT_TEXT_FILL_FORE_SCHEMECOLOR_INDEX" val="13"/>
  <p:tag name="KSO_WM_UNIT_TEXT_FILL_TYPE" val="1"/>
  <p:tag name="KSO_WM_UNIT_USESOURCEFORMAT_APPLY" val="1"/>
  <p:tag name="KSO_WM_UNIT_DIAGRAM_SCHEMECOLOR_ID" val="4"/>
</p:tagLst>
</file>

<file path=ppt/tags/tag67.xml><?xml version="1.0" encoding="utf-8"?>
<p:tagLst xmlns:p="http://schemas.openxmlformats.org/presentationml/2006/main">
  <p:tag name="KSO_WM_UNIT_HIGHLIGHT" val="0"/>
  <p:tag name="KSO_WM_UNIT_COMPATIBLE" val="0"/>
  <p:tag name="KSO_WM_DIAGRAM_GROUP_CODE" val="q1-1"/>
  <p:tag name="KSO_WM_UNIT_ID" val="diagram20187461_2*q_i*1_29"/>
  <p:tag name="KSO_WM_TEMPLATE_CATEGORY" val="diagram"/>
  <p:tag name="KSO_WM_TEMPLATE_INDEX" val="20187461"/>
  <p:tag name="KSO_WM_UNIT_LAYERLEVEL" val="1_1"/>
  <p:tag name="KSO_WM_TAG_VERSION" val="1.0"/>
  <p:tag name="KSO_WM_BEAUTIFY_FLAG" val="#wm#"/>
  <p:tag name="KSO_WM_UNIT_TYPE" val="q_i"/>
  <p:tag name="KSO_WM_UNIT_INDEX" val="1_29"/>
  <p:tag name="KSO_WM_UNIT_DIAGRAM_ISNUMVISUAL" val="0"/>
  <p:tag name="KSO_WM_UNIT_DIAGRAM_ISREFERUNIT" val="0"/>
  <p:tag name="KSO_WM_UNIT_FILL_FORE_SCHEMECOLOR_INDEX" val="15"/>
  <p:tag name="KSO_WM_UNIT_FILL_TYPE" val="1"/>
  <p:tag name="KSO_WM_UNIT_TEXT_FILL_FORE_SCHEMECOLOR_INDEX" val="13"/>
  <p:tag name="KSO_WM_UNIT_TEXT_FILL_TYPE" val="1"/>
  <p:tag name="KSO_WM_UNIT_USESOURCEFORMAT_APPLY" val="1"/>
  <p:tag name="KSO_WM_UNIT_DIAGRAM_SCHEMECOLOR_ID" val="4"/>
</p:tagLst>
</file>

<file path=ppt/tags/tag68.xml><?xml version="1.0" encoding="utf-8"?>
<p:tagLst xmlns:p="http://schemas.openxmlformats.org/presentationml/2006/main">
  <p:tag name="KSO_WM_UNIT_HIGHLIGHT" val="0"/>
  <p:tag name="KSO_WM_UNIT_COMPATIBLE" val="0"/>
  <p:tag name="KSO_WM_DIAGRAM_GROUP_CODE" val="q1-1"/>
  <p:tag name="KSO_WM_UNIT_ID" val="diagram20187461_2*q_i*1_28"/>
  <p:tag name="KSO_WM_TEMPLATE_CATEGORY" val="diagram"/>
  <p:tag name="KSO_WM_TEMPLATE_INDEX" val="20187461"/>
  <p:tag name="KSO_WM_UNIT_LAYERLEVEL" val="1_1"/>
  <p:tag name="KSO_WM_TAG_VERSION" val="1.0"/>
  <p:tag name="KSO_WM_BEAUTIFY_FLAG" val="#wm#"/>
  <p:tag name="KSO_WM_UNIT_TYPE" val="q_i"/>
  <p:tag name="KSO_WM_UNIT_INDEX" val="1_28"/>
  <p:tag name="KSO_WM_UNIT_DIAGRAM_ISNUMVISUAL" val="0"/>
  <p:tag name="KSO_WM_UNIT_DIAGRAM_ISREFERUNIT" val="0"/>
  <p:tag name="KSO_WM_UNIT_FILL_FORE_SCHEMECOLOR_INDEX" val="15"/>
  <p:tag name="KSO_WM_UNIT_FILL_TYPE" val="1"/>
  <p:tag name="KSO_WM_UNIT_TEXT_FILL_FORE_SCHEMECOLOR_INDEX" val="13"/>
  <p:tag name="KSO_WM_UNIT_TEXT_FILL_TYPE" val="1"/>
  <p:tag name="KSO_WM_UNIT_USESOURCEFORMAT_APPLY" val="1"/>
  <p:tag name="KSO_WM_UNIT_DIAGRAM_SCHEMECOLOR_ID" val="4"/>
</p:tagLst>
</file>

<file path=ppt/tags/tag69.xml><?xml version="1.0" encoding="utf-8"?>
<p:tagLst xmlns:p="http://schemas.openxmlformats.org/presentationml/2006/main">
  <p:tag name="KSO_WM_UNIT_HIGHLIGHT" val="0"/>
  <p:tag name="KSO_WM_UNIT_COMPATIBLE" val="0"/>
  <p:tag name="KSO_WM_DIAGRAM_GROUP_CODE" val="q1-1"/>
  <p:tag name="KSO_WM_UNIT_ID" val="diagram20187461_2*q_i*1_25"/>
  <p:tag name="KSO_WM_TEMPLATE_CATEGORY" val="diagram"/>
  <p:tag name="KSO_WM_TEMPLATE_INDEX" val="20187461"/>
  <p:tag name="KSO_WM_UNIT_LAYERLEVEL" val="1_1"/>
  <p:tag name="KSO_WM_TAG_VERSION" val="1.0"/>
  <p:tag name="KSO_WM_BEAUTIFY_FLAG" val="#wm#"/>
  <p:tag name="KSO_WM_UNIT_TYPE" val="q_i"/>
  <p:tag name="KSO_WM_UNIT_INDEX" val="1_25"/>
  <p:tag name="KSO_WM_UNIT_DIAGRAM_ISNUMVISUAL" val="0"/>
  <p:tag name="KSO_WM_UNIT_DIAGRAM_ISREFERUNIT" val="0"/>
  <p:tag name="KSO_WM_UNIT_FILL_FORE_SCHEMECOLOR_INDEX" val="15"/>
  <p:tag name="KSO_WM_UNIT_FILL_TYPE" val="1"/>
  <p:tag name="KSO_WM_UNIT_TEXT_FILL_FORE_SCHEMECOLOR_INDEX" val="13"/>
  <p:tag name="KSO_WM_UNIT_TEXT_FILL_TYPE" val="1"/>
  <p:tag name="KSO_WM_UNIT_USESOURCEFORMAT_APPLY" val="1"/>
  <p:tag name="KSO_WM_UNIT_DIAGRAM_SCHEMECOLOR_ID" val="4"/>
</p:tagLst>
</file>

<file path=ppt/tags/tag70.xml><?xml version="1.0" encoding="utf-8"?>
<p:tagLst xmlns:p="http://schemas.openxmlformats.org/presentationml/2006/main">
  <p:tag name="KSO_WM_UNIT_HIGHLIGHT" val="0"/>
  <p:tag name="KSO_WM_UNIT_COMPATIBLE" val="0"/>
  <p:tag name="KSO_WM_DIAGRAM_GROUP_CODE" val="q1-1"/>
  <p:tag name="KSO_WM_UNIT_ID" val="diagram20187461_2*q_i*1_24"/>
  <p:tag name="KSO_WM_TEMPLATE_CATEGORY" val="diagram"/>
  <p:tag name="KSO_WM_TEMPLATE_INDEX" val="20187461"/>
  <p:tag name="KSO_WM_UNIT_LAYERLEVEL" val="1_1"/>
  <p:tag name="KSO_WM_TAG_VERSION" val="1.0"/>
  <p:tag name="KSO_WM_BEAUTIFY_FLAG" val="#wm#"/>
  <p:tag name="KSO_WM_UNIT_TYPE" val="q_i"/>
  <p:tag name="KSO_WM_UNIT_INDEX" val="1_24"/>
  <p:tag name="KSO_WM_UNIT_DIAGRAM_ISNUMVISUAL" val="0"/>
  <p:tag name="KSO_WM_UNIT_DIAGRAM_ISREFERUNIT" val="0"/>
  <p:tag name="KSO_WM_UNIT_FILL_FORE_SCHEMECOLOR_INDEX" val="15"/>
  <p:tag name="KSO_WM_UNIT_FILL_TYPE" val="1"/>
  <p:tag name="KSO_WM_UNIT_TEXT_FILL_FORE_SCHEMECOLOR_INDEX" val="13"/>
  <p:tag name="KSO_WM_UNIT_TEXT_FILL_TYPE" val="1"/>
  <p:tag name="KSO_WM_UNIT_USESOURCEFORMAT_APPLY" val="1"/>
  <p:tag name="KSO_WM_UNIT_DIAGRAM_SCHEMECOLOR_ID" val="4"/>
</p:tagLst>
</file>

<file path=ppt/tags/tag71.xml><?xml version="1.0" encoding="utf-8"?>
<p:tagLst xmlns:p="http://schemas.openxmlformats.org/presentationml/2006/main">
  <p:tag name="KSO_WM_UNIT_HIGHLIGHT" val="0"/>
  <p:tag name="KSO_WM_UNIT_COMPATIBLE" val="0"/>
  <p:tag name="KSO_WM_DIAGRAM_GROUP_CODE" val="q1-1"/>
  <p:tag name="KSO_WM_UNIT_ID" val="diagram20187461_2*q_i*1_22"/>
  <p:tag name="KSO_WM_TEMPLATE_CATEGORY" val="diagram"/>
  <p:tag name="KSO_WM_TEMPLATE_INDEX" val="20187461"/>
  <p:tag name="KSO_WM_UNIT_LAYERLEVEL" val="1_1"/>
  <p:tag name="KSO_WM_TAG_VERSION" val="1.0"/>
  <p:tag name="KSO_WM_BEAUTIFY_FLAG" val="#wm#"/>
  <p:tag name="KSO_WM_UNIT_TYPE" val="q_i"/>
  <p:tag name="KSO_WM_UNIT_INDEX" val="1_22"/>
  <p:tag name="KSO_WM_UNIT_DIAGRAM_ISNUMVISUAL" val="0"/>
  <p:tag name="KSO_WM_UNIT_DIAGRAM_ISREFERUNIT" val="0"/>
  <p:tag name="KSO_WM_UNIT_FILL_FORE_SCHEMECOLOR_INDEX" val="15"/>
  <p:tag name="KSO_WM_UNIT_FILL_TYPE" val="1"/>
  <p:tag name="KSO_WM_UNIT_TEXT_FILL_FORE_SCHEMECOLOR_INDEX" val="13"/>
  <p:tag name="KSO_WM_UNIT_TEXT_FILL_TYPE" val="1"/>
  <p:tag name="KSO_WM_UNIT_USESOURCEFORMAT_APPLY" val="1"/>
  <p:tag name="KSO_WM_UNIT_DIAGRAM_SCHEMECOLOR_ID" val="4"/>
</p:tagLst>
</file>

<file path=ppt/tags/tag72.xml><?xml version="1.0" encoding="utf-8"?>
<p:tagLst xmlns:p="http://schemas.openxmlformats.org/presentationml/2006/main">
  <p:tag name="KSO_WM_UNIT_HIGHLIGHT" val="0"/>
  <p:tag name="KSO_WM_UNIT_COMPATIBLE" val="0"/>
  <p:tag name="KSO_WM_DIAGRAM_GROUP_CODE" val="q1-1"/>
  <p:tag name="KSO_WM_UNIT_ID" val="diagram20187461_2*q_i*1_21"/>
  <p:tag name="KSO_WM_TEMPLATE_CATEGORY" val="diagram"/>
  <p:tag name="KSO_WM_TEMPLATE_INDEX" val="20187461"/>
  <p:tag name="KSO_WM_UNIT_LAYERLEVEL" val="1_1"/>
  <p:tag name="KSO_WM_TAG_VERSION" val="1.0"/>
  <p:tag name="KSO_WM_BEAUTIFY_FLAG" val="#wm#"/>
  <p:tag name="KSO_WM_UNIT_TYPE" val="q_i"/>
  <p:tag name="KSO_WM_UNIT_INDEX" val="1_21"/>
  <p:tag name="KSO_WM_UNIT_DIAGRAM_ISNUMVISUAL" val="0"/>
  <p:tag name="KSO_WM_UNIT_DIAGRAM_ISREFERUNIT" val="0"/>
  <p:tag name="KSO_WM_UNIT_FILL_FORE_SCHEMECOLOR_INDEX" val="15"/>
  <p:tag name="KSO_WM_UNIT_FILL_TYPE" val="1"/>
  <p:tag name="KSO_WM_UNIT_TEXT_FILL_FORE_SCHEMECOLOR_INDEX" val="13"/>
  <p:tag name="KSO_WM_UNIT_TEXT_FILL_TYPE" val="1"/>
  <p:tag name="KSO_WM_UNIT_USESOURCEFORMAT_APPLY" val="1"/>
  <p:tag name="KSO_WM_UNIT_DIAGRAM_SCHEMECOLOR_ID" val="4"/>
</p:tagLst>
</file>

<file path=ppt/tags/tag73.xml><?xml version="1.0" encoding="utf-8"?>
<p:tagLst xmlns:p="http://schemas.openxmlformats.org/presentationml/2006/main">
  <p:tag name="KSO_WM_UNIT_HIGHLIGHT" val="0"/>
  <p:tag name="KSO_WM_UNIT_COMPATIBLE" val="0"/>
  <p:tag name="KSO_WM_DIAGRAM_GROUP_CODE" val="q1-1"/>
  <p:tag name="KSO_WM_UNIT_ID" val="diagram20187461_2*q_i*1_20"/>
  <p:tag name="KSO_WM_TEMPLATE_CATEGORY" val="diagram"/>
  <p:tag name="KSO_WM_TEMPLATE_INDEX" val="20187461"/>
  <p:tag name="KSO_WM_UNIT_LAYERLEVEL" val="1_1"/>
  <p:tag name="KSO_WM_TAG_VERSION" val="1.0"/>
  <p:tag name="KSO_WM_BEAUTIFY_FLAG" val="#wm#"/>
  <p:tag name="KSO_WM_UNIT_TYPE" val="q_i"/>
  <p:tag name="KSO_WM_UNIT_INDEX" val="1_20"/>
  <p:tag name="KSO_WM_UNIT_DIAGRAM_ISNUMVISUAL" val="0"/>
  <p:tag name="KSO_WM_UNIT_DIAGRAM_ISREFERUNIT" val="0"/>
  <p:tag name="KSO_WM_UNIT_FILL_FORE_SCHEMECOLOR_INDEX" val="15"/>
  <p:tag name="KSO_WM_UNIT_FILL_TYPE" val="1"/>
  <p:tag name="KSO_WM_UNIT_TEXT_FILL_FORE_SCHEMECOLOR_INDEX" val="13"/>
  <p:tag name="KSO_WM_UNIT_TEXT_FILL_TYPE" val="1"/>
  <p:tag name="KSO_WM_UNIT_USESOURCEFORMAT_APPLY" val="1"/>
  <p:tag name="KSO_WM_UNIT_DIAGRAM_SCHEMECOLOR_ID" val="4"/>
</p:tagLst>
</file>

<file path=ppt/tags/tag74.xml><?xml version="1.0" encoding="utf-8"?>
<p:tagLst xmlns:p="http://schemas.openxmlformats.org/presentationml/2006/main">
  <p:tag name="KSO_WM_UNIT_HIGHLIGHT" val="0"/>
  <p:tag name="KSO_WM_UNIT_COMPATIBLE" val="0"/>
  <p:tag name="KSO_WM_DIAGRAM_GROUP_CODE" val="q1-1"/>
  <p:tag name="KSO_WM_UNIT_ID" val="diagram20187461_2*q_i*1_19"/>
  <p:tag name="KSO_WM_TEMPLATE_CATEGORY" val="diagram"/>
  <p:tag name="KSO_WM_TEMPLATE_INDEX" val="20187461"/>
  <p:tag name="KSO_WM_UNIT_LAYERLEVEL" val="1_1"/>
  <p:tag name="KSO_WM_TAG_VERSION" val="1.0"/>
  <p:tag name="KSO_WM_BEAUTIFY_FLAG" val="#wm#"/>
  <p:tag name="KSO_WM_UNIT_TYPE" val="q_i"/>
  <p:tag name="KSO_WM_UNIT_INDEX" val="1_19"/>
  <p:tag name="KSO_WM_UNIT_DIAGRAM_ISNUMVISUAL" val="0"/>
  <p:tag name="KSO_WM_UNIT_DIAGRAM_ISREFERUNIT" val="0"/>
  <p:tag name="KSO_WM_UNIT_FILL_FORE_SCHEMECOLOR_INDEX" val="15"/>
  <p:tag name="KSO_WM_UNIT_FILL_TYPE" val="1"/>
  <p:tag name="KSO_WM_UNIT_TEXT_FILL_FORE_SCHEMECOLOR_INDEX" val="13"/>
  <p:tag name="KSO_WM_UNIT_TEXT_FILL_TYPE" val="1"/>
  <p:tag name="KSO_WM_UNIT_USESOURCEFORMAT_APPLY" val="1"/>
  <p:tag name="KSO_WM_UNIT_DIAGRAM_SCHEMECOLOR_ID" val="4"/>
</p:tagLst>
</file>

<file path=ppt/tags/tag75.xml><?xml version="1.0" encoding="utf-8"?>
<p:tagLst xmlns:p="http://schemas.openxmlformats.org/presentationml/2006/main">
  <p:tag name="KSO_WM_UNIT_HIGHLIGHT" val="0"/>
  <p:tag name="KSO_WM_UNIT_COMPATIBLE" val="0"/>
  <p:tag name="KSO_WM_DIAGRAM_GROUP_CODE" val="q1-1"/>
  <p:tag name="KSO_WM_UNIT_ID" val="diagram20187461_2*q_i*1_18"/>
  <p:tag name="KSO_WM_TEMPLATE_CATEGORY" val="diagram"/>
  <p:tag name="KSO_WM_TEMPLATE_INDEX" val="20187461"/>
  <p:tag name="KSO_WM_UNIT_LAYERLEVEL" val="1_1"/>
  <p:tag name="KSO_WM_TAG_VERSION" val="1.0"/>
  <p:tag name="KSO_WM_BEAUTIFY_FLAG" val="#wm#"/>
  <p:tag name="KSO_WM_UNIT_TYPE" val="q_i"/>
  <p:tag name="KSO_WM_UNIT_INDEX" val="1_18"/>
  <p:tag name="KSO_WM_UNIT_DIAGRAM_ISNUMVISUAL" val="0"/>
  <p:tag name="KSO_WM_UNIT_DIAGRAM_ISREFERUNIT" val="0"/>
  <p:tag name="KSO_WM_UNIT_FILL_FORE_SCHEMECOLOR_INDEX" val="15"/>
  <p:tag name="KSO_WM_UNIT_FILL_TYPE" val="1"/>
  <p:tag name="KSO_WM_UNIT_TEXT_FILL_FORE_SCHEMECOLOR_INDEX" val="13"/>
  <p:tag name="KSO_WM_UNIT_TEXT_FILL_TYPE" val="1"/>
  <p:tag name="KSO_WM_UNIT_USESOURCEFORMAT_APPLY" val="1"/>
  <p:tag name="KSO_WM_UNIT_DIAGRAM_SCHEMECOLOR_ID" val="4"/>
</p:tagLst>
</file>

<file path=ppt/tags/tag76.xml><?xml version="1.0" encoding="utf-8"?>
<p:tagLst xmlns:p="http://schemas.openxmlformats.org/presentationml/2006/main">
  <p:tag name="KSO_WM_UNIT_HIGHLIGHT" val="0"/>
  <p:tag name="KSO_WM_UNIT_COMPATIBLE" val="0"/>
  <p:tag name="KSO_WM_DIAGRAM_GROUP_CODE" val="q1-1"/>
  <p:tag name="KSO_WM_UNIT_ID" val="diagram20187461_2*q_i*1_17"/>
  <p:tag name="KSO_WM_TEMPLATE_CATEGORY" val="diagram"/>
  <p:tag name="KSO_WM_TEMPLATE_INDEX" val="20187461"/>
  <p:tag name="KSO_WM_UNIT_LAYERLEVEL" val="1_1"/>
  <p:tag name="KSO_WM_TAG_VERSION" val="1.0"/>
  <p:tag name="KSO_WM_BEAUTIFY_FLAG" val="#wm#"/>
  <p:tag name="KSO_WM_UNIT_TYPE" val="q_i"/>
  <p:tag name="KSO_WM_UNIT_INDEX" val="1_17"/>
  <p:tag name="KSO_WM_UNIT_DIAGRAM_ISNUMVISUAL" val="0"/>
  <p:tag name="KSO_WM_UNIT_DIAGRAM_ISREFERUNIT" val="0"/>
  <p:tag name="KSO_WM_UNIT_FILL_FORE_SCHEMECOLOR_INDEX" val="15"/>
  <p:tag name="KSO_WM_UNIT_FILL_TYPE" val="1"/>
  <p:tag name="KSO_WM_UNIT_TEXT_FILL_FORE_SCHEMECOLOR_INDEX" val="13"/>
  <p:tag name="KSO_WM_UNIT_TEXT_FILL_TYPE" val="1"/>
  <p:tag name="KSO_WM_UNIT_USESOURCEFORMAT_APPLY" val="1"/>
  <p:tag name="KSO_WM_UNIT_DIAGRAM_SCHEMECOLOR_ID" val="4"/>
</p:tagLst>
</file>

<file path=ppt/tags/tag77.xml><?xml version="1.0" encoding="utf-8"?>
<p:tagLst xmlns:p="http://schemas.openxmlformats.org/presentationml/2006/main">
  <p:tag name="KSO_WM_UNIT_HIGHLIGHT" val="0"/>
  <p:tag name="KSO_WM_UNIT_COMPATIBLE" val="0"/>
  <p:tag name="KSO_WM_DIAGRAM_GROUP_CODE" val="q1-1"/>
  <p:tag name="KSO_WM_UNIT_ID" val="diagram20187461_2*q_i*1_16"/>
  <p:tag name="KSO_WM_TEMPLATE_CATEGORY" val="diagram"/>
  <p:tag name="KSO_WM_TEMPLATE_INDEX" val="20187461"/>
  <p:tag name="KSO_WM_UNIT_LAYERLEVEL" val="1_1"/>
  <p:tag name="KSO_WM_TAG_VERSION" val="1.0"/>
  <p:tag name="KSO_WM_BEAUTIFY_FLAG" val="#wm#"/>
  <p:tag name="KSO_WM_UNIT_TYPE" val="q_i"/>
  <p:tag name="KSO_WM_UNIT_INDEX" val="1_16"/>
  <p:tag name="KSO_WM_UNIT_DIAGRAM_ISNUMVISUAL" val="0"/>
  <p:tag name="KSO_WM_UNIT_DIAGRAM_ISREFERUNIT" val="0"/>
  <p:tag name="KSO_WM_UNIT_FILL_FORE_SCHEMECOLOR_INDEX" val="15"/>
  <p:tag name="KSO_WM_UNIT_FILL_TYPE" val="1"/>
  <p:tag name="KSO_WM_UNIT_TEXT_FILL_FORE_SCHEMECOLOR_INDEX" val="13"/>
  <p:tag name="KSO_WM_UNIT_TEXT_FILL_TYPE" val="1"/>
  <p:tag name="KSO_WM_UNIT_USESOURCEFORMAT_APPLY" val="1"/>
  <p:tag name="KSO_WM_UNIT_DIAGRAM_SCHEMECOLOR_ID" val="4"/>
</p:tagLst>
</file>

<file path=ppt/tags/tag78.xml><?xml version="1.0" encoding="utf-8"?>
<p:tagLst xmlns:p="http://schemas.openxmlformats.org/presentationml/2006/main">
  <p:tag name="KSO_WM_UNIT_HIGHLIGHT" val="0"/>
  <p:tag name="KSO_WM_UNIT_COMPATIBLE" val="0"/>
  <p:tag name="KSO_WM_DIAGRAM_GROUP_CODE" val="q1-1"/>
  <p:tag name="KSO_WM_UNIT_ID" val="diagram20187461_2*q_i*1_14"/>
  <p:tag name="KSO_WM_TEMPLATE_CATEGORY" val="diagram"/>
  <p:tag name="KSO_WM_TEMPLATE_INDEX" val="20187461"/>
  <p:tag name="KSO_WM_UNIT_LAYERLEVEL" val="1_1"/>
  <p:tag name="KSO_WM_TAG_VERSION" val="1.0"/>
  <p:tag name="KSO_WM_BEAUTIFY_FLAG" val="#wm#"/>
  <p:tag name="KSO_WM_UNIT_TYPE" val="q_i"/>
  <p:tag name="KSO_WM_UNIT_INDEX" val="1_14"/>
  <p:tag name="KSO_WM_UNIT_DIAGRAM_ISNUMVISUAL" val="0"/>
  <p:tag name="KSO_WM_UNIT_DIAGRAM_ISREFERUNIT" val="0"/>
  <p:tag name="KSO_WM_UNIT_FILL_FORE_SCHEMECOLOR_INDEX" val="15"/>
  <p:tag name="KSO_WM_UNIT_FILL_TYPE" val="1"/>
  <p:tag name="KSO_WM_UNIT_TEXT_FILL_FORE_SCHEMECOLOR_INDEX" val="13"/>
  <p:tag name="KSO_WM_UNIT_TEXT_FILL_TYPE" val="1"/>
  <p:tag name="KSO_WM_UNIT_USESOURCEFORMAT_APPLY" val="1"/>
  <p:tag name="KSO_WM_UNIT_DIAGRAM_SCHEMECOLOR_ID" val="4"/>
</p:tagLst>
</file>

<file path=ppt/tags/tag79.xml><?xml version="1.0" encoding="utf-8"?>
<p:tagLst xmlns:p="http://schemas.openxmlformats.org/presentationml/2006/main">
  <p:tag name="KSO_WM_UNIT_HIGHLIGHT" val="0"/>
  <p:tag name="KSO_WM_UNIT_COMPATIBLE" val="0"/>
  <p:tag name="KSO_WM_DIAGRAM_GROUP_CODE" val="q1-1"/>
  <p:tag name="KSO_WM_UNIT_ID" val="diagram20187461_2*q_i*1_11"/>
  <p:tag name="KSO_WM_TEMPLATE_CATEGORY" val="diagram"/>
  <p:tag name="KSO_WM_TEMPLATE_INDEX" val="20187461"/>
  <p:tag name="KSO_WM_UNIT_LAYERLEVEL" val="1_1"/>
  <p:tag name="KSO_WM_TAG_VERSION" val="1.0"/>
  <p:tag name="KSO_WM_BEAUTIFY_FLAG" val="#wm#"/>
  <p:tag name="KSO_WM_UNIT_TYPE" val="q_i"/>
  <p:tag name="KSO_WM_UNIT_INDEX" val="1_11"/>
  <p:tag name="KSO_WM_UNIT_DIAGRAM_ISNUMVISUAL" val="0"/>
  <p:tag name="KSO_WM_UNIT_DIAGRAM_ISREFERUNIT" val="0"/>
  <p:tag name="KSO_WM_UNIT_FILL_FORE_SCHEMECOLOR_INDEX" val="15"/>
  <p:tag name="KSO_WM_UNIT_FILL_TYPE" val="1"/>
  <p:tag name="KSO_WM_UNIT_TEXT_FILL_FORE_SCHEMECOLOR_INDEX" val="13"/>
  <p:tag name="KSO_WM_UNIT_TEXT_FILL_TYPE" val="1"/>
  <p:tag name="KSO_WM_UNIT_USESOURCEFORMAT_APPLY" val="1"/>
  <p:tag name="KSO_WM_UNIT_DIAGRAM_SCHEMECOLOR_ID" val="4"/>
</p:tagLst>
</file>

<file path=ppt/tags/tag80.xml><?xml version="1.0" encoding="utf-8"?>
<p:tagLst xmlns:p="http://schemas.openxmlformats.org/presentationml/2006/main">
  <p:tag name="KSO_WM_UNIT_HIGHLIGHT" val="0"/>
  <p:tag name="KSO_WM_UNIT_COMPATIBLE" val="0"/>
  <p:tag name="KSO_WM_DIAGRAM_GROUP_CODE" val="q1-1"/>
  <p:tag name="KSO_WM_UNIT_ID" val="diagram20187461_2*q_i*1_10"/>
  <p:tag name="KSO_WM_TEMPLATE_CATEGORY" val="diagram"/>
  <p:tag name="KSO_WM_TEMPLATE_INDEX" val="20187461"/>
  <p:tag name="KSO_WM_UNIT_LAYERLEVEL" val="1_1"/>
  <p:tag name="KSO_WM_TAG_VERSION" val="1.0"/>
  <p:tag name="KSO_WM_BEAUTIFY_FLAG" val="#wm#"/>
  <p:tag name="KSO_WM_UNIT_TYPE" val="q_i"/>
  <p:tag name="KSO_WM_UNIT_INDEX" val="1_10"/>
  <p:tag name="KSO_WM_UNIT_DIAGRAM_ISNUMVISUAL" val="0"/>
  <p:tag name="KSO_WM_UNIT_DIAGRAM_ISREFERUNIT" val="0"/>
  <p:tag name="KSO_WM_UNIT_FILL_FORE_SCHEMECOLOR_INDEX" val="15"/>
  <p:tag name="KSO_WM_UNIT_FILL_TYPE" val="1"/>
  <p:tag name="KSO_WM_UNIT_TEXT_FILL_FORE_SCHEMECOLOR_INDEX" val="13"/>
  <p:tag name="KSO_WM_UNIT_TEXT_FILL_TYPE" val="1"/>
  <p:tag name="KSO_WM_UNIT_USESOURCEFORMAT_APPLY" val="1"/>
  <p:tag name="KSO_WM_UNIT_DIAGRAM_SCHEMECOLOR_ID" val="4"/>
</p:tagLst>
</file>

<file path=ppt/tags/tag81.xml><?xml version="1.0" encoding="utf-8"?>
<p:tagLst xmlns:p="http://schemas.openxmlformats.org/presentationml/2006/main">
  <p:tag name="KSO_WM_UNIT_HIGHLIGHT" val="0"/>
  <p:tag name="KSO_WM_UNIT_COMPATIBLE" val="0"/>
  <p:tag name="KSO_WM_DIAGRAM_GROUP_CODE" val="q1-1"/>
  <p:tag name="KSO_WM_UNIT_ID" val="diagram20187461_2*q_i*1_9"/>
  <p:tag name="KSO_WM_TEMPLATE_CATEGORY" val="diagram"/>
  <p:tag name="KSO_WM_TEMPLATE_INDEX" val="20187461"/>
  <p:tag name="KSO_WM_UNIT_LAYERLEVEL" val="1_1"/>
  <p:tag name="KSO_WM_TAG_VERSION" val="1.0"/>
  <p:tag name="KSO_WM_BEAUTIFY_FLAG" val="#wm#"/>
  <p:tag name="KSO_WM_UNIT_TYPE" val="q_i"/>
  <p:tag name="KSO_WM_UNIT_INDEX" val="1_9"/>
  <p:tag name="KSO_WM_UNIT_DIAGRAM_ISNUMVISUAL" val="0"/>
  <p:tag name="KSO_WM_UNIT_DIAGRAM_ISREFERUNIT" val="0"/>
  <p:tag name="KSO_WM_UNIT_FILL_FORE_SCHEMECOLOR_INDEX" val="15"/>
  <p:tag name="KSO_WM_UNIT_FILL_TYPE" val="1"/>
  <p:tag name="KSO_WM_UNIT_TEXT_FILL_FORE_SCHEMECOLOR_INDEX" val="13"/>
  <p:tag name="KSO_WM_UNIT_TEXT_FILL_TYPE" val="1"/>
  <p:tag name="KSO_WM_UNIT_USESOURCEFORMAT_APPLY" val="1"/>
  <p:tag name="KSO_WM_UNIT_DIAGRAM_SCHEMECOLOR_ID" val="4"/>
</p:tagLst>
</file>

<file path=ppt/tags/tag82.xml><?xml version="1.0" encoding="utf-8"?>
<p:tagLst xmlns:p="http://schemas.openxmlformats.org/presentationml/2006/main">
  <p:tag name="KSO_WM_UNIT_HIGHLIGHT" val="0"/>
  <p:tag name="KSO_WM_UNIT_COMPATIBLE" val="0"/>
  <p:tag name="KSO_WM_DIAGRAM_GROUP_CODE" val="q1-1"/>
  <p:tag name="KSO_WM_UNIT_ID" val="diagram20187461_2*q_i*1_8"/>
  <p:tag name="KSO_WM_TEMPLATE_CATEGORY" val="diagram"/>
  <p:tag name="KSO_WM_TEMPLATE_INDEX" val="20187461"/>
  <p:tag name="KSO_WM_UNIT_LAYERLEVEL" val="1_1"/>
  <p:tag name="KSO_WM_TAG_VERSION" val="1.0"/>
  <p:tag name="KSO_WM_BEAUTIFY_FLAG" val="#wm#"/>
  <p:tag name="KSO_WM_UNIT_TYPE" val="q_i"/>
  <p:tag name="KSO_WM_UNIT_INDEX" val="1_8"/>
  <p:tag name="KSO_WM_UNIT_DIAGRAM_ISNUMVISUAL" val="0"/>
  <p:tag name="KSO_WM_UNIT_DIAGRAM_ISREFERUNIT" val="0"/>
  <p:tag name="KSO_WM_UNIT_FILL_FORE_SCHEMECOLOR_INDEX" val="15"/>
  <p:tag name="KSO_WM_UNIT_FILL_TYPE" val="1"/>
  <p:tag name="KSO_WM_UNIT_TEXT_FILL_FORE_SCHEMECOLOR_INDEX" val="13"/>
  <p:tag name="KSO_WM_UNIT_TEXT_FILL_TYPE" val="1"/>
  <p:tag name="KSO_WM_UNIT_USESOURCEFORMAT_APPLY" val="1"/>
  <p:tag name="KSO_WM_UNIT_DIAGRAM_SCHEMECOLOR_ID" val="4"/>
</p:tagLst>
</file>

<file path=ppt/tags/tag83.xml><?xml version="1.0" encoding="utf-8"?>
<p:tagLst xmlns:p="http://schemas.openxmlformats.org/presentationml/2006/main">
  <p:tag name="KSO_WM_UNIT_HIGHLIGHT" val="0"/>
  <p:tag name="KSO_WM_UNIT_COMPATIBLE" val="0"/>
  <p:tag name="KSO_WM_DIAGRAM_GROUP_CODE" val="q1-1"/>
  <p:tag name="KSO_WM_UNIT_ID" val="diagram20187461_2*q_i*1_7"/>
  <p:tag name="KSO_WM_TEMPLATE_CATEGORY" val="diagram"/>
  <p:tag name="KSO_WM_TEMPLATE_INDEX" val="20187461"/>
  <p:tag name="KSO_WM_UNIT_LAYERLEVEL" val="1_1"/>
  <p:tag name="KSO_WM_TAG_VERSION" val="1.0"/>
  <p:tag name="KSO_WM_BEAUTIFY_FLAG" val="#wm#"/>
  <p:tag name="KSO_WM_UNIT_TYPE" val="q_i"/>
  <p:tag name="KSO_WM_UNIT_INDEX" val="1_7"/>
  <p:tag name="KSO_WM_UNIT_DIAGRAM_ISNUMVISUAL" val="0"/>
  <p:tag name="KSO_WM_UNIT_DIAGRAM_ISREFERUNIT" val="0"/>
  <p:tag name="KSO_WM_UNIT_FILL_FORE_SCHEMECOLOR_INDEX" val="15"/>
  <p:tag name="KSO_WM_UNIT_FILL_TYPE" val="1"/>
  <p:tag name="KSO_WM_UNIT_TEXT_FILL_FORE_SCHEMECOLOR_INDEX" val="13"/>
  <p:tag name="KSO_WM_UNIT_TEXT_FILL_TYPE" val="1"/>
  <p:tag name="KSO_WM_UNIT_USESOURCEFORMAT_APPLY" val="1"/>
  <p:tag name="KSO_WM_UNIT_DIAGRAM_SCHEMECOLOR_ID" val="4"/>
</p:tagLst>
</file>

<file path=ppt/tags/tag84.xml><?xml version="1.0" encoding="utf-8"?>
<p:tagLst xmlns:p="http://schemas.openxmlformats.org/presentationml/2006/main">
  <p:tag name="KSO_WM_UNIT_HIGHLIGHT" val="0"/>
  <p:tag name="KSO_WM_UNIT_COMPATIBLE" val="0"/>
  <p:tag name="KSO_WM_DIAGRAM_GROUP_CODE" val="q1-1"/>
  <p:tag name="KSO_WM_UNIT_ID" val="diagram20187461_2*q_i*1_6"/>
  <p:tag name="KSO_WM_TEMPLATE_CATEGORY" val="diagram"/>
  <p:tag name="KSO_WM_TEMPLATE_INDEX" val="20187461"/>
  <p:tag name="KSO_WM_UNIT_LAYERLEVEL" val="1_1"/>
  <p:tag name="KSO_WM_TAG_VERSION" val="1.0"/>
  <p:tag name="KSO_WM_BEAUTIFY_FLAG" val="#wm#"/>
  <p:tag name="KSO_WM_UNIT_TYPE" val="q_i"/>
  <p:tag name="KSO_WM_UNIT_INDEX" val="1_6"/>
  <p:tag name="KSO_WM_UNIT_DIAGRAM_ISNUMVISUAL" val="0"/>
  <p:tag name="KSO_WM_UNIT_DIAGRAM_ISREFERUNIT" val="0"/>
  <p:tag name="KSO_WM_UNIT_FILL_FORE_SCHEMECOLOR_INDEX" val="15"/>
  <p:tag name="KSO_WM_UNIT_FILL_TYPE" val="1"/>
  <p:tag name="KSO_WM_UNIT_TEXT_FILL_FORE_SCHEMECOLOR_INDEX" val="13"/>
  <p:tag name="KSO_WM_UNIT_TEXT_FILL_TYPE" val="1"/>
  <p:tag name="KSO_WM_UNIT_USESOURCEFORMAT_APPLY" val="1"/>
  <p:tag name="KSO_WM_UNIT_DIAGRAM_SCHEMECOLOR_ID" val="4"/>
</p:tagLst>
</file>

<file path=ppt/tags/tag85.xml><?xml version="1.0" encoding="utf-8"?>
<p:tagLst xmlns:p="http://schemas.openxmlformats.org/presentationml/2006/main">
  <p:tag name="KSO_WM_UNIT_HIGHLIGHT" val="0"/>
  <p:tag name="KSO_WM_UNIT_COMPATIBLE" val="0"/>
  <p:tag name="KSO_WM_DIAGRAM_GROUP_CODE" val="q1-1"/>
  <p:tag name="KSO_WM_UNIT_ID" val="diagram20187461_2*q_i*1_5"/>
  <p:tag name="KSO_WM_TEMPLATE_CATEGORY" val="diagram"/>
  <p:tag name="KSO_WM_TEMPLATE_INDEX" val="20187461"/>
  <p:tag name="KSO_WM_UNIT_LAYERLEVEL" val="1_1"/>
  <p:tag name="KSO_WM_TAG_VERSION" val="1.0"/>
  <p:tag name="KSO_WM_BEAUTIFY_FLAG" val="#wm#"/>
  <p:tag name="KSO_WM_UNIT_TYPE" val="q_i"/>
  <p:tag name="KSO_WM_UNIT_INDEX" val="1_5"/>
  <p:tag name="KSO_WM_UNIT_DIAGRAM_ISNUMVISUAL" val="0"/>
  <p:tag name="KSO_WM_UNIT_DIAGRAM_ISREFERUNIT" val="0"/>
  <p:tag name="KSO_WM_UNIT_FILL_FORE_SCHEMECOLOR_INDEX" val="15"/>
  <p:tag name="KSO_WM_UNIT_FILL_TYPE" val="1"/>
  <p:tag name="KSO_WM_UNIT_TEXT_FILL_FORE_SCHEMECOLOR_INDEX" val="13"/>
  <p:tag name="KSO_WM_UNIT_TEXT_FILL_TYPE" val="1"/>
  <p:tag name="KSO_WM_UNIT_USESOURCEFORMAT_APPLY" val="1"/>
  <p:tag name="KSO_WM_UNIT_DIAGRAM_SCHEMECOLOR_ID" val="4"/>
</p:tagLst>
</file>

<file path=ppt/tags/tag86.xml><?xml version="1.0" encoding="utf-8"?>
<p:tagLst xmlns:p="http://schemas.openxmlformats.org/presentationml/2006/main">
  <p:tag name="KSO_WM_UNIT_HIGHLIGHT" val="0"/>
  <p:tag name="KSO_WM_UNIT_COMPATIBLE" val="0"/>
  <p:tag name="KSO_WM_DIAGRAM_GROUP_CODE" val="q1-1"/>
  <p:tag name="KSO_WM_UNIT_ID" val="diagram20187461_2*q_i*1_4"/>
  <p:tag name="KSO_WM_TEMPLATE_CATEGORY" val="diagram"/>
  <p:tag name="KSO_WM_TEMPLATE_INDEX" val="20187461"/>
  <p:tag name="KSO_WM_UNIT_LAYERLEVEL" val="1_1"/>
  <p:tag name="KSO_WM_TAG_VERSION" val="1.0"/>
  <p:tag name="KSO_WM_BEAUTIFY_FLAG" val="#wm#"/>
  <p:tag name="KSO_WM_UNIT_TYPE" val="q_i"/>
  <p:tag name="KSO_WM_UNIT_INDEX" val="1_4"/>
  <p:tag name="KSO_WM_UNIT_DIAGRAM_ISNUMVISUAL" val="0"/>
  <p:tag name="KSO_WM_UNIT_DIAGRAM_ISREFERUNIT" val="0"/>
  <p:tag name="KSO_WM_UNIT_FILL_FORE_SCHEMECOLOR_INDEX" val="15"/>
  <p:tag name="KSO_WM_UNIT_FILL_TYPE" val="1"/>
  <p:tag name="KSO_WM_UNIT_TEXT_FILL_FORE_SCHEMECOLOR_INDEX" val="13"/>
  <p:tag name="KSO_WM_UNIT_TEXT_FILL_TYPE" val="1"/>
  <p:tag name="KSO_WM_UNIT_USESOURCEFORMAT_APPLY" val="1"/>
  <p:tag name="KSO_WM_UNIT_DIAGRAM_SCHEMECOLOR_ID" val="4"/>
</p:tagLst>
</file>

<file path=ppt/tags/tag87.xml><?xml version="1.0" encoding="utf-8"?>
<p:tagLst xmlns:p="http://schemas.openxmlformats.org/presentationml/2006/main">
  <p:tag name="KSO_WM_UNIT_HIGHLIGHT" val="0"/>
  <p:tag name="KSO_WM_UNIT_COMPATIBLE" val="0"/>
  <p:tag name="KSO_WM_DIAGRAM_GROUP_CODE" val="q1-1"/>
  <p:tag name="KSO_WM_UNIT_ID" val="diagram20187461_2*q_i*1_2"/>
  <p:tag name="KSO_WM_TEMPLATE_CATEGORY" val="diagram"/>
  <p:tag name="KSO_WM_TEMPLATE_INDEX" val="20187461"/>
  <p:tag name="KSO_WM_UNIT_LAYERLEVEL" val="1_1"/>
  <p:tag name="KSO_WM_TAG_VERSION" val="1.0"/>
  <p:tag name="KSO_WM_BEAUTIFY_FLAG" val="#wm#"/>
  <p:tag name="KSO_WM_UNIT_TYPE" val="q_i"/>
  <p:tag name="KSO_WM_UNIT_INDEX" val="1_2"/>
  <p:tag name="KSO_WM_UNIT_DIAGRAM_ISNUMVISUAL" val="0"/>
  <p:tag name="KSO_WM_UNIT_DIAGRAM_ISREFERUNIT" val="0"/>
  <p:tag name="KSO_WM_UNIT_FILL_FORE_SCHEMECOLOR_INDEX" val="15"/>
  <p:tag name="KSO_WM_UNIT_FILL_TYPE" val="1"/>
  <p:tag name="KSO_WM_UNIT_TEXT_FILL_FORE_SCHEMECOLOR_INDEX" val="13"/>
  <p:tag name="KSO_WM_UNIT_TEXT_FILL_TYPE" val="1"/>
  <p:tag name="KSO_WM_UNIT_USESOURCEFORMAT_APPLY" val="1"/>
  <p:tag name="KSO_WM_UNIT_DIAGRAM_SCHEMECOLOR_ID" val="4"/>
</p:tagLst>
</file>

<file path=ppt/tags/tag88.xml><?xml version="1.0" encoding="utf-8"?>
<p:tagLst xmlns:p="http://schemas.openxmlformats.org/presentationml/2006/main">
  <p:tag name="KSO_WM_UNIT_HIGHLIGHT" val="0"/>
  <p:tag name="KSO_WM_UNIT_COMPATIBLE" val="0"/>
  <p:tag name="KSO_WM_DIAGRAM_GROUP_CODE" val="q1-1"/>
  <p:tag name="KSO_WM_UNIT_ID" val="diagram20187461_2*q_i*1_89"/>
  <p:tag name="KSO_WM_TEMPLATE_CATEGORY" val="diagram"/>
  <p:tag name="KSO_WM_TEMPLATE_INDEX" val="20187461"/>
  <p:tag name="KSO_WM_UNIT_LAYERLEVEL" val="1_1"/>
  <p:tag name="KSO_WM_TAG_VERSION" val="1.0"/>
  <p:tag name="KSO_WM_BEAUTIFY_FLAG" val="#wm#"/>
  <p:tag name="KSO_WM_UNIT_TYPE" val="q_i"/>
  <p:tag name="KSO_WM_UNIT_INDEX" val="1_89"/>
  <p:tag name="KSO_WM_UNIT_DIAGRAM_ISNUMVISUAL" val="0"/>
  <p:tag name="KSO_WM_UNIT_DIAGRAM_ISREFERUNIT" val="0"/>
  <p:tag name="KSO_WM_UNIT_FILL_FORE_SCHEMECOLOR_INDEX" val="15"/>
  <p:tag name="KSO_WM_UNIT_FILL_TYPE" val="1"/>
  <p:tag name="KSO_WM_UNIT_TEXT_FILL_FORE_SCHEMECOLOR_INDEX" val="13"/>
  <p:tag name="KSO_WM_UNIT_TEXT_FILL_TYPE" val="1"/>
  <p:tag name="KSO_WM_UNIT_USESOURCEFORMAT_APPLY" val="1"/>
  <p:tag name="KSO_WM_UNIT_DIAGRAM_SCHEMECOLOR_ID" val="4"/>
</p:tagLst>
</file>

<file path=ppt/tags/tag89.xml><?xml version="1.0" encoding="utf-8"?>
<p:tagLst xmlns:p="http://schemas.openxmlformats.org/presentationml/2006/main">
  <p:tag name="KSO_WM_UNIT_HIGHLIGHT" val="0"/>
  <p:tag name="KSO_WM_UNIT_COMPATIBLE" val="0"/>
  <p:tag name="KSO_WM_DIAGRAM_GROUP_CODE" val="q1-1"/>
  <p:tag name="KSO_WM_UNIT_ID" val="diagram20187461_2*q_i*1_45"/>
  <p:tag name="KSO_WM_TEMPLATE_CATEGORY" val="diagram"/>
  <p:tag name="KSO_WM_TEMPLATE_INDEX" val="20187461"/>
  <p:tag name="KSO_WM_UNIT_LAYERLEVEL" val="1_1"/>
  <p:tag name="KSO_WM_TAG_VERSION" val="1.0"/>
  <p:tag name="KSO_WM_BEAUTIFY_FLAG" val="#wm#"/>
  <p:tag name="KSO_WM_UNIT_TYPE" val="q_i"/>
  <p:tag name="KSO_WM_UNIT_INDEX" val="1_45"/>
  <p:tag name="KSO_WM_UNIT_DIAGRAM_ISNUMVISUAL" val="0"/>
  <p:tag name="KSO_WM_UNIT_DIAGRAM_ISREFERUNIT" val="0"/>
  <p:tag name="KSO_WM_UNIT_FILL_FORE_SCHEMECOLOR_INDEX" val="15"/>
  <p:tag name="KSO_WM_UNIT_FILL_TYPE" val="1"/>
  <p:tag name="KSO_WM_UNIT_TEXT_FILL_FORE_SCHEMECOLOR_INDEX" val="13"/>
  <p:tag name="KSO_WM_UNIT_TEXT_FILL_TYPE" val="1"/>
  <p:tag name="KSO_WM_UNIT_USESOURCEFORMAT_APPLY" val="1"/>
  <p:tag name="KSO_WM_UNIT_DIAGRAM_SCHEMECOLOR_ID" val="4"/>
</p:tagLst>
</file>

<file path=ppt/tags/tag90.xml><?xml version="1.0" encoding="utf-8"?>
<p:tagLst xmlns:p="http://schemas.openxmlformats.org/presentationml/2006/main">
  <p:tag name="KSO_WM_UNIT_HIGHLIGHT" val="0"/>
  <p:tag name="KSO_WM_UNIT_COMPATIBLE" val="0"/>
  <p:tag name="KSO_WM_DIAGRAM_GROUP_CODE" val="q1-1"/>
  <p:tag name="KSO_WM_UNIT_ID" val="diagram20187461_2*q_i*1_23"/>
  <p:tag name="KSO_WM_TEMPLATE_CATEGORY" val="diagram"/>
  <p:tag name="KSO_WM_TEMPLATE_INDEX" val="20187461"/>
  <p:tag name="KSO_WM_UNIT_LAYERLEVEL" val="1_1"/>
  <p:tag name="KSO_WM_TAG_VERSION" val="1.0"/>
  <p:tag name="KSO_WM_BEAUTIFY_FLAG" val="#wm#"/>
  <p:tag name="KSO_WM_UNIT_TYPE" val="q_i"/>
  <p:tag name="KSO_WM_UNIT_INDEX" val="1_23"/>
  <p:tag name="KSO_WM_UNIT_DIAGRAM_ISNUMVISUAL" val="0"/>
  <p:tag name="KSO_WM_UNIT_DIAGRAM_ISREFERUNIT" val="0"/>
  <p:tag name="KSO_WM_UNIT_FILL_FORE_SCHEMECOLOR_INDEX" val="15"/>
  <p:tag name="KSO_WM_UNIT_FILL_TYPE" val="1"/>
  <p:tag name="KSO_WM_UNIT_TEXT_FILL_FORE_SCHEMECOLOR_INDEX" val="13"/>
  <p:tag name="KSO_WM_UNIT_TEXT_FILL_TYPE" val="1"/>
  <p:tag name="KSO_WM_UNIT_USESOURCEFORMAT_APPLY" val="1"/>
  <p:tag name="KSO_WM_UNIT_DIAGRAM_SCHEMECOLOR_ID" val="4"/>
</p:tagLst>
</file>

<file path=ppt/tags/tag91.xml><?xml version="1.0" encoding="utf-8"?>
<p:tagLst xmlns:p="http://schemas.openxmlformats.org/presentationml/2006/main">
  <p:tag name="KSO_WM_UNIT_HIGHLIGHT" val="0"/>
  <p:tag name="KSO_WM_UNIT_COMPATIBLE" val="0"/>
  <p:tag name="KSO_WM_DIAGRAM_GROUP_CODE" val="q1-1"/>
  <p:tag name="KSO_WM_UNIT_ID" val="diagram20187461_2*q_i*1_12"/>
  <p:tag name="KSO_WM_TEMPLATE_CATEGORY" val="diagram"/>
  <p:tag name="KSO_WM_TEMPLATE_INDEX" val="20187461"/>
  <p:tag name="KSO_WM_UNIT_LAYERLEVEL" val="1_1"/>
  <p:tag name="KSO_WM_TAG_VERSION" val="1.0"/>
  <p:tag name="KSO_WM_BEAUTIFY_FLAG" val="#wm#"/>
  <p:tag name="KSO_WM_UNIT_TYPE" val="q_i"/>
  <p:tag name="KSO_WM_UNIT_INDEX" val="1_12"/>
  <p:tag name="KSO_WM_UNIT_DIAGRAM_ISNUMVISUAL" val="0"/>
  <p:tag name="KSO_WM_UNIT_DIAGRAM_ISREFERUNIT" val="0"/>
  <p:tag name="KSO_WM_UNIT_FILL_FORE_SCHEMECOLOR_INDEX" val="15"/>
  <p:tag name="KSO_WM_UNIT_FILL_TYPE" val="1"/>
  <p:tag name="KSO_WM_UNIT_TEXT_FILL_FORE_SCHEMECOLOR_INDEX" val="13"/>
  <p:tag name="KSO_WM_UNIT_TEXT_FILL_TYPE" val="1"/>
  <p:tag name="KSO_WM_UNIT_USESOURCEFORMAT_APPLY" val="1"/>
  <p:tag name="KSO_WM_UNIT_DIAGRAM_SCHEMECOLOR_ID" val="4"/>
</p:tagLst>
</file>

<file path=ppt/tags/tag92.xml><?xml version="1.0" encoding="utf-8"?>
<p:tagLst xmlns:p="http://schemas.openxmlformats.org/presentationml/2006/main">
  <p:tag name="KSO_WM_UNIT_HIGHLIGHT" val="0"/>
  <p:tag name="KSO_WM_UNIT_COMPATIBLE" val="0"/>
  <p:tag name="KSO_WM_DIAGRAM_GROUP_CODE" val="q1-1"/>
  <p:tag name="KSO_WM_UNIT_ID" val="diagram20187461_2*q_i*1_1"/>
  <p:tag name="KSO_WM_TEMPLATE_CATEGORY" val="diagram"/>
  <p:tag name="KSO_WM_TEMPLATE_INDEX" val="20187461"/>
  <p:tag name="KSO_WM_UNIT_LAYERLEVEL" val="1_1"/>
  <p:tag name="KSO_WM_TAG_VERSION" val="1.0"/>
  <p:tag name="KSO_WM_BEAUTIFY_FLAG" val="#wm#"/>
  <p:tag name="KSO_WM_UNIT_TYPE" val="q_i"/>
  <p:tag name="KSO_WM_UNIT_INDEX" val="1_1"/>
  <p:tag name="KSO_WM_UNIT_DIAGRAM_ISNUMVISUAL" val="0"/>
  <p:tag name="KSO_WM_UNIT_DIAGRAM_ISREFERUNIT" val="0"/>
  <p:tag name="KSO_WM_UNIT_FILL_FORE_SCHEMECOLOR_INDEX" val="15"/>
  <p:tag name="KSO_WM_UNIT_FILL_TYPE" val="1"/>
  <p:tag name="KSO_WM_UNIT_TEXT_FILL_FORE_SCHEMECOLOR_INDEX" val="13"/>
  <p:tag name="KSO_WM_UNIT_TEXT_FILL_TYPE" val="1"/>
  <p:tag name="KSO_WM_UNIT_USESOURCEFORMAT_APPLY" val="1"/>
  <p:tag name="KSO_WM_UNIT_DIAGRAM_SCHEMECOLOR_ID" val="4"/>
</p:tagLst>
</file>

<file path=ppt/tags/tag93.xml><?xml version="1.0" encoding="utf-8"?>
<p:tagLst xmlns:p="http://schemas.openxmlformats.org/presentationml/2006/main">
  <p:tag name="KSO_WM_UNIT_HIGHLIGHT" val="0"/>
  <p:tag name="KSO_WM_UNIT_COMPATIBLE" val="0"/>
  <p:tag name="KSO_WM_DIAGRAM_GROUP_CODE" val="q1-1"/>
  <p:tag name="KSO_WM_UNIT_ID" val="diagram20187461_2*q_h_i*1_2_3"/>
  <p:tag name="KSO_WM_TEMPLATE_CATEGORY" val="diagram"/>
  <p:tag name="KSO_WM_TEMPLATE_INDEX" val="20187461"/>
  <p:tag name="KSO_WM_UNIT_LAYERLEVEL" val="1_1_1"/>
  <p:tag name="KSO_WM_TAG_VERSION" val="1.0"/>
  <p:tag name="KSO_WM_BEAUTIFY_FLAG" val="#wm#"/>
  <p:tag name="KSO_WM_UNIT_TYPE" val="q_h_i"/>
  <p:tag name="KSO_WM_UNIT_INDEX" val="1_2_3"/>
  <p:tag name="KSO_WM_UNIT_DIAGRAM_ISNUMVISUAL" val="0"/>
  <p:tag name="KSO_WM_UNIT_DIAGRAM_ISREFERUNIT" val="0"/>
  <p:tag name="KSO_WM_UNIT_FILL_FORE_SCHEMECOLOR_INDEX" val="6"/>
  <p:tag name="KSO_WM_UNIT_FILL_TYPE" val="1"/>
  <p:tag name="KSO_WM_UNIT_TEXT_FILL_FORE_SCHEMECOLOR_INDEX" val="13"/>
  <p:tag name="KSO_WM_UNIT_TEXT_FILL_TYPE" val="1"/>
  <p:tag name="KSO_WM_UNIT_USESOURCEFORMAT_APPLY" val="1"/>
  <p:tag name="KSO_WM_UNIT_DIAGRAM_SCHEMECOLOR_ID" val="4"/>
</p:tagLst>
</file>

<file path=ppt/tags/tag94.xml><?xml version="1.0" encoding="utf-8"?>
<p:tagLst xmlns:p="http://schemas.openxmlformats.org/presentationml/2006/main">
  <p:tag name="KSO_WM_UNIT_HIGHLIGHT" val="0"/>
  <p:tag name="KSO_WM_UNIT_COMPATIBLE" val="0"/>
  <p:tag name="KSO_WM_DIAGRAM_GROUP_CODE" val="q1-1"/>
  <p:tag name="KSO_WM_UNIT_ID" val="diagram20187461_2*q_h_i*1_1_3"/>
  <p:tag name="KSO_WM_TEMPLATE_CATEGORY" val="diagram"/>
  <p:tag name="KSO_WM_TEMPLATE_INDEX" val="20187461"/>
  <p:tag name="KSO_WM_UNIT_LAYERLEVEL" val="1_1_1"/>
  <p:tag name="KSO_WM_TAG_VERSION" val="1.0"/>
  <p:tag name="KSO_WM_BEAUTIFY_FLAG" val="#wm#"/>
  <p:tag name="KSO_WM_UNIT_TYPE" val="q_h_i"/>
  <p:tag name="KSO_WM_UNIT_INDEX" val="1_1_3"/>
  <p:tag name="KSO_WM_UNIT_DIAGRAM_ISNUMVISUAL" val="0"/>
  <p:tag name="KSO_WM_UNIT_DIAGRAM_ISREFERUNIT" val="0"/>
  <p:tag name="KSO_WM_UNIT_FILL_FORE_SCHEMECOLOR_INDEX" val="8"/>
  <p:tag name="KSO_WM_UNIT_FILL_TYPE" val="1"/>
  <p:tag name="KSO_WM_UNIT_TEXT_FILL_FORE_SCHEMECOLOR_INDEX" val="13"/>
  <p:tag name="KSO_WM_UNIT_TEXT_FILL_TYPE" val="1"/>
  <p:tag name="KSO_WM_UNIT_USESOURCEFORMAT_APPLY" val="1"/>
  <p:tag name="KSO_WM_UNIT_DIAGRAM_SCHEMECOLOR_ID" val="4"/>
</p:tagLst>
</file>

<file path=ppt/tags/tag95.xml><?xml version="1.0" encoding="utf-8"?>
<p:tagLst xmlns:p="http://schemas.openxmlformats.org/presentationml/2006/main">
  <p:tag name="KSO_WM_UNIT_ISCONTENTSTITLE" val="0"/>
  <p:tag name="KSO_WM_UNIT_VALUE" val="18"/>
  <p:tag name="KSO_WM_UNIT_HIGHLIGHT" val="0"/>
  <p:tag name="KSO_WM_UNIT_COMPATIBLE" val="0"/>
  <p:tag name="KSO_WM_DIAGRAM_GROUP_CODE" val="q1-1"/>
  <p:tag name="KSO_WM_UNIT_TYPE" val="q_h_a"/>
  <p:tag name="KSO_WM_UNIT_INDEX" val="1_3_1"/>
  <p:tag name="KSO_WM_UNIT_ID" val="diagram20187461_2*q_h_a*1_3_1"/>
  <p:tag name="KSO_WM_TEMPLATE_CATEGORY" val="diagram"/>
  <p:tag name="KSO_WM_TEMPLATE_INDEX" val="20187461"/>
  <p:tag name="KSO_WM_UNIT_LAYERLEVEL" val="1_1_1"/>
  <p:tag name="KSO_WM_TAG_VERSION" val="1.0"/>
  <p:tag name="KSO_WM_BEAUTIFY_FLAG" val="#wm#"/>
  <p:tag name="KSO_WM_UNIT_PRESET_TEXT" val="单击此处添加标题"/>
  <p:tag name="KSO_WM_UNIT_DIAGRAM_ISNUMVISUAL" val="0"/>
  <p:tag name="KSO_WM_UNIT_DIAGRAM_ISREFERUNIT" val="0"/>
  <p:tag name="KSO_WM_UNIT_TEXT_FILL_FORE_SCHEMECOLOR_INDEX" val="7"/>
  <p:tag name="KSO_WM_UNIT_TEXT_FILL_TYPE" val="1"/>
  <p:tag name="KSO_WM_UNIT_USESOURCEFORMAT_APPLY" val="1"/>
  <p:tag name="KSO_WM_UNIT_DIAGRAM_SCHEMECOLOR_ID" val="4"/>
</p:tagLst>
</file>

<file path=ppt/tags/tag96.xml><?xml version="1.0" encoding="utf-8"?>
<p:tagLst xmlns:p="http://schemas.openxmlformats.org/presentationml/2006/main">
  <p:tag name="KSO_WM_UNIT_HIGHLIGHT" val="0"/>
  <p:tag name="KSO_WM_UNIT_COMPATIBLE" val="0"/>
  <p:tag name="KSO_WM_DIAGRAM_GROUP_CODE" val="q1-1"/>
  <p:tag name="KSO_WM_UNIT_ID" val="diagram20187461_2*q_h_i*1_3_2"/>
  <p:tag name="KSO_WM_TEMPLATE_CATEGORY" val="diagram"/>
  <p:tag name="KSO_WM_TEMPLATE_INDEX" val="20187461"/>
  <p:tag name="KSO_WM_UNIT_LAYERLEVEL" val="1_1_1"/>
  <p:tag name="KSO_WM_TAG_VERSION" val="1.0"/>
  <p:tag name="KSO_WM_BEAUTIFY_FLAG" val="#wm#"/>
  <p:tag name="KSO_WM_UNIT_TYPE" val="q_h_i"/>
  <p:tag name="KSO_WM_UNIT_INDEX" val="1_3_2"/>
  <p:tag name="KSO_WM_UNIT_DIAGRAM_ISNUMVISUAL" val="0"/>
  <p:tag name="KSO_WM_UNIT_DIAGRAM_ISREFERUNIT" val="0"/>
  <p:tag name="KSO_WM_UNIT_LINE_FORE_SCHEMECOLOR_INDEX" val="13"/>
  <p:tag name="KSO_WM_UNIT_LINE_FILL_TYPE" val="2"/>
  <p:tag name="KSO_WM_UNIT_USESOURCEFORMAT_APPLY" val="1"/>
  <p:tag name="KSO_WM_UNIT_DIAGRAM_SCHEMECOLOR_ID" val="4"/>
</p:tagLst>
</file>

<file path=ppt/tags/tag97.xml><?xml version="1.0" encoding="utf-8"?>
<p:tagLst xmlns:p="http://schemas.openxmlformats.org/presentationml/2006/main">
  <p:tag name="KSO_WM_UNIT_HIGHLIGHT" val="0"/>
  <p:tag name="KSO_WM_UNIT_COMPATIBLE" val="0"/>
  <p:tag name="KSO_WM_DIAGRAM_GROUP_CODE" val="q1-1"/>
  <p:tag name="KSO_WM_UNIT_ID" val="diagram20187461_2*q_h_i*1_3_3"/>
  <p:tag name="KSO_WM_TEMPLATE_CATEGORY" val="diagram"/>
  <p:tag name="KSO_WM_TEMPLATE_INDEX" val="20187461"/>
  <p:tag name="KSO_WM_UNIT_LAYERLEVEL" val="1_1_1"/>
  <p:tag name="KSO_WM_TAG_VERSION" val="1.0"/>
  <p:tag name="KSO_WM_BEAUTIFY_FLAG" val="#wm#"/>
  <p:tag name="KSO_WM_UNIT_TYPE" val="q_h_i"/>
  <p:tag name="KSO_WM_UNIT_INDEX" val="1_3_3"/>
  <p:tag name="KSO_WM_UNIT_DIAGRAM_ISNUMVISUAL" val="0"/>
  <p:tag name="KSO_WM_UNIT_DIAGRAM_ISREFERUNIT" val="0"/>
  <p:tag name="KSO_WM_UNIT_LINE_FORE_SCHEMECOLOR_INDEX" val="13"/>
  <p:tag name="KSO_WM_UNIT_LINE_FILL_TYPE" val="2"/>
  <p:tag name="KSO_WM_UNIT_USESOURCEFORMAT_APPLY" val="1"/>
  <p:tag name="KSO_WM_UNIT_DIAGRAM_SCHEMECOLOR_ID" val="4"/>
</p:tagLst>
</file>

<file path=ppt/tags/tag98.xml><?xml version="1.0" encoding="utf-8"?>
<p:tagLst xmlns:p="http://schemas.openxmlformats.org/presentationml/2006/main">
  <p:tag name="KSO_WM_UNIT_HIGHLIGHT" val="0"/>
  <p:tag name="KSO_WM_UNIT_COMPATIBLE" val="0"/>
  <p:tag name="KSO_WM_DIAGRAM_GROUP_CODE" val="q1-1"/>
  <p:tag name="KSO_WM_UNIT_ID" val="diagram20187461_2*q_h_i*1_3_1"/>
  <p:tag name="KSO_WM_TEMPLATE_CATEGORY" val="diagram"/>
  <p:tag name="KSO_WM_TEMPLATE_INDEX" val="20187461"/>
  <p:tag name="KSO_WM_UNIT_LAYERLEVEL" val="1_1_1"/>
  <p:tag name="KSO_WM_TAG_VERSION" val="1.0"/>
  <p:tag name="KSO_WM_BEAUTIFY_FLAG" val="#wm#"/>
  <p:tag name="KSO_WM_UNIT_TYPE" val="q_h_i"/>
  <p:tag name="KSO_WM_UNIT_INDEX" val="1_3_1"/>
  <p:tag name="KSO_WM_UNIT_DIAGRAM_ISNUMVISUAL" val="0"/>
  <p:tag name="KSO_WM_UNIT_DIAGRAM_ISREFERUNIT" val="0"/>
  <p:tag name="KSO_WM_UNIT_FILL_FORE_SCHEMECOLOR_INDEX" val="7"/>
  <p:tag name="KSO_WM_UNIT_FILL_TYPE" val="1"/>
  <p:tag name="KSO_WM_UNIT_TEXT_FILL_FORE_SCHEMECOLOR_INDEX" val="13"/>
  <p:tag name="KSO_WM_UNIT_TEXT_FILL_TYPE" val="1"/>
  <p:tag name="KSO_WM_UNIT_USESOURCEFORMAT_APPLY" val="1"/>
  <p:tag name="KSO_WM_UNIT_DIAGRAM_SCHEMECOLOR_ID" val="4"/>
</p:tagLst>
</file>

<file path=ppt/tags/tag99.xml><?xml version="1.0" encoding="utf-8"?>
<p:tagLst xmlns:p="http://schemas.openxmlformats.org/presentationml/2006/main">
  <p:tag name="KSO_WM_UNIT_HIGHLIGHT" val="0"/>
  <p:tag name="KSO_WM_UNIT_COMPATIBLE" val="0"/>
  <p:tag name="KSO_WM_DIAGRAM_GROUP_CODE" val="q1-1"/>
  <p:tag name="KSO_WM_UNIT_ID" val="diagram20187461_2*q_h_i*1_1_1"/>
  <p:tag name="KSO_WM_TEMPLATE_CATEGORY" val="diagram"/>
  <p:tag name="KSO_WM_TEMPLATE_INDEX" val="20187461"/>
  <p:tag name="KSO_WM_UNIT_LAYERLEVEL" val="1_1_1"/>
  <p:tag name="KSO_WM_TAG_VERSION" val="1.0"/>
  <p:tag name="KSO_WM_BEAUTIFY_FLAG" val="#wm#"/>
  <p:tag name="KSO_WM_UNIT_TYPE" val="q_h_i"/>
  <p:tag name="KSO_WM_UNIT_INDEX" val="1_1_1"/>
  <p:tag name="KSO_WM_UNIT_DIAGRAM_ISNUMVISUAL" val="0"/>
  <p:tag name="KSO_WM_UNIT_DIAGRAM_ISREFERUNIT" val="0"/>
  <p:tag name="KSO_WM_UNIT_LINE_FORE_SCHEMECOLOR_INDEX" val="13"/>
  <p:tag name="KSO_WM_UNIT_LINE_FILL_TYPE" val="2"/>
  <p:tag name="KSO_WM_UNIT_USESOURCEFORMAT_APPLY" val="1"/>
  <p:tag name="KSO_WM_UNIT_DIAGRAM_SCHEMECOLOR_ID" val="4"/>
</p:tagLst>
</file>

<file path=ppt/tags/tag100.xml><?xml version="1.0" encoding="utf-8"?>
<p:tagLst xmlns:p="http://schemas.openxmlformats.org/presentationml/2006/main">
  <p:tag name="KSO_WM_UNIT_HIGHLIGHT" val="0"/>
  <p:tag name="KSO_WM_UNIT_COMPATIBLE" val="0"/>
  <p:tag name="KSO_WM_DIAGRAM_GROUP_CODE" val="q1-1"/>
  <p:tag name="KSO_WM_UNIT_ID" val="diagram20187461_2*q_h_i*1_1_2"/>
  <p:tag name="KSO_WM_TEMPLATE_CATEGORY" val="diagram"/>
  <p:tag name="KSO_WM_TEMPLATE_INDEX" val="20187461"/>
  <p:tag name="KSO_WM_UNIT_LAYERLEVEL" val="1_1_1"/>
  <p:tag name="KSO_WM_TAG_VERSION" val="1.0"/>
  <p:tag name="KSO_WM_BEAUTIFY_FLAG" val="#wm#"/>
  <p:tag name="KSO_WM_UNIT_TYPE" val="q_h_i"/>
  <p:tag name="KSO_WM_UNIT_INDEX" val="1_1_2"/>
  <p:tag name="KSO_WM_UNIT_DIAGRAM_ISNUMVISUAL" val="0"/>
  <p:tag name="KSO_WM_UNIT_DIAGRAM_ISREFERUNIT" val="0"/>
  <p:tag name="KSO_WM_UNIT_LINE_FORE_SCHEMECOLOR_INDEX" val="13"/>
  <p:tag name="KSO_WM_UNIT_LINE_FILL_TYPE" val="2"/>
  <p:tag name="KSO_WM_UNIT_USESOURCEFORMAT_APPLY" val="1"/>
  <p:tag name="KSO_WM_UNIT_DIAGRAM_SCHEMECOLOR_ID" val="4"/>
</p:tagLst>
</file>

<file path=ppt/tags/tag101.xml><?xml version="1.0" encoding="utf-8"?>
<p:tagLst xmlns:p="http://schemas.openxmlformats.org/presentationml/2006/main">
  <p:tag name="KSO_WM_UNIT_ISCONTENTSTITLE" val="0"/>
  <p:tag name="KSO_WM_UNIT_VALUE" val="18"/>
  <p:tag name="KSO_WM_UNIT_HIGHLIGHT" val="0"/>
  <p:tag name="KSO_WM_UNIT_COMPATIBLE" val="0"/>
  <p:tag name="KSO_WM_DIAGRAM_GROUP_CODE" val="q1-1"/>
  <p:tag name="KSO_WM_UNIT_TYPE" val="q_h_a"/>
  <p:tag name="KSO_WM_UNIT_INDEX" val="1_1_1"/>
  <p:tag name="KSO_WM_UNIT_ID" val="diagram20187461_2*q_h_a*1_1_1"/>
  <p:tag name="KSO_WM_TEMPLATE_CATEGORY" val="diagram"/>
  <p:tag name="KSO_WM_TEMPLATE_INDEX" val="20187461"/>
  <p:tag name="KSO_WM_UNIT_LAYERLEVEL" val="1_1_1"/>
  <p:tag name="KSO_WM_TAG_VERSION" val="1.0"/>
  <p:tag name="KSO_WM_BEAUTIFY_FLAG" val="#wm#"/>
  <p:tag name="KSO_WM_UNIT_PRESET_TEXT" val="单击此处添加标题"/>
  <p:tag name="KSO_WM_UNIT_DIAGRAM_ISNUMVISUAL" val="0"/>
  <p:tag name="KSO_WM_UNIT_DIAGRAM_ISREFERUNIT" val="0"/>
  <p:tag name="KSO_WM_UNIT_TEXT_FILL_FORE_SCHEMECOLOR_INDEX" val="5"/>
  <p:tag name="KSO_WM_UNIT_TEXT_FILL_TYPE" val="1"/>
  <p:tag name="KSO_WM_UNIT_USESOURCEFORMAT_APPLY" val="1"/>
  <p:tag name="KSO_WM_UNIT_DIAGRAM_SCHEMECOLOR_ID" val="4"/>
</p:tagLst>
</file>

<file path=ppt/tags/tag102.xml><?xml version="1.0" encoding="utf-8"?>
<p:tagLst xmlns:p="http://schemas.openxmlformats.org/presentationml/2006/main">
  <p:tag name="KSO_WM_UNIT_HIGHLIGHT" val="0"/>
  <p:tag name="KSO_WM_UNIT_COMPATIBLE" val="0"/>
  <p:tag name="KSO_WM_DIAGRAM_GROUP_CODE" val="q1-1"/>
  <p:tag name="KSO_WM_UNIT_ID" val="diagram20187461_2*q_i*1_78"/>
  <p:tag name="KSO_WM_TEMPLATE_CATEGORY" val="diagram"/>
  <p:tag name="KSO_WM_TEMPLATE_INDEX" val="20187461"/>
  <p:tag name="KSO_WM_UNIT_LAYERLEVEL" val="1_1"/>
  <p:tag name="KSO_WM_TAG_VERSION" val="1.0"/>
  <p:tag name="KSO_WM_BEAUTIFY_FLAG" val="#wm#"/>
  <p:tag name="KSO_WM_UNIT_TYPE" val="q_i"/>
  <p:tag name="KSO_WM_UNIT_INDEX" val="1_78"/>
  <p:tag name="KSO_WM_UNIT_DIAGRAM_ISNUMVISUAL" val="0"/>
  <p:tag name="KSO_WM_UNIT_DIAGRAM_ISREFERUNIT" val="0"/>
  <p:tag name="KSO_WM_UNIT_FILL_FORE_SCHEMECOLOR_INDEX" val="7"/>
  <p:tag name="KSO_WM_UNIT_FILL_TYPE" val="1"/>
  <p:tag name="KSO_WM_UNIT_TEXT_FILL_FORE_SCHEMECOLOR_INDEX" val="2"/>
  <p:tag name="KSO_WM_UNIT_TEXT_FILL_TYPE" val="1"/>
  <p:tag name="KSO_WM_UNIT_USESOURCEFORMAT_APPLY" val="1"/>
  <p:tag name="KSO_WM_UNIT_DIAGRAM_SCHEMECOLOR_ID" val="4"/>
</p:tagLst>
</file>

<file path=ppt/tags/tag103.xml><?xml version="1.0" encoding="utf-8"?>
<p:tagLst xmlns:p="http://schemas.openxmlformats.org/presentationml/2006/main">
  <p:tag name="KSO_WM_UNIT_HIGHLIGHT" val="0"/>
  <p:tag name="KSO_WM_UNIT_COMPATIBLE" val="0"/>
  <p:tag name="KSO_WM_DIAGRAM_GROUP_CODE" val="q1-1"/>
  <p:tag name="KSO_WM_UNIT_ID" val="diagram20187461_2*q_i*1_56"/>
  <p:tag name="KSO_WM_TEMPLATE_CATEGORY" val="diagram"/>
  <p:tag name="KSO_WM_TEMPLATE_INDEX" val="20187461"/>
  <p:tag name="KSO_WM_UNIT_LAYERLEVEL" val="1_1"/>
  <p:tag name="KSO_WM_TAG_VERSION" val="1.0"/>
  <p:tag name="KSO_WM_BEAUTIFY_FLAG" val="#wm#"/>
  <p:tag name="KSO_WM_UNIT_TYPE" val="q_i"/>
  <p:tag name="KSO_WM_UNIT_INDEX" val="1_56"/>
  <p:tag name="KSO_WM_UNIT_DIAGRAM_ISNUMVISUAL" val="0"/>
  <p:tag name="KSO_WM_UNIT_DIAGRAM_ISREFERUNIT" val="0"/>
  <p:tag name="KSO_WM_UNIT_FILL_FORE_SCHEMECOLOR_INDEX" val="5"/>
  <p:tag name="KSO_WM_UNIT_FILL_TYPE" val="1"/>
  <p:tag name="KSO_WM_UNIT_TEXT_FILL_FORE_SCHEMECOLOR_INDEX" val="2"/>
  <p:tag name="KSO_WM_UNIT_TEXT_FILL_TYPE" val="1"/>
  <p:tag name="KSO_WM_UNIT_USESOURCEFORMAT_APPLY" val="1"/>
  <p:tag name="KSO_WM_UNIT_DIAGRAM_SCHEMECOLOR_ID" val="4"/>
</p:tagLst>
</file>

<file path=ppt/tags/tag104.xml><?xml version="1.0" encoding="utf-8"?>
<p:tagLst xmlns:p="http://schemas.openxmlformats.org/presentationml/2006/main">
  <p:tag name="KSO_WM_UNIT_HIGHLIGHT" val="0"/>
  <p:tag name="KSO_WM_UNIT_COMPATIBLE" val="0"/>
  <p:tag name="KSO_WM_DIAGRAM_GROUP_CODE" val="q1-1"/>
  <p:tag name="KSO_WM_UNIT_ID" val="diagram20187461_2*q_i*1_34"/>
  <p:tag name="KSO_WM_TEMPLATE_CATEGORY" val="diagram"/>
  <p:tag name="KSO_WM_TEMPLATE_INDEX" val="20187461"/>
  <p:tag name="KSO_WM_UNIT_LAYERLEVEL" val="1_1"/>
  <p:tag name="KSO_WM_TAG_VERSION" val="1.0"/>
  <p:tag name="KSO_WM_BEAUTIFY_FLAG" val="#wm#"/>
  <p:tag name="KSO_WM_UNIT_TYPE" val="q_i"/>
  <p:tag name="KSO_WM_UNIT_INDEX" val="1_34"/>
  <p:tag name="KSO_WM_UNIT_DIAGRAM_ISNUMVISUAL" val="0"/>
  <p:tag name="KSO_WM_UNIT_DIAGRAM_ISREFERUNIT" val="0"/>
  <p:tag name="KSO_WM_UNIT_FILL_FORE_SCHEMECOLOR_INDEX" val="6"/>
  <p:tag name="KSO_WM_UNIT_FILL_TYPE" val="1"/>
  <p:tag name="KSO_WM_UNIT_TEXT_FILL_FORE_SCHEMECOLOR_INDEX" val="2"/>
  <p:tag name="KSO_WM_UNIT_TEXT_FILL_TYPE" val="1"/>
  <p:tag name="KSO_WM_UNIT_USESOURCEFORMAT_APPLY" val="1"/>
  <p:tag name="KSO_WM_UNIT_DIAGRAM_SCHEMECOLOR_ID" val="4"/>
</p:tagLst>
</file>

<file path=ppt/tags/tag10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ID" val="diagram20196493_1*l_h_i*1_2_1"/>
  <p:tag name="KSO_WM_TEMPLATE_CATEGORY" val="diagram"/>
  <p:tag name="KSO_WM_TEMPLATE_INDEX" val="20196493"/>
  <p:tag name="KSO_WM_UNIT_LAYERLEVEL" val="1_1_1"/>
  <p:tag name="KSO_WM_TAG_VERSION" val="1.0"/>
  <p:tag name="KSO_WM_BEAUTIFY_FLAG" val="#wm#"/>
  <p:tag name="KSO_WM_UNIT_ADJUSTLAYOUT_ID" val="84"/>
  <p:tag name="KSO_WM_UNIT_COLOR_SCHEME_SHAPE_ID" val="84"/>
  <p:tag name="KSO_WM_UNIT_COLOR_SCHEME_PARENT_PAGE" val="0_1"/>
  <p:tag name="KSO_WM_UNIT_FOIL_COLOR" val="1"/>
  <p:tag name="KSO_WM_UNIT_DIAGRAM_MODELTYPE" val="stripeEnum"/>
  <p:tag name="KSO_WM_UNIT_SUBTYPE" val="b"/>
  <p:tag name="KSO_WM_UNIT_TYPE" val="l_h_i"/>
  <p:tag name="KSO_WM_UNIT_INDEX" val="1_2_1"/>
  <p:tag name="KSO_WM_UNIT_FILL_FORE_SCHEMECOLOR_INDEX" val="14"/>
  <p:tag name="KSO_WM_UNIT_FILL_TYPE" val="1"/>
  <p:tag name="KSO_WM_UNIT_TEXT_FILL_FORE_SCHEMECOLOR_INDEX" val="2"/>
  <p:tag name="KSO_WM_UNIT_TEXT_FILL_TYPE" val="1"/>
  <p:tag name="KSO_WM_UNIT_USESOURCEFORMAT_APPLY" val="1"/>
</p:tagLst>
</file>

<file path=ppt/tags/tag10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ID" val="diagram20196493_1*l_h_i*1_2_5"/>
  <p:tag name="KSO_WM_TEMPLATE_CATEGORY" val="diagram"/>
  <p:tag name="KSO_WM_TEMPLATE_INDEX" val="20196493"/>
  <p:tag name="KSO_WM_UNIT_LAYERLEVEL" val="1_1_1"/>
  <p:tag name="KSO_WM_TAG_VERSION" val="1.0"/>
  <p:tag name="KSO_WM_BEAUTIFY_FLAG" val="#wm#"/>
  <p:tag name="KSO_WM_UNIT_ADJUSTLAYOUT_ID" val="92"/>
  <p:tag name="KSO_WM_UNIT_COLOR_SCHEME_SHAPE_ID" val="92"/>
  <p:tag name="KSO_WM_UNIT_COLOR_SCHEME_PARENT_PAGE" val="0_1"/>
  <p:tag name="KSO_WM_UNIT_DECOLORIZATION" val="1"/>
  <p:tag name="KSO_WM_UNIT_DIAGRAM_MODELTYPE" val="stripeEnum"/>
  <p:tag name="KSO_WM_UNIT_TYPE" val="l_h_i"/>
  <p:tag name="KSO_WM_UNIT_INDEX" val="1_2_5"/>
  <p:tag name="KSO_WM_UNIT_LINE_FORE_SCHEMECOLOR_INDEX" val="15"/>
  <p:tag name="KSO_WM_UNIT_LINE_FILL_TYPE" val="2"/>
  <p:tag name="KSO_WM_UNIT_USESOURCEFORMAT_APPLY" val="1"/>
</p:tagLst>
</file>

<file path=ppt/tags/tag107.xml><?xml version="1.0" encoding="utf-8"?>
<p:tagLst xmlns:p="http://schemas.openxmlformats.org/presentationml/2006/main">
  <p:tag name="KSO_WM_UNIT_TEXT_PART_ID_V2" val="d-5-1"/>
  <p:tag name="KSO_WM_UNIT_NOCLEAR" val="0"/>
  <p:tag name="KSO_WM_UNIT_HIGHLIGHT" val="0"/>
  <p:tag name="KSO_WM_UNIT_COMPATIBLE" val="0"/>
  <p:tag name="KSO_WM_UNIT_DIAGRAM_ISNUMVISUAL" val="0"/>
  <p:tag name="KSO_WM_UNIT_DIAGRAM_ISREFERUNIT" val="0"/>
  <p:tag name="KSO_WM_DIAGRAM_GROUP_CODE" val="l1-1"/>
  <p:tag name="KSO_WM_UNIT_ID" val="diagram20196493_1*l_h_f*1_1_1"/>
  <p:tag name="KSO_WM_TEMPLATE_CATEGORY" val="diagram"/>
  <p:tag name="KSO_WM_TEMPLATE_INDEX" val="20196493"/>
  <p:tag name="KSO_WM_UNIT_LAYERLEVEL" val="1_1_1"/>
  <p:tag name="KSO_WM_TAG_VERSION" val="1.0"/>
  <p:tag name="KSO_WM_BEAUTIFY_FLAG" val="#wm#"/>
  <p:tag name="KSO_WM_UNIT_ADJUSTLAYOUT_ID" val="39"/>
  <p:tag name="KSO_WM_UNIT_COLOR_SCHEME_SHAPE_ID" val="39"/>
  <p:tag name="KSO_WM_UNIT_COLOR_SCHEME_PARENT_PAGE" val="0_1"/>
  <p:tag name="KSO_WM_UNIT_DIAGRAM_MODELTYPE" val="stripeEnum"/>
  <p:tag name="KSO_WM_UNIT_TYPE" val="l_h_f"/>
  <p:tag name="KSO_WM_UNIT_INDEX" val="1_1_1"/>
  <p:tag name="KSO_WM_UNIT_PRESET_TEXT" val="点击此处添加正文，文字是您思想的提炼，为了最终呈现发布的良好效果，请尽量言简意赅的阐述观点。"/>
  <p:tag name="KSO_WM_UNIT_VALUE" val="57"/>
  <p:tag name="KSO_WM_UNIT_TEXT_FILL_FORE_SCHEMECOLOR_INDEX" val="13"/>
  <p:tag name="KSO_WM_UNIT_TEXT_FILL_TYPE" val="1"/>
  <p:tag name="KSO_WM_UNIT_USESOURCEFORMAT_APPLY" val="1"/>
</p:tagLst>
</file>

<file path=ppt/tags/tag108.xml><?xml version="1.0" encoding="utf-8"?>
<p:tagLst xmlns:p="http://schemas.openxmlformats.org/presentationml/2006/main">
  <p:tag name="KSO_WM_UNIT_TEXT_PART_ID_V2" val="d-5-1"/>
  <p:tag name="KSO_WM_UNIT_NOCLEAR" val="0"/>
  <p:tag name="KSO_WM_UNIT_VALUE" val="57"/>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196493_1*l_h_f*1_2_1"/>
  <p:tag name="KSO_WM_TEMPLATE_CATEGORY" val="diagram"/>
  <p:tag name="KSO_WM_TEMPLATE_INDEX" val="20196493"/>
  <p:tag name="KSO_WM_UNIT_LAYERLEVEL" val="1_1_1"/>
  <p:tag name="KSO_WM_TAG_VERSION" val="1.0"/>
  <p:tag name="KSO_WM_BEAUTIFY_FLAG" val="#wm#"/>
  <p:tag name="KSO_WM_UNIT_PRESET_TEXT" val="点击此处添加正文，文字是您思想的提炼，为了最终呈现发布的良好效果，请尽量言简意赅的阐述观点。"/>
  <p:tag name="KSO_WM_UNIT_ADJUSTLAYOUT_ID" val="80"/>
  <p:tag name="KSO_WM_UNIT_COLOR_SCHEME_SHAPE_ID" val="80"/>
  <p:tag name="KSO_WM_UNIT_COLOR_SCHEME_PARENT_PAGE" val="0_1"/>
  <p:tag name="KSO_WM_UNIT_DIAGRAM_MODELTYPE" val="stripeEnum"/>
  <p:tag name="KSO_WM_UNIT_TEXT_FILL_FORE_SCHEMECOLOR_INDEX" val="13"/>
  <p:tag name="KSO_WM_UNIT_TEXT_FILL_TYPE" val="1"/>
  <p:tag name="KSO_WM_UNIT_USESOURCEFORMAT_APPLY" val="1"/>
</p:tagLst>
</file>

<file path=ppt/tags/tag10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ID" val="diagram20196493_1*l_h_i*1_1_3"/>
  <p:tag name="KSO_WM_TEMPLATE_CATEGORY" val="diagram"/>
  <p:tag name="KSO_WM_TEMPLATE_INDEX" val="20196493"/>
  <p:tag name="KSO_WM_UNIT_LAYERLEVEL" val="1_1_1"/>
  <p:tag name="KSO_WM_TAG_VERSION" val="1.0"/>
  <p:tag name="KSO_WM_BEAUTIFY_FLAG" val="#wm#"/>
  <p:tag name="KSO_WM_UNIT_ADJUSTLAYOUT_ID" val="49"/>
  <p:tag name="KSO_WM_UNIT_COLOR_SCHEME_SHAPE_ID" val="49"/>
  <p:tag name="KSO_WM_UNIT_COLOR_SCHEME_PARENT_PAGE" val="0_1"/>
  <p:tag name="KSO_WM_UNIT_DIAGRAM_MODELTYPE" val="stripeEnum"/>
  <p:tag name="KSO_WM_UNIT_SUBTYPE" val="e"/>
  <p:tag name="KSO_WM_UNIT_TYPE" val="l_h_i"/>
  <p:tag name="KSO_WM_UNIT_INDEX" val="1_1_3"/>
  <p:tag name="KSO_WM_UNIT_FILL_FORE_SCHEMECOLOR_INDEX" val="15"/>
  <p:tag name="KSO_WM_UNIT_FILL_TYPE" val="1"/>
  <p:tag name="KSO_WM_UNIT_TEXT_FILL_FORE_SCHEMECOLOR_INDEX" val="14"/>
  <p:tag name="KSO_WM_UNIT_TEXT_FILL_TYPE" val="1"/>
  <p:tag name="KSO_WM_UNIT_USESOURCEFORMAT_APPLY" val="1"/>
</p:tagLst>
</file>

<file path=ppt/tags/tag11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ID" val="diagram20196493_1*l_h_i*1_1_4"/>
  <p:tag name="KSO_WM_TEMPLATE_CATEGORY" val="diagram"/>
  <p:tag name="KSO_WM_TEMPLATE_INDEX" val="20196493"/>
  <p:tag name="KSO_WM_UNIT_LAYERLEVEL" val="1_1_1"/>
  <p:tag name="KSO_WM_TAG_VERSION" val="1.0"/>
  <p:tag name="KSO_WM_BEAUTIFY_FLAG" val="#wm#"/>
  <p:tag name="KSO_WM_UNIT_ADJUSTLAYOUT_ID" val="5"/>
  <p:tag name="KSO_WM_UNIT_COLOR_SCHEME_SHAPE_ID" val="5"/>
  <p:tag name="KSO_WM_UNIT_COLOR_SCHEME_PARENT_PAGE" val="0_1"/>
  <p:tag name="KSO_WM_UNIT_DIAGRAM_MODELTYPE" val="stripeEnum"/>
  <p:tag name="KSO_WM_UNIT_SUBTYPE" val="d"/>
  <p:tag name="KSO_WM_UNIT_TYPE" val="l_h_i"/>
  <p:tag name="KSO_WM_UNIT_INDEX" val="1_1_4"/>
  <p:tag name="KSO_WM_UNIT_TEXT_FILL_FORE_SCHEMECOLOR_INDEX" val="14"/>
  <p:tag name="KSO_WM_UNIT_TEXT_FILL_TYPE" val="1"/>
  <p:tag name="KSO_WM_UNIT_USESOURCEFORMAT_APPLY" val="1"/>
</p:tagLst>
</file>

<file path=ppt/tags/tag11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ID" val="diagram20196493_1*l_h_i*1_2_3"/>
  <p:tag name="KSO_WM_TEMPLATE_CATEGORY" val="diagram"/>
  <p:tag name="KSO_WM_TEMPLATE_INDEX" val="20196493"/>
  <p:tag name="KSO_WM_UNIT_LAYERLEVEL" val="1_1_1"/>
  <p:tag name="KSO_WM_TAG_VERSION" val="1.0"/>
  <p:tag name="KSO_WM_BEAUTIFY_FLAG" val="#wm#"/>
  <p:tag name="KSO_WM_UNIT_ADJUSTLAYOUT_ID" val="77"/>
  <p:tag name="KSO_WM_UNIT_COLOR_SCHEME_SHAPE_ID" val="77"/>
  <p:tag name="KSO_WM_UNIT_COLOR_SCHEME_PARENT_PAGE" val="0_1"/>
  <p:tag name="KSO_WM_UNIT_DIAGRAM_MODELTYPE" val="stripeEnum"/>
  <p:tag name="KSO_WM_UNIT_SUBTYPE" val="e"/>
  <p:tag name="KSO_WM_UNIT_TYPE" val="l_h_i"/>
  <p:tag name="KSO_WM_UNIT_INDEX" val="1_2_3"/>
  <p:tag name="KSO_WM_UNIT_FILL_FORE_SCHEMECOLOR_INDEX" val="15"/>
  <p:tag name="KSO_WM_UNIT_FILL_TYPE" val="1"/>
  <p:tag name="KSO_WM_UNIT_TEXT_FILL_FORE_SCHEMECOLOR_INDEX" val="14"/>
  <p:tag name="KSO_WM_UNIT_TEXT_FILL_TYPE" val="1"/>
  <p:tag name="KSO_WM_UNIT_USESOURCEFORMAT_APPLY" val="1"/>
</p:tagLst>
</file>

<file path=ppt/tags/tag11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ID" val="diagram20196493_1*l_h_i*1_2_4"/>
  <p:tag name="KSO_WM_TEMPLATE_CATEGORY" val="diagram"/>
  <p:tag name="KSO_WM_TEMPLATE_INDEX" val="20196493"/>
  <p:tag name="KSO_WM_UNIT_LAYERLEVEL" val="1_1_1"/>
  <p:tag name="KSO_WM_TAG_VERSION" val="1.0"/>
  <p:tag name="KSO_WM_BEAUTIFY_FLAG" val="#wm#"/>
  <p:tag name="KSO_WM_UNIT_ADJUSTLAYOUT_ID" val="22"/>
  <p:tag name="KSO_WM_UNIT_COLOR_SCHEME_SHAPE_ID" val="22"/>
  <p:tag name="KSO_WM_UNIT_COLOR_SCHEME_PARENT_PAGE" val="0_1"/>
  <p:tag name="KSO_WM_UNIT_DIAGRAM_MODELTYPE" val="stripeEnum"/>
  <p:tag name="KSO_WM_UNIT_SUBTYPE" val="d"/>
  <p:tag name="KSO_WM_UNIT_TYPE" val="l_h_i"/>
  <p:tag name="KSO_WM_UNIT_INDEX" val="1_2_4"/>
  <p:tag name="KSO_WM_UNIT_TEXT_FILL_FORE_SCHEMECOLOR_INDEX" val="14"/>
  <p:tag name="KSO_WM_UNIT_TEXT_FILL_TYPE" val="1"/>
  <p:tag name="KSO_WM_UNIT_USESOURCEFORMAT_APPLY" val="1"/>
</p:tagLst>
</file>

<file path=ppt/theme/theme1.xml><?xml version="1.0" encoding="utf-8"?>
<a:theme xmlns:a="http://schemas.openxmlformats.org/drawingml/2006/main" name="默认设计模板">
  <a:themeElements>
    <a:clrScheme name="默认设计模板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默认设计模板">
      <a:majorFont>
        <a:latin typeface="Arial"/>
        <a:ea typeface="宋体"/>
        <a:cs typeface=""/>
      </a:majorFont>
      <a:minorFont>
        <a:latin typeface="Arial"/>
        <a:ea typeface="宋体"/>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raClrSchemeLst>
    <a:extraClrScheme>
      <a:clrScheme name="默认设计模板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默认设计模板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默认设计模板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默认设计模板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默认设计模板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默认设计模板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默认设计模板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默认设计模板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默认设计模板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默认设计模板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默认设计模板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默认设计模板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2_Office 主题​​">
  <a:themeElements>
    <a:clrScheme name="自定义 14">
      <a:dk1>
        <a:sysClr val="windowText" lastClr="000000"/>
      </a:dk1>
      <a:lt1>
        <a:sysClr val="window" lastClr="FFFFFF"/>
      </a:lt1>
      <a:dk2>
        <a:srgbClr val="014C83"/>
      </a:dk2>
      <a:lt2>
        <a:srgbClr val="EEECE1"/>
      </a:lt2>
      <a:accent1>
        <a:srgbClr val="014C8D"/>
      </a:accent1>
      <a:accent2>
        <a:srgbClr val="012E57"/>
      </a:accent2>
      <a:accent3>
        <a:srgbClr val="24673E"/>
      </a:accent3>
      <a:accent4>
        <a:srgbClr val="3371A4"/>
      </a:accent4>
      <a:accent5>
        <a:srgbClr val="4BACC6"/>
      </a:accent5>
      <a:accent6>
        <a:srgbClr val="7FA6C7"/>
      </a:accent6>
      <a:hlink>
        <a:srgbClr val="0000FF"/>
      </a:hlink>
      <a:folHlink>
        <a:srgbClr val="CDDBE8"/>
      </a:folHlink>
    </a:clrScheme>
    <a:fontScheme name="Office 经典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16309</Words>
  <Application>WPS 演示</Application>
  <PresentationFormat>全屏显示(4:3)</PresentationFormat>
  <Paragraphs>1543</Paragraphs>
  <Slides>104</Slides>
  <Notes>14</Notes>
  <HiddenSlides>0</HiddenSlides>
  <MMClips>0</MMClips>
  <ScaleCrop>false</ScaleCrop>
  <HeadingPairs>
    <vt:vector size="8" baseType="variant">
      <vt:variant>
        <vt:lpstr>已用的字体</vt:lpstr>
      </vt:variant>
      <vt:variant>
        <vt:i4>38</vt:i4>
      </vt:variant>
      <vt:variant>
        <vt:lpstr>主题</vt:lpstr>
      </vt:variant>
      <vt:variant>
        <vt:i4>2</vt:i4>
      </vt:variant>
      <vt:variant>
        <vt:lpstr>嵌入 OLE 服务器</vt:lpstr>
      </vt:variant>
      <vt:variant>
        <vt:i4>0</vt:i4>
      </vt:variant>
      <vt:variant>
        <vt:lpstr>幻灯片标题</vt:lpstr>
      </vt:variant>
      <vt:variant>
        <vt:i4>104</vt:i4>
      </vt:variant>
    </vt:vector>
  </HeadingPairs>
  <TitlesOfParts>
    <vt:vector size="144" baseType="lpstr">
      <vt:lpstr>Arial</vt:lpstr>
      <vt:lpstr>宋体</vt:lpstr>
      <vt:lpstr>Wingdings</vt:lpstr>
      <vt:lpstr>微软雅黑</vt:lpstr>
      <vt:lpstr>Wingdings</vt:lpstr>
      <vt:lpstr>Times New Roman</vt:lpstr>
      <vt:lpstr>黑体</vt:lpstr>
      <vt:lpstr>Wingdings 2</vt:lpstr>
      <vt:lpstr>Courier New</vt:lpstr>
      <vt:lpstr>Arial Unicode MS</vt:lpstr>
      <vt:lpstr>Calibri</vt:lpstr>
      <vt:lpstr>华文细黑</vt:lpstr>
      <vt:lpstr>经典综艺体简</vt:lpstr>
      <vt:lpstr>Segoe Print</vt:lpstr>
      <vt:lpstr>经典综艺体简</vt:lpstr>
      <vt:lpstr>Verdana</vt:lpstr>
      <vt:lpstr>楷体</vt:lpstr>
      <vt:lpstr>方正书宋繁体</vt:lpstr>
      <vt:lpstr>华文楷体</vt:lpstr>
      <vt:lpstr>Arial</vt:lpstr>
      <vt:lpstr>隶书</vt:lpstr>
      <vt:lpstr>仿宋_GB2312</vt:lpstr>
      <vt:lpstr>MingLiU</vt:lpstr>
      <vt:lpstr>HY강M</vt:lpstr>
      <vt:lpstr>HY강B</vt:lpstr>
      <vt:lpstr>Gulim</vt:lpstr>
      <vt:lpstr>楷体_GB2312</vt:lpstr>
      <vt:lpstr>Monotype Sorts</vt:lpstr>
      <vt:lpstr>Neris Thin</vt:lpstr>
      <vt:lpstr>Tahoma</vt:lpstr>
      <vt:lpstr>Arial Unicode MS</vt:lpstr>
      <vt:lpstr>Marlett</vt:lpstr>
      <vt:lpstr>华文中宋</vt:lpstr>
      <vt:lpstr>Webdings</vt:lpstr>
      <vt:lpstr>Arial Rounded MT Bold</vt:lpstr>
      <vt:lpstr>Calibri</vt:lpstr>
      <vt:lpstr>新宋体</vt:lpstr>
      <vt:lpstr>Shonar Bangla</vt:lpstr>
      <vt:lpstr>默认设计模板</vt:lpstr>
      <vt:lpstr>2_Office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研究流程</vt:lpstr>
      <vt:lpstr>PowerPoint 演示文稿</vt:lpstr>
      <vt:lpstr>试验结束一年后追访结果</vt:lpstr>
      <vt:lpstr>PowerPoint 演示文稿</vt:lpstr>
      <vt:lpstr>PowerPoint 演示文稿</vt:lpstr>
    </vt:vector>
  </TitlesOfParts>
  <Company>MC SYSTEM</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幻灯片 1</dc:title>
  <dc:creator>hongqingda</dc:creator>
  <cp:lastModifiedBy>张振鹏</cp:lastModifiedBy>
  <cp:revision>326</cp:revision>
  <dcterms:created xsi:type="dcterms:W3CDTF">2008-08-24T05:09:00Z</dcterms:created>
  <dcterms:modified xsi:type="dcterms:W3CDTF">2022-06-30T11:47:04Z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CV">
    <vt:lpwstr>B60660C55EA14D2AB1C0CB8288347CFE</vt:lpwstr>
  </property>
  <property fmtid="{D5CDD505-2E9C-101B-9397-08002B2CF9AE}" pid="3" name="KSOProductBuildVer">
    <vt:lpwstr>2052-11.8.2.11542</vt:lpwstr>
  </property>
</Properties>
</file>