
<file path=[Content_Types].xml><?xml version="1.0" encoding="utf-8"?>
<Types xmlns="http://schemas.openxmlformats.org/package/2006/content-types">
  <Default Extension="png" ContentType="image/png"/>
  <Default Extension="xlsm" ContentType="application/vnd.ms-excel.sheet.macroEnabled.12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6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7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8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9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10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11.xml" ContentType="application/vnd.openxmlformats-officedocument.theme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12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theme/theme13.xml" ContentType="application/vnd.openxmlformats-officedocument.theme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theme/theme14.xml" ContentType="application/vnd.openxmlformats-officedocument.theme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theme/theme15.xml" ContentType="application/vnd.openxmlformats-officedocument.theme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theme/theme16.xml" ContentType="application/vnd.openxmlformats-officedocument.theme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theme/theme17.xml" ContentType="application/vnd.openxmlformats-officedocument.theme+xml"/>
  <Override PartName="/ppt/theme/theme18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4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2" r:id="rId2"/>
    <p:sldMasterId id="2147483663" r:id="rId3"/>
    <p:sldMasterId id="2147483665" r:id="rId4"/>
    <p:sldMasterId id="2147483666" r:id="rId5"/>
    <p:sldMasterId id="2147483667" r:id="rId6"/>
    <p:sldMasterId id="2147483683" r:id="rId7"/>
    <p:sldMasterId id="2147483697" r:id="rId8"/>
    <p:sldMasterId id="2147483740" r:id="rId9"/>
    <p:sldMasterId id="2147483754" r:id="rId10"/>
    <p:sldMasterId id="2147483780" r:id="rId11"/>
    <p:sldMasterId id="2147483806" r:id="rId12"/>
    <p:sldMasterId id="2147483821" r:id="rId13"/>
    <p:sldMasterId id="2147483831" r:id="rId14"/>
    <p:sldMasterId id="2147483841" r:id="rId15"/>
    <p:sldMasterId id="2147483861" r:id="rId16"/>
    <p:sldMasterId id="2147483878" r:id="rId17"/>
  </p:sldMasterIdLst>
  <p:notesMasterIdLst>
    <p:notesMasterId r:id="rId65"/>
  </p:notesMasterIdLst>
  <p:sldIdLst>
    <p:sldId id="256" r:id="rId18"/>
    <p:sldId id="257" r:id="rId19"/>
    <p:sldId id="258" r:id="rId20"/>
    <p:sldId id="308" r:id="rId21"/>
    <p:sldId id="259" r:id="rId22"/>
    <p:sldId id="309" r:id="rId23"/>
    <p:sldId id="310" r:id="rId24"/>
    <p:sldId id="298" r:id="rId25"/>
    <p:sldId id="260" r:id="rId26"/>
    <p:sldId id="299" r:id="rId27"/>
    <p:sldId id="300" r:id="rId28"/>
    <p:sldId id="301" r:id="rId29"/>
    <p:sldId id="305" r:id="rId30"/>
    <p:sldId id="306" r:id="rId31"/>
    <p:sldId id="307" r:id="rId32"/>
    <p:sldId id="312" r:id="rId33"/>
    <p:sldId id="262" r:id="rId34"/>
    <p:sldId id="263" r:id="rId35"/>
    <p:sldId id="296" r:id="rId36"/>
    <p:sldId id="264" r:id="rId37"/>
    <p:sldId id="295" r:id="rId38"/>
    <p:sldId id="266" r:id="rId39"/>
    <p:sldId id="265" r:id="rId40"/>
    <p:sldId id="287" r:id="rId41"/>
    <p:sldId id="288" r:id="rId42"/>
    <p:sldId id="289" r:id="rId43"/>
    <p:sldId id="290" r:id="rId44"/>
    <p:sldId id="294" r:id="rId45"/>
    <p:sldId id="291" r:id="rId46"/>
    <p:sldId id="292" r:id="rId47"/>
    <p:sldId id="293" r:id="rId48"/>
    <p:sldId id="297" r:id="rId49"/>
    <p:sldId id="313" r:id="rId50"/>
    <p:sldId id="314" r:id="rId51"/>
    <p:sldId id="315" r:id="rId52"/>
    <p:sldId id="328" r:id="rId53"/>
    <p:sldId id="330" r:id="rId54"/>
    <p:sldId id="329" r:id="rId55"/>
    <p:sldId id="317" r:id="rId56"/>
    <p:sldId id="335" r:id="rId57"/>
    <p:sldId id="334" r:id="rId58"/>
    <p:sldId id="336" r:id="rId59"/>
    <p:sldId id="337" r:id="rId60"/>
    <p:sldId id="338" r:id="rId61"/>
    <p:sldId id="339" r:id="rId62"/>
    <p:sldId id="340" r:id="rId63"/>
    <p:sldId id="311" r:id="rId6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9070A"/>
    <a:srgbClr val="96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浅色样式 3 - 强调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5" d="100"/>
          <a:sy n="75" d="100"/>
        </p:scale>
        <p:origin x="54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9.xml"/><Relationship Id="rId21" Type="http://schemas.openxmlformats.org/officeDocument/2006/relationships/slide" Target="slides/slide4.xml"/><Relationship Id="rId42" Type="http://schemas.openxmlformats.org/officeDocument/2006/relationships/slide" Target="slides/slide25.xml"/><Relationship Id="rId47" Type="http://schemas.openxmlformats.org/officeDocument/2006/relationships/slide" Target="slides/slide30.xml"/><Relationship Id="rId63" Type="http://schemas.openxmlformats.org/officeDocument/2006/relationships/slide" Target="slides/slide46.xml"/><Relationship Id="rId68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2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7.xml"/><Relationship Id="rId32" Type="http://schemas.openxmlformats.org/officeDocument/2006/relationships/slide" Target="slides/slide15.xml"/><Relationship Id="rId37" Type="http://schemas.openxmlformats.org/officeDocument/2006/relationships/slide" Target="slides/slide20.xml"/><Relationship Id="rId40" Type="http://schemas.openxmlformats.org/officeDocument/2006/relationships/slide" Target="slides/slide23.xml"/><Relationship Id="rId45" Type="http://schemas.openxmlformats.org/officeDocument/2006/relationships/slide" Target="slides/slide28.xml"/><Relationship Id="rId53" Type="http://schemas.openxmlformats.org/officeDocument/2006/relationships/slide" Target="slides/slide36.xml"/><Relationship Id="rId58" Type="http://schemas.openxmlformats.org/officeDocument/2006/relationships/slide" Target="slides/slide41.xml"/><Relationship Id="rId66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4.xml"/><Relationship Id="rId19" Type="http://schemas.openxmlformats.org/officeDocument/2006/relationships/slide" Target="slides/slide2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30" Type="http://schemas.openxmlformats.org/officeDocument/2006/relationships/slide" Target="slides/slide13.xml"/><Relationship Id="rId35" Type="http://schemas.openxmlformats.org/officeDocument/2006/relationships/slide" Target="slides/slide18.xml"/><Relationship Id="rId43" Type="http://schemas.openxmlformats.org/officeDocument/2006/relationships/slide" Target="slides/slide26.xml"/><Relationship Id="rId48" Type="http://schemas.openxmlformats.org/officeDocument/2006/relationships/slide" Target="slides/slide31.xml"/><Relationship Id="rId56" Type="http://schemas.openxmlformats.org/officeDocument/2006/relationships/slide" Target="slides/slide39.xml"/><Relationship Id="rId64" Type="http://schemas.openxmlformats.org/officeDocument/2006/relationships/slide" Target="slides/slide47.xml"/><Relationship Id="rId69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4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8.xml"/><Relationship Id="rId33" Type="http://schemas.openxmlformats.org/officeDocument/2006/relationships/slide" Target="slides/slide16.xml"/><Relationship Id="rId38" Type="http://schemas.openxmlformats.org/officeDocument/2006/relationships/slide" Target="slides/slide21.xml"/><Relationship Id="rId46" Type="http://schemas.openxmlformats.org/officeDocument/2006/relationships/slide" Target="slides/slide29.xml"/><Relationship Id="rId59" Type="http://schemas.openxmlformats.org/officeDocument/2006/relationships/slide" Target="slides/slide42.xml"/><Relationship Id="rId67" Type="http://schemas.openxmlformats.org/officeDocument/2006/relationships/viewProps" Target="viewProps.xml"/><Relationship Id="rId20" Type="http://schemas.openxmlformats.org/officeDocument/2006/relationships/slide" Target="slides/slide3.xml"/><Relationship Id="rId41" Type="http://schemas.openxmlformats.org/officeDocument/2006/relationships/slide" Target="slides/slide24.xml"/><Relationship Id="rId54" Type="http://schemas.openxmlformats.org/officeDocument/2006/relationships/slide" Target="slides/slide37.xml"/><Relationship Id="rId62" Type="http://schemas.openxmlformats.org/officeDocument/2006/relationships/slide" Target="slides/slide4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slide" Target="slides/slide19.xml"/><Relationship Id="rId49" Type="http://schemas.openxmlformats.org/officeDocument/2006/relationships/slide" Target="slides/slide32.xml"/><Relationship Id="rId57" Type="http://schemas.openxmlformats.org/officeDocument/2006/relationships/slide" Target="slides/slide40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4.xml"/><Relationship Id="rId44" Type="http://schemas.openxmlformats.org/officeDocument/2006/relationships/slide" Target="slides/slide27.xml"/><Relationship Id="rId52" Type="http://schemas.openxmlformats.org/officeDocument/2006/relationships/slide" Target="slides/slide35.xml"/><Relationship Id="rId60" Type="http://schemas.openxmlformats.org/officeDocument/2006/relationships/slide" Target="slides/slide43.xml"/><Relationship Id="rId65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1.xml"/><Relationship Id="rId39" Type="http://schemas.openxmlformats.org/officeDocument/2006/relationships/slide" Target="slides/slide22.xml"/><Relationship Id="rId34" Type="http://schemas.openxmlformats.org/officeDocument/2006/relationships/slide" Target="slides/slide17.xml"/><Relationship Id="rId50" Type="http://schemas.openxmlformats.org/officeDocument/2006/relationships/slide" Target="slides/slide33.xml"/><Relationship Id="rId55" Type="http://schemas.openxmlformats.org/officeDocument/2006/relationships/slide" Target="slides/slide3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___.xlsm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___1.xlsm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___2.xlsm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___3.xlsm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___4.xlsm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___5.xlsm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___6.xlsm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___7.xlsm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4153616317655"/>
          <c:y val="0"/>
          <c:w val="0.59487471248147605"/>
          <c:h val="0.87732340211975102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FFC000"/>
            </a:solidFill>
            <a:ln w="25419">
              <a:noFill/>
            </a:ln>
          </c:spPr>
          <c:dPt>
            <c:idx val="1"/>
            <c:bubble3D val="0"/>
            <c:spPr>
              <a:pattFill prst="dkDnDiag">
                <a:fgClr>
                  <a:srgbClr val="D0CECE"/>
                </a:fgClr>
                <a:bgClr>
                  <a:srgbClr val="FFFFFF"/>
                </a:bgClr>
              </a:pattFill>
              <a:ln w="25419">
                <a:noFill/>
              </a:ln>
            </c:spPr>
            <c:extLst>
              <c:ext xmlns:c16="http://schemas.microsoft.com/office/drawing/2014/chart" uri="{C3380CC4-5D6E-409C-BE32-E72D297353CC}">
                <c16:uniqueId val="{00000001-4CAE-49C0-8FC4-020E26B4DAF1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8.2000000000000011</c:v>
                </c:pt>
                <c:pt idx="1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CAE-49C0-8FC4-020E26B4DA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  <c:spPr>
        <a:noFill/>
        <a:ln w="25419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4153616317655"/>
          <c:y val="0"/>
          <c:w val="0.59487471248147605"/>
          <c:h val="0.87732340211975102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FFC000"/>
            </a:solidFill>
            <a:ln w="25386">
              <a:noFill/>
            </a:ln>
          </c:spPr>
          <c:dPt>
            <c:idx val="0"/>
            <c:bubble3D val="0"/>
            <c:spPr>
              <a:solidFill>
                <a:srgbClr val="FF6600"/>
              </a:solidFill>
              <a:ln w="25386">
                <a:noFill/>
              </a:ln>
            </c:spPr>
            <c:extLst>
              <c:ext xmlns:c16="http://schemas.microsoft.com/office/drawing/2014/chart" uri="{C3380CC4-5D6E-409C-BE32-E72D297353CC}">
                <c16:uniqueId val="{00000001-E909-42C0-92B1-36BB20103409}"/>
              </c:ext>
            </c:extLst>
          </c:dPt>
          <c:dPt>
            <c:idx val="1"/>
            <c:bubble3D val="0"/>
            <c:spPr>
              <a:pattFill prst="dkDnDiag">
                <a:fgClr>
                  <a:srgbClr val="D0CECE"/>
                </a:fgClr>
                <a:bgClr>
                  <a:srgbClr val="FFFFFF"/>
                </a:bgClr>
              </a:pattFill>
              <a:ln w="25386">
                <a:noFill/>
              </a:ln>
            </c:spPr>
            <c:extLst>
              <c:ext xmlns:c16="http://schemas.microsoft.com/office/drawing/2014/chart" uri="{C3380CC4-5D6E-409C-BE32-E72D297353CC}">
                <c16:uniqueId val="{00000003-E909-42C0-92B1-36BB20103409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8.2000000000000011</c:v>
                </c:pt>
                <c:pt idx="1">
                  <c:v>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909-42C0-92B1-36BB201034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  <c:spPr>
        <a:noFill/>
        <a:ln w="25386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4153616317655"/>
          <c:y val="0"/>
          <c:w val="0.59487471248147605"/>
          <c:h val="0.87732340211975102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FFC000"/>
            </a:solidFill>
            <a:ln w="25386">
              <a:noFill/>
            </a:ln>
          </c:spPr>
          <c:dPt>
            <c:idx val="1"/>
            <c:bubble3D val="0"/>
            <c:spPr>
              <a:pattFill prst="dkDnDiag">
                <a:fgClr>
                  <a:srgbClr val="D0CECE"/>
                </a:fgClr>
                <a:bgClr>
                  <a:srgbClr val="FFFFFF"/>
                </a:bgClr>
              </a:pattFill>
              <a:ln w="25386">
                <a:noFill/>
              </a:ln>
            </c:spPr>
            <c:extLst>
              <c:ext xmlns:c16="http://schemas.microsoft.com/office/drawing/2014/chart" uri="{C3380CC4-5D6E-409C-BE32-E72D297353CC}">
                <c16:uniqueId val="{00000001-0684-4165-B10C-8D768ADDDF8A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684-4165-B10C-8D768ADDDF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  <c:spPr>
        <a:noFill/>
        <a:ln w="25386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4153616317655"/>
          <c:y val="0"/>
          <c:w val="0.59487471248147605"/>
          <c:h val="0.87732340211975102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FFC000"/>
            </a:solidFill>
            <a:ln w="25386">
              <a:noFill/>
            </a:ln>
          </c:spPr>
          <c:dPt>
            <c:idx val="0"/>
            <c:bubble3D val="0"/>
            <c:spPr>
              <a:solidFill>
                <a:srgbClr val="FF6600"/>
              </a:solidFill>
              <a:ln w="25386">
                <a:noFill/>
              </a:ln>
            </c:spPr>
            <c:extLst>
              <c:ext xmlns:c16="http://schemas.microsoft.com/office/drawing/2014/chart" uri="{C3380CC4-5D6E-409C-BE32-E72D297353CC}">
                <c16:uniqueId val="{00000001-AE96-4211-9F54-D2BA9F7CA5CF}"/>
              </c:ext>
            </c:extLst>
          </c:dPt>
          <c:dPt>
            <c:idx val="1"/>
            <c:bubble3D val="0"/>
            <c:spPr>
              <a:pattFill prst="dkDnDiag">
                <a:fgClr>
                  <a:srgbClr val="D0CECE"/>
                </a:fgClr>
                <a:bgClr>
                  <a:srgbClr val="FFFFFF"/>
                </a:bgClr>
              </a:pattFill>
              <a:ln w="25386">
                <a:noFill/>
              </a:ln>
            </c:spPr>
            <c:extLst>
              <c:ext xmlns:c16="http://schemas.microsoft.com/office/drawing/2014/chart" uri="{C3380CC4-5D6E-409C-BE32-E72D297353CC}">
                <c16:uniqueId val="{00000003-AE96-4211-9F54-D2BA9F7CA5CF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8.2000000000000011</c:v>
                </c:pt>
                <c:pt idx="1">
                  <c:v>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E96-4211-9F54-D2BA9F7CA5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  <c:spPr>
        <a:noFill/>
        <a:ln w="25386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4153616317655"/>
          <c:y val="0"/>
          <c:w val="0.59487471248147605"/>
          <c:h val="0.87732340211975102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FFC000"/>
            </a:solidFill>
            <a:ln w="25419">
              <a:noFill/>
            </a:ln>
          </c:spPr>
          <c:dPt>
            <c:idx val="1"/>
            <c:bubble3D val="0"/>
            <c:spPr>
              <a:pattFill prst="dkDnDiag">
                <a:fgClr>
                  <a:srgbClr val="D0CECE"/>
                </a:fgClr>
                <a:bgClr>
                  <a:srgbClr val="FFFFFF"/>
                </a:bgClr>
              </a:pattFill>
              <a:ln w="25419">
                <a:noFill/>
              </a:ln>
            </c:spPr>
            <c:extLst>
              <c:ext xmlns:c16="http://schemas.microsoft.com/office/drawing/2014/chart" uri="{C3380CC4-5D6E-409C-BE32-E72D297353CC}">
                <c16:uniqueId val="{00000001-4CAE-49C0-8FC4-020E26B4DAF1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8.2000000000000011</c:v>
                </c:pt>
                <c:pt idx="1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CAE-49C0-8FC4-020E26B4DA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  <c:spPr>
        <a:noFill/>
        <a:ln w="25419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4153616317655"/>
          <c:y val="0"/>
          <c:w val="0.59487471248147605"/>
          <c:h val="0.87732340211975102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FFC000"/>
            </a:solidFill>
            <a:ln w="25386">
              <a:noFill/>
            </a:ln>
          </c:spPr>
          <c:dPt>
            <c:idx val="0"/>
            <c:bubble3D val="0"/>
            <c:spPr>
              <a:solidFill>
                <a:srgbClr val="FF6600"/>
              </a:solidFill>
              <a:ln w="25386">
                <a:noFill/>
              </a:ln>
            </c:spPr>
            <c:extLst>
              <c:ext xmlns:c16="http://schemas.microsoft.com/office/drawing/2014/chart" uri="{C3380CC4-5D6E-409C-BE32-E72D297353CC}">
                <c16:uniqueId val="{00000001-E909-42C0-92B1-36BB20103409}"/>
              </c:ext>
            </c:extLst>
          </c:dPt>
          <c:dPt>
            <c:idx val="1"/>
            <c:bubble3D val="0"/>
            <c:spPr>
              <a:pattFill prst="dkDnDiag">
                <a:fgClr>
                  <a:srgbClr val="D0CECE"/>
                </a:fgClr>
                <a:bgClr>
                  <a:srgbClr val="FFFFFF"/>
                </a:bgClr>
              </a:pattFill>
              <a:ln w="25386">
                <a:noFill/>
              </a:ln>
            </c:spPr>
            <c:extLst>
              <c:ext xmlns:c16="http://schemas.microsoft.com/office/drawing/2014/chart" uri="{C3380CC4-5D6E-409C-BE32-E72D297353CC}">
                <c16:uniqueId val="{00000003-E909-42C0-92B1-36BB20103409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8.2000000000000011</c:v>
                </c:pt>
                <c:pt idx="1">
                  <c:v>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909-42C0-92B1-36BB201034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  <c:spPr>
        <a:noFill/>
        <a:ln w="25386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4153616317655"/>
          <c:y val="0"/>
          <c:w val="0.59487471248147605"/>
          <c:h val="0.87732340211975102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FFC000"/>
            </a:solidFill>
            <a:ln w="25386">
              <a:noFill/>
            </a:ln>
          </c:spPr>
          <c:dPt>
            <c:idx val="1"/>
            <c:bubble3D val="0"/>
            <c:spPr>
              <a:pattFill prst="dkDnDiag">
                <a:fgClr>
                  <a:srgbClr val="D0CECE"/>
                </a:fgClr>
                <a:bgClr>
                  <a:srgbClr val="FFFFFF"/>
                </a:bgClr>
              </a:pattFill>
              <a:ln w="25386">
                <a:noFill/>
              </a:ln>
            </c:spPr>
            <c:extLst>
              <c:ext xmlns:c16="http://schemas.microsoft.com/office/drawing/2014/chart" uri="{C3380CC4-5D6E-409C-BE32-E72D297353CC}">
                <c16:uniqueId val="{00000001-0684-4165-B10C-8D768ADDDF8A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684-4165-B10C-8D768ADDDF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  <c:spPr>
        <a:noFill/>
        <a:ln w="25386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4153616317655"/>
          <c:y val="0"/>
          <c:w val="0.59487471248147605"/>
          <c:h val="0.87732340211975102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FFC000"/>
            </a:solidFill>
            <a:ln w="25386">
              <a:noFill/>
            </a:ln>
          </c:spPr>
          <c:dPt>
            <c:idx val="0"/>
            <c:bubble3D val="0"/>
            <c:spPr>
              <a:solidFill>
                <a:srgbClr val="FF6600"/>
              </a:solidFill>
              <a:ln w="25386">
                <a:noFill/>
              </a:ln>
            </c:spPr>
            <c:extLst>
              <c:ext xmlns:c16="http://schemas.microsoft.com/office/drawing/2014/chart" uri="{C3380CC4-5D6E-409C-BE32-E72D297353CC}">
                <c16:uniqueId val="{00000001-AE96-4211-9F54-D2BA9F7CA5CF}"/>
              </c:ext>
            </c:extLst>
          </c:dPt>
          <c:dPt>
            <c:idx val="1"/>
            <c:bubble3D val="0"/>
            <c:spPr>
              <a:pattFill prst="dkDnDiag">
                <a:fgClr>
                  <a:srgbClr val="D0CECE"/>
                </a:fgClr>
                <a:bgClr>
                  <a:srgbClr val="FFFFFF"/>
                </a:bgClr>
              </a:pattFill>
              <a:ln w="25386">
                <a:noFill/>
              </a:ln>
            </c:spPr>
            <c:extLst>
              <c:ext xmlns:c16="http://schemas.microsoft.com/office/drawing/2014/chart" uri="{C3380CC4-5D6E-409C-BE32-E72D297353CC}">
                <c16:uniqueId val="{00000003-AE96-4211-9F54-D2BA9F7CA5CF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8.2000000000000011</c:v>
                </c:pt>
                <c:pt idx="1">
                  <c:v>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E96-4211-9F54-D2BA9F7CA5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  <c:spPr>
        <a:noFill/>
        <a:ln w="25386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40D5306-6C03-4672-91D3-38232D092BFA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zh-CN" altLang="en-US"/>
        </a:p>
      </dgm:t>
    </dgm:pt>
    <dgm:pt modelId="{9B8E176C-7D1D-4EDD-A564-F1511802942F}">
      <dgm:prSet phldrT="[文本]" custT="1"/>
      <dgm:spPr/>
      <dgm:t>
        <a:bodyPr/>
        <a:lstStyle/>
        <a:p>
          <a:r>
            <a:rPr lang="zh-CN" altLang="en-US" sz="1600" b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rPr>
            <a:t>口服营养补充</a:t>
          </a:r>
          <a:r>
            <a:rPr lang="en-US" altLang="zh-CN" sz="1600" b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rPr>
            <a:t>ONS</a:t>
          </a:r>
          <a:endParaRPr lang="zh-CN" altLang="en-US" sz="1600" b="0" dirty="0">
            <a:latin typeface="Times New Roman" panose="02020603050405020304" pitchFamily="18" charset="0"/>
            <a:ea typeface="黑体" panose="02010609060101010101" pitchFamily="49" charset="-122"/>
            <a:cs typeface="Times New Roman" panose="02020603050405020304" pitchFamily="18" charset="0"/>
          </a:endParaRPr>
        </a:p>
      </dgm:t>
    </dgm:pt>
    <dgm:pt modelId="{3C923371-40BD-47DB-A3D5-7E2E3823525D}" type="parTrans" cxnId="{C909BA9F-9303-4866-9F84-31F2F834EA37}">
      <dgm:prSet/>
      <dgm:spPr/>
      <dgm:t>
        <a:bodyPr/>
        <a:lstStyle/>
        <a:p>
          <a:endParaRPr lang="zh-CN" altLang="en-US" b="0">
            <a:latin typeface="Times New Roman" panose="02020603050405020304" pitchFamily="18" charset="0"/>
            <a:ea typeface="黑体" panose="02010609060101010101" pitchFamily="49" charset="-122"/>
            <a:cs typeface="Times New Roman" panose="02020603050405020304" pitchFamily="18" charset="0"/>
          </a:endParaRPr>
        </a:p>
      </dgm:t>
    </dgm:pt>
    <dgm:pt modelId="{EDB488C9-ABF9-484C-97D0-4AD9A855DDA3}" type="sibTrans" cxnId="{C909BA9F-9303-4866-9F84-31F2F834EA37}">
      <dgm:prSet/>
      <dgm:spPr/>
      <dgm:t>
        <a:bodyPr/>
        <a:lstStyle/>
        <a:p>
          <a:endParaRPr lang="zh-CN" altLang="en-US" b="0">
            <a:latin typeface="Times New Roman" panose="02020603050405020304" pitchFamily="18" charset="0"/>
            <a:ea typeface="黑体" panose="02010609060101010101" pitchFamily="49" charset="-122"/>
            <a:cs typeface="Times New Roman" panose="02020603050405020304" pitchFamily="18" charset="0"/>
          </a:endParaRPr>
        </a:p>
      </dgm:t>
    </dgm:pt>
    <dgm:pt modelId="{ACEF3A77-C3FE-4D6E-93B2-D98B8AEE76B4}">
      <dgm:prSet phldrT="[文本]" custT="1"/>
      <dgm:spPr/>
      <dgm:t>
        <a:bodyPr/>
        <a:lstStyle/>
        <a:p>
          <a:r>
            <a:rPr lang="zh-CN" altLang="en-US" sz="1600" b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rPr>
            <a:t>全肠内营养</a:t>
          </a:r>
          <a:r>
            <a:rPr lang="en-US" altLang="zh-CN" sz="1600" b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rPr>
            <a:t>TEN</a:t>
          </a:r>
        </a:p>
      </dgm:t>
    </dgm:pt>
    <dgm:pt modelId="{D507E4CE-17BD-48BF-8516-52029CCDCF35}" type="parTrans" cxnId="{9CE0CC51-B8EE-4962-8DB1-ABE0A9B84DDF}">
      <dgm:prSet/>
      <dgm:spPr/>
      <dgm:t>
        <a:bodyPr/>
        <a:lstStyle/>
        <a:p>
          <a:endParaRPr lang="zh-CN" altLang="en-US" b="0">
            <a:latin typeface="Times New Roman" panose="02020603050405020304" pitchFamily="18" charset="0"/>
            <a:ea typeface="黑体" panose="02010609060101010101" pitchFamily="49" charset="-122"/>
            <a:cs typeface="Times New Roman" panose="02020603050405020304" pitchFamily="18" charset="0"/>
          </a:endParaRPr>
        </a:p>
      </dgm:t>
    </dgm:pt>
    <dgm:pt modelId="{3F82D277-E1E7-483C-95B2-022FD036C19C}" type="sibTrans" cxnId="{9CE0CC51-B8EE-4962-8DB1-ABE0A9B84DDF}">
      <dgm:prSet/>
      <dgm:spPr/>
      <dgm:t>
        <a:bodyPr/>
        <a:lstStyle/>
        <a:p>
          <a:endParaRPr lang="zh-CN" altLang="en-US" b="0">
            <a:latin typeface="Times New Roman" panose="02020603050405020304" pitchFamily="18" charset="0"/>
            <a:ea typeface="黑体" panose="02010609060101010101" pitchFamily="49" charset="-122"/>
            <a:cs typeface="Times New Roman" panose="02020603050405020304" pitchFamily="18" charset="0"/>
          </a:endParaRPr>
        </a:p>
      </dgm:t>
    </dgm:pt>
    <dgm:pt modelId="{1A2270A0-6801-4085-981B-A42049C68AE6}">
      <dgm:prSet phldrT="[文本]" custT="1"/>
      <dgm:spPr/>
      <dgm:t>
        <a:bodyPr/>
        <a:lstStyle/>
        <a:p>
          <a:r>
            <a:rPr lang="zh-CN" altLang="en-US" sz="1600" b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rPr>
            <a:t>补充性肠外营养</a:t>
          </a:r>
          <a:r>
            <a:rPr lang="en-US" altLang="zh-CN" sz="1600" b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rPr>
            <a:t>SPN</a:t>
          </a:r>
          <a:endParaRPr lang="zh-CN" altLang="en-US" sz="1600" b="0" dirty="0">
            <a:latin typeface="Times New Roman" panose="02020603050405020304" pitchFamily="18" charset="0"/>
            <a:ea typeface="黑体" panose="02010609060101010101" pitchFamily="49" charset="-122"/>
            <a:cs typeface="Times New Roman" panose="02020603050405020304" pitchFamily="18" charset="0"/>
          </a:endParaRPr>
        </a:p>
      </dgm:t>
    </dgm:pt>
    <dgm:pt modelId="{2B725694-7088-4A61-9B16-7854A813ABD0}" type="parTrans" cxnId="{F03A4D7B-2C5E-41B2-B6D0-C388B4374BF0}">
      <dgm:prSet/>
      <dgm:spPr/>
      <dgm:t>
        <a:bodyPr/>
        <a:lstStyle/>
        <a:p>
          <a:endParaRPr lang="zh-CN" altLang="en-US" b="0">
            <a:latin typeface="Times New Roman" panose="02020603050405020304" pitchFamily="18" charset="0"/>
            <a:ea typeface="黑体" panose="02010609060101010101" pitchFamily="49" charset="-122"/>
            <a:cs typeface="Times New Roman" panose="02020603050405020304" pitchFamily="18" charset="0"/>
          </a:endParaRPr>
        </a:p>
      </dgm:t>
    </dgm:pt>
    <dgm:pt modelId="{75E4128C-9965-43C2-B8B3-EB41542E1DDE}" type="sibTrans" cxnId="{F03A4D7B-2C5E-41B2-B6D0-C388B4374BF0}">
      <dgm:prSet/>
      <dgm:spPr/>
      <dgm:t>
        <a:bodyPr/>
        <a:lstStyle/>
        <a:p>
          <a:endParaRPr lang="zh-CN" altLang="en-US" b="0">
            <a:latin typeface="Times New Roman" panose="02020603050405020304" pitchFamily="18" charset="0"/>
            <a:ea typeface="黑体" panose="02010609060101010101" pitchFamily="49" charset="-122"/>
            <a:cs typeface="Times New Roman" panose="02020603050405020304" pitchFamily="18" charset="0"/>
          </a:endParaRPr>
        </a:p>
      </dgm:t>
    </dgm:pt>
    <dgm:pt modelId="{4804897B-2835-4FCB-B35E-99935AC79505}">
      <dgm:prSet phldrT="[文本]" custT="1"/>
      <dgm:spPr/>
      <dgm:t>
        <a:bodyPr/>
        <a:lstStyle/>
        <a:p>
          <a:r>
            <a:rPr lang="zh-CN" altLang="en-US" sz="1600" b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rPr>
            <a:t>全肠外营养</a:t>
          </a:r>
          <a:r>
            <a:rPr lang="en-US" altLang="zh-CN" sz="1600" b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rPr>
            <a:t>TPN</a:t>
          </a:r>
          <a:endParaRPr lang="zh-CN" altLang="en-US" sz="1600" b="0" dirty="0">
            <a:latin typeface="Times New Roman" panose="02020603050405020304" pitchFamily="18" charset="0"/>
            <a:ea typeface="黑体" panose="02010609060101010101" pitchFamily="49" charset="-122"/>
            <a:cs typeface="Times New Roman" panose="02020603050405020304" pitchFamily="18" charset="0"/>
          </a:endParaRPr>
        </a:p>
      </dgm:t>
    </dgm:pt>
    <dgm:pt modelId="{60CBE507-BD76-4D33-AAB8-87292C2534E4}" type="parTrans" cxnId="{FAFD1AC0-2DCA-4C3B-8A21-CE6953D0929A}">
      <dgm:prSet/>
      <dgm:spPr/>
      <dgm:t>
        <a:bodyPr/>
        <a:lstStyle/>
        <a:p>
          <a:endParaRPr lang="zh-CN" altLang="en-US" b="0">
            <a:latin typeface="Times New Roman" panose="02020603050405020304" pitchFamily="18" charset="0"/>
            <a:ea typeface="黑体" panose="02010609060101010101" pitchFamily="49" charset="-122"/>
            <a:cs typeface="Times New Roman" panose="02020603050405020304" pitchFamily="18" charset="0"/>
          </a:endParaRPr>
        </a:p>
      </dgm:t>
    </dgm:pt>
    <dgm:pt modelId="{4CB7424F-2DCC-420C-9EA1-017FEA45F86C}" type="sibTrans" cxnId="{FAFD1AC0-2DCA-4C3B-8A21-CE6953D0929A}">
      <dgm:prSet/>
      <dgm:spPr/>
      <dgm:t>
        <a:bodyPr/>
        <a:lstStyle/>
        <a:p>
          <a:endParaRPr lang="zh-CN" altLang="en-US" b="0">
            <a:latin typeface="Times New Roman" panose="02020603050405020304" pitchFamily="18" charset="0"/>
            <a:ea typeface="黑体" panose="02010609060101010101" pitchFamily="49" charset="-122"/>
            <a:cs typeface="Times New Roman" panose="02020603050405020304" pitchFamily="18" charset="0"/>
          </a:endParaRPr>
        </a:p>
      </dgm:t>
    </dgm:pt>
    <dgm:pt modelId="{71350C1F-1077-48F6-9DD7-0DDCD53BC13A}">
      <dgm:prSet phldrT="[文本]" custT="1"/>
      <dgm:spPr/>
      <dgm:t>
        <a:bodyPr/>
        <a:lstStyle/>
        <a:p>
          <a:r>
            <a:rPr lang="zh-CN" altLang="en-US" sz="1600" b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rPr>
            <a:t>经口进食</a:t>
          </a:r>
        </a:p>
      </dgm:t>
    </dgm:pt>
    <dgm:pt modelId="{F6F78870-A5FF-4556-9793-354C2308CCDB}" type="parTrans" cxnId="{FC47C37C-60AB-4465-801F-47ED11782CC5}">
      <dgm:prSet/>
      <dgm:spPr/>
      <dgm:t>
        <a:bodyPr/>
        <a:lstStyle/>
        <a:p>
          <a:endParaRPr lang="zh-CN" altLang="en-US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827F533-126B-4741-8A00-F1B9BCE5B00B}" type="sibTrans" cxnId="{FC47C37C-60AB-4465-801F-47ED11782CC5}">
      <dgm:prSet/>
      <dgm:spPr/>
      <dgm:t>
        <a:bodyPr/>
        <a:lstStyle/>
        <a:p>
          <a:endParaRPr lang="zh-CN" altLang="en-US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24F4459-E37B-49B3-8021-84DEB51C44C2}" type="pres">
      <dgm:prSet presAssocID="{640D5306-6C03-4672-91D3-38232D092BFA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zh-CN" altLang="en-US"/>
        </a:p>
      </dgm:t>
    </dgm:pt>
    <dgm:pt modelId="{E8414784-63E2-4509-935C-1EDFE9B325F5}" type="pres">
      <dgm:prSet presAssocID="{71350C1F-1077-48F6-9DD7-0DDCD53BC13A}" presName="composite" presStyleCnt="0"/>
      <dgm:spPr/>
    </dgm:pt>
    <dgm:pt modelId="{F7143D00-6B3A-4A62-BCEE-CC513EFD7E61}" type="pres">
      <dgm:prSet presAssocID="{71350C1F-1077-48F6-9DD7-0DDCD53BC13A}" presName="bentUpArrow1" presStyleLbl="alignImgPlace1" presStyleIdx="0" presStyleCnt="4"/>
      <dgm:spPr/>
    </dgm:pt>
    <dgm:pt modelId="{06D53003-5F3E-4214-B4DD-DC1F6819AEE9}" type="pres">
      <dgm:prSet presAssocID="{71350C1F-1077-48F6-9DD7-0DDCD53BC13A}" presName="ParentText" presStyleLbl="node1" presStyleIdx="0" presStyleCnt="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336A0EA-DACB-49D8-A88E-4BB3DF7C05BC}" type="pres">
      <dgm:prSet presAssocID="{71350C1F-1077-48F6-9DD7-0DDCD53BC13A}" presName="ChildText" presStyleLbl="revTx" presStyleIdx="0" presStyleCnt="4">
        <dgm:presLayoutVars>
          <dgm:chMax val="0"/>
          <dgm:chPref val="0"/>
          <dgm:bulletEnabled val="1"/>
        </dgm:presLayoutVars>
      </dgm:prSet>
      <dgm:spPr/>
    </dgm:pt>
    <dgm:pt modelId="{B2CD985F-1475-41E1-B5F7-F99A01289D53}" type="pres">
      <dgm:prSet presAssocID="{A827F533-126B-4741-8A00-F1B9BCE5B00B}" presName="sibTrans" presStyleCnt="0"/>
      <dgm:spPr/>
    </dgm:pt>
    <dgm:pt modelId="{6AA508AA-9466-475C-90F7-F7C032613D12}" type="pres">
      <dgm:prSet presAssocID="{9B8E176C-7D1D-4EDD-A564-F1511802942F}" presName="composite" presStyleCnt="0"/>
      <dgm:spPr/>
    </dgm:pt>
    <dgm:pt modelId="{D9D23104-1D82-4142-A61B-6E27BCE9B16A}" type="pres">
      <dgm:prSet presAssocID="{9B8E176C-7D1D-4EDD-A564-F1511802942F}" presName="bentUpArrow1" presStyleLbl="alignImgPlace1" presStyleIdx="1" presStyleCnt="4"/>
      <dgm:spPr/>
    </dgm:pt>
    <dgm:pt modelId="{C50820A4-D302-4C11-B97A-89007ACDC357}" type="pres">
      <dgm:prSet presAssocID="{9B8E176C-7D1D-4EDD-A564-F1511802942F}" presName="ParentText" presStyleLbl="node1" presStyleIdx="1" presStyleCnt="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DA87E0E-A7C9-4D41-817B-BB9E7B4246E9}" type="pres">
      <dgm:prSet presAssocID="{9B8E176C-7D1D-4EDD-A564-F1511802942F}" presName="ChildText" presStyleLbl="revTx" presStyleIdx="1" presStyleCnt="4">
        <dgm:presLayoutVars>
          <dgm:chMax val="0"/>
          <dgm:chPref val="0"/>
          <dgm:bulletEnabled val="1"/>
        </dgm:presLayoutVars>
      </dgm:prSet>
      <dgm:spPr/>
    </dgm:pt>
    <dgm:pt modelId="{0B939ABF-3CFB-4B59-BBC0-F6966DF5ED96}" type="pres">
      <dgm:prSet presAssocID="{EDB488C9-ABF9-484C-97D0-4AD9A855DDA3}" presName="sibTrans" presStyleCnt="0"/>
      <dgm:spPr/>
    </dgm:pt>
    <dgm:pt modelId="{D88B6871-0A3C-4B2F-B0CE-7AA4F0E6A3FD}" type="pres">
      <dgm:prSet presAssocID="{ACEF3A77-C3FE-4D6E-93B2-D98B8AEE76B4}" presName="composite" presStyleCnt="0"/>
      <dgm:spPr/>
    </dgm:pt>
    <dgm:pt modelId="{9342D613-4AAA-4490-9DBB-A6C9728276E9}" type="pres">
      <dgm:prSet presAssocID="{ACEF3A77-C3FE-4D6E-93B2-D98B8AEE76B4}" presName="bentUpArrow1" presStyleLbl="alignImgPlace1" presStyleIdx="2" presStyleCnt="4"/>
      <dgm:spPr/>
    </dgm:pt>
    <dgm:pt modelId="{5995E1B6-946D-4B91-9946-D22A99C847BF}" type="pres">
      <dgm:prSet presAssocID="{ACEF3A77-C3FE-4D6E-93B2-D98B8AEE76B4}" presName="ParentText" presStyleLbl="node1" presStyleIdx="2" presStyleCnt="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289E70D-1D6F-4A5B-ABEA-D71734972F06}" type="pres">
      <dgm:prSet presAssocID="{ACEF3A77-C3FE-4D6E-93B2-D98B8AEE76B4}" presName="ChildText" presStyleLbl="revTx" presStyleIdx="2" presStyleCnt="4">
        <dgm:presLayoutVars>
          <dgm:chMax val="0"/>
          <dgm:chPref val="0"/>
          <dgm:bulletEnabled val="1"/>
        </dgm:presLayoutVars>
      </dgm:prSet>
      <dgm:spPr/>
    </dgm:pt>
    <dgm:pt modelId="{FB8BD495-1B0B-4FC2-B20F-2F02D26E7032}" type="pres">
      <dgm:prSet presAssocID="{3F82D277-E1E7-483C-95B2-022FD036C19C}" presName="sibTrans" presStyleCnt="0"/>
      <dgm:spPr/>
    </dgm:pt>
    <dgm:pt modelId="{91CC02CF-09C2-43B7-A89A-4F81DA44365A}" type="pres">
      <dgm:prSet presAssocID="{1A2270A0-6801-4085-981B-A42049C68AE6}" presName="composite" presStyleCnt="0"/>
      <dgm:spPr/>
    </dgm:pt>
    <dgm:pt modelId="{EB32C425-2CA1-401D-97A4-CCDF9C083E22}" type="pres">
      <dgm:prSet presAssocID="{1A2270A0-6801-4085-981B-A42049C68AE6}" presName="bentUpArrow1" presStyleLbl="alignImgPlace1" presStyleIdx="3" presStyleCnt="4"/>
      <dgm:spPr/>
    </dgm:pt>
    <dgm:pt modelId="{BFDA2022-AF38-4A98-910D-1C2C6E66A425}" type="pres">
      <dgm:prSet presAssocID="{1A2270A0-6801-4085-981B-A42049C68AE6}" presName="ParentText" presStyleLbl="node1" presStyleIdx="3" presStyleCnt="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94D596E-12E8-4006-B384-3F4B5A812BD2}" type="pres">
      <dgm:prSet presAssocID="{1A2270A0-6801-4085-981B-A42049C68AE6}" presName="ChildText" presStyleLbl="revTx" presStyleIdx="3" presStyleCnt="4">
        <dgm:presLayoutVars>
          <dgm:chMax val="0"/>
          <dgm:chPref val="0"/>
          <dgm:bulletEnabled val="1"/>
        </dgm:presLayoutVars>
      </dgm:prSet>
      <dgm:spPr/>
    </dgm:pt>
    <dgm:pt modelId="{0B7181EA-7D48-4A82-A807-CC2BE300C555}" type="pres">
      <dgm:prSet presAssocID="{75E4128C-9965-43C2-B8B3-EB41542E1DDE}" presName="sibTrans" presStyleCnt="0"/>
      <dgm:spPr/>
    </dgm:pt>
    <dgm:pt modelId="{0AD66B4A-F679-4BBF-9FA1-BAC896BBCBE3}" type="pres">
      <dgm:prSet presAssocID="{4804897B-2835-4FCB-B35E-99935AC79505}" presName="composite" presStyleCnt="0"/>
      <dgm:spPr/>
    </dgm:pt>
    <dgm:pt modelId="{0E66F934-DBF9-4C15-B8C0-04441FBA5F31}" type="pres">
      <dgm:prSet presAssocID="{4804897B-2835-4FCB-B35E-99935AC79505}" presName="ParentText" presStyleLbl="node1" presStyleIdx="4" presStyleCnt="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F03A4D7B-2C5E-41B2-B6D0-C388B4374BF0}" srcId="{640D5306-6C03-4672-91D3-38232D092BFA}" destId="{1A2270A0-6801-4085-981B-A42049C68AE6}" srcOrd="3" destOrd="0" parTransId="{2B725694-7088-4A61-9B16-7854A813ABD0}" sibTransId="{75E4128C-9965-43C2-B8B3-EB41542E1DDE}"/>
    <dgm:cxn modelId="{9CE0CC51-B8EE-4962-8DB1-ABE0A9B84DDF}" srcId="{640D5306-6C03-4672-91D3-38232D092BFA}" destId="{ACEF3A77-C3FE-4D6E-93B2-D98B8AEE76B4}" srcOrd="2" destOrd="0" parTransId="{D507E4CE-17BD-48BF-8516-52029CCDCF35}" sibTransId="{3F82D277-E1E7-483C-95B2-022FD036C19C}"/>
    <dgm:cxn modelId="{FAFD1AC0-2DCA-4C3B-8A21-CE6953D0929A}" srcId="{640D5306-6C03-4672-91D3-38232D092BFA}" destId="{4804897B-2835-4FCB-B35E-99935AC79505}" srcOrd="4" destOrd="0" parTransId="{60CBE507-BD76-4D33-AAB8-87292C2534E4}" sibTransId="{4CB7424F-2DCC-420C-9EA1-017FEA45F86C}"/>
    <dgm:cxn modelId="{F8E0F506-D132-40B2-9D42-DECF2E2944C2}" type="presOf" srcId="{ACEF3A77-C3FE-4D6E-93B2-D98B8AEE76B4}" destId="{5995E1B6-946D-4B91-9946-D22A99C847BF}" srcOrd="0" destOrd="0" presId="urn:microsoft.com/office/officeart/2005/8/layout/StepDownProcess"/>
    <dgm:cxn modelId="{C909BA9F-9303-4866-9F84-31F2F834EA37}" srcId="{640D5306-6C03-4672-91D3-38232D092BFA}" destId="{9B8E176C-7D1D-4EDD-A564-F1511802942F}" srcOrd="1" destOrd="0" parTransId="{3C923371-40BD-47DB-A3D5-7E2E3823525D}" sibTransId="{EDB488C9-ABF9-484C-97D0-4AD9A855DDA3}"/>
    <dgm:cxn modelId="{FC47C37C-60AB-4465-801F-47ED11782CC5}" srcId="{640D5306-6C03-4672-91D3-38232D092BFA}" destId="{71350C1F-1077-48F6-9DD7-0DDCD53BC13A}" srcOrd="0" destOrd="0" parTransId="{F6F78870-A5FF-4556-9793-354C2308CCDB}" sibTransId="{A827F533-126B-4741-8A00-F1B9BCE5B00B}"/>
    <dgm:cxn modelId="{C7E6DE9C-1E9A-4408-AA48-73C90F7BB35C}" type="presOf" srcId="{1A2270A0-6801-4085-981B-A42049C68AE6}" destId="{BFDA2022-AF38-4A98-910D-1C2C6E66A425}" srcOrd="0" destOrd="0" presId="urn:microsoft.com/office/officeart/2005/8/layout/StepDownProcess"/>
    <dgm:cxn modelId="{306597E2-7BD0-4F9D-B76B-887B620F787F}" type="presOf" srcId="{9B8E176C-7D1D-4EDD-A564-F1511802942F}" destId="{C50820A4-D302-4C11-B97A-89007ACDC357}" srcOrd="0" destOrd="0" presId="urn:microsoft.com/office/officeart/2005/8/layout/StepDownProcess"/>
    <dgm:cxn modelId="{6A4693A2-83A3-487A-BC8F-8CCB2A5698C5}" type="presOf" srcId="{640D5306-6C03-4672-91D3-38232D092BFA}" destId="{A24F4459-E37B-49B3-8021-84DEB51C44C2}" srcOrd="0" destOrd="0" presId="urn:microsoft.com/office/officeart/2005/8/layout/StepDownProcess"/>
    <dgm:cxn modelId="{75F48D42-9CD9-4616-95C2-5EAD99E70189}" type="presOf" srcId="{71350C1F-1077-48F6-9DD7-0DDCD53BC13A}" destId="{06D53003-5F3E-4214-B4DD-DC1F6819AEE9}" srcOrd="0" destOrd="0" presId="urn:microsoft.com/office/officeart/2005/8/layout/StepDownProcess"/>
    <dgm:cxn modelId="{D2BBB6B0-79ED-4A15-B886-24145A7AF912}" type="presOf" srcId="{4804897B-2835-4FCB-B35E-99935AC79505}" destId="{0E66F934-DBF9-4C15-B8C0-04441FBA5F31}" srcOrd="0" destOrd="0" presId="urn:microsoft.com/office/officeart/2005/8/layout/StepDownProcess"/>
    <dgm:cxn modelId="{A7547883-72E6-49D6-BE5B-2AA128EDEDC1}" type="presParOf" srcId="{A24F4459-E37B-49B3-8021-84DEB51C44C2}" destId="{E8414784-63E2-4509-935C-1EDFE9B325F5}" srcOrd="0" destOrd="0" presId="urn:microsoft.com/office/officeart/2005/8/layout/StepDownProcess"/>
    <dgm:cxn modelId="{CC4BAEBE-2292-4EE2-BE9D-57E3B7173855}" type="presParOf" srcId="{E8414784-63E2-4509-935C-1EDFE9B325F5}" destId="{F7143D00-6B3A-4A62-BCEE-CC513EFD7E61}" srcOrd="0" destOrd="0" presId="urn:microsoft.com/office/officeart/2005/8/layout/StepDownProcess"/>
    <dgm:cxn modelId="{97679EC5-EE1B-4AD5-B94B-7E770B0DF929}" type="presParOf" srcId="{E8414784-63E2-4509-935C-1EDFE9B325F5}" destId="{06D53003-5F3E-4214-B4DD-DC1F6819AEE9}" srcOrd="1" destOrd="0" presId="urn:microsoft.com/office/officeart/2005/8/layout/StepDownProcess"/>
    <dgm:cxn modelId="{DF5E572B-E48B-46C2-B4D2-99A9E97FEE43}" type="presParOf" srcId="{E8414784-63E2-4509-935C-1EDFE9B325F5}" destId="{6336A0EA-DACB-49D8-A88E-4BB3DF7C05BC}" srcOrd="2" destOrd="0" presId="urn:microsoft.com/office/officeart/2005/8/layout/StepDownProcess"/>
    <dgm:cxn modelId="{6721C5F1-018E-4943-ADF9-61B937F4B6C7}" type="presParOf" srcId="{A24F4459-E37B-49B3-8021-84DEB51C44C2}" destId="{B2CD985F-1475-41E1-B5F7-F99A01289D53}" srcOrd="1" destOrd="0" presId="urn:microsoft.com/office/officeart/2005/8/layout/StepDownProcess"/>
    <dgm:cxn modelId="{92F22C4A-3F54-498B-8DBB-A813DA7DE92D}" type="presParOf" srcId="{A24F4459-E37B-49B3-8021-84DEB51C44C2}" destId="{6AA508AA-9466-475C-90F7-F7C032613D12}" srcOrd="2" destOrd="0" presId="urn:microsoft.com/office/officeart/2005/8/layout/StepDownProcess"/>
    <dgm:cxn modelId="{5E4B4EBE-0CDA-4198-A898-C713A6EAC6B5}" type="presParOf" srcId="{6AA508AA-9466-475C-90F7-F7C032613D12}" destId="{D9D23104-1D82-4142-A61B-6E27BCE9B16A}" srcOrd="0" destOrd="0" presId="urn:microsoft.com/office/officeart/2005/8/layout/StepDownProcess"/>
    <dgm:cxn modelId="{0CCA0BB6-648E-4EAD-A5D8-8CCAAD9114DD}" type="presParOf" srcId="{6AA508AA-9466-475C-90F7-F7C032613D12}" destId="{C50820A4-D302-4C11-B97A-89007ACDC357}" srcOrd="1" destOrd="0" presId="urn:microsoft.com/office/officeart/2005/8/layout/StepDownProcess"/>
    <dgm:cxn modelId="{C0FC6F3A-344A-4EC4-A6E2-DA75F8272653}" type="presParOf" srcId="{6AA508AA-9466-475C-90F7-F7C032613D12}" destId="{3DA87E0E-A7C9-4D41-817B-BB9E7B4246E9}" srcOrd="2" destOrd="0" presId="urn:microsoft.com/office/officeart/2005/8/layout/StepDownProcess"/>
    <dgm:cxn modelId="{760BA80E-78BF-4B01-B0FF-62EDF7C92724}" type="presParOf" srcId="{A24F4459-E37B-49B3-8021-84DEB51C44C2}" destId="{0B939ABF-3CFB-4B59-BBC0-F6966DF5ED96}" srcOrd="3" destOrd="0" presId="urn:microsoft.com/office/officeart/2005/8/layout/StepDownProcess"/>
    <dgm:cxn modelId="{303B53A6-8DD5-41F6-947E-944AE70913E3}" type="presParOf" srcId="{A24F4459-E37B-49B3-8021-84DEB51C44C2}" destId="{D88B6871-0A3C-4B2F-B0CE-7AA4F0E6A3FD}" srcOrd="4" destOrd="0" presId="urn:microsoft.com/office/officeart/2005/8/layout/StepDownProcess"/>
    <dgm:cxn modelId="{174C7CB8-3D5C-48EC-8C10-293E65E4544D}" type="presParOf" srcId="{D88B6871-0A3C-4B2F-B0CE-7AA4F0E6A3FD}" destId="{9342D613-4AAA-4490-9DBB-A6C9728276E9}" srcOrd="0" destOrd="0" presId="urn:microsoft.com/office/officeart/2005/8/layout/StepDownProcess"/>
    <dgm:cxn modelId="{134540D3-E924-48F1-B45B-25DF3722DF32}" type="presParOf" srcId="{D88B6871-0A3C-4B2F-B0CE-7AA4F0E6A3FD}" destId="{5995E1B6-946D-4B91-9946-D22A99C847BF}" srcOrd="1" destOrd="0" presId="urn:microsoft.com/office/officeart/2005/8/layout/StepDownProcess"/>
    <dgm:cxn modelId="{D2EA0DEC-6344-4F58-8AD3-F1439B9DAB20}" type="presParOf" srcId="{D88B6871-0A3C-4B2F-B0CE-7AA4F0E6A3FD}" destId="{1289E70D-1D6F-4A5B-ABEA-D71734972F06}" srcOrd="2" destOrd="0" presId="urn:microsoft.com/office/officeart/2005/8/layout/StepDownProcess"/>
    <dgm:cxn modelId="{7DE10404-C3FC-451B-86C2-0A714AF5DBCF}" type="presParOf" srcId="{A24F4459-E37B-49B3-8021-84DEB51C44C2}" destId="{FB8BD495-1B0B-4FC2-B20F-2F02D26E7032}" srcOrd="5" destOrd="0" presId="urn:microsoft.com/office/officeart/2005/8/layout/StepDownProcess"/>
    <dgm:cxn modelId="{C8334C02-92D9-49E6-9AB2-29E916885223}" type="presParOf" srcId="{A24F4459-E37B-49B3-8021-84DEB51C44C2}" destId="{91CC02CF-09C2-43B7-A89A-4F81DA44365A}" srcOrd="6" destOrd="0" presId="urn:microsoft.com/office/officeart/2005/8/layout/StepDownProcess"/>
    <dgm:cxn modelId="{65ECB0C0-C8E5-418B-B74E-0D7836BB0991}" type="presParOf" srcId="{91CC02CF-09C2-43B7-A89A-4F81DA44365A}" destId="{EB32C425-2CA1-401D-97A4-CCDF9C083E22}" srcOrd="0" destOrd="0" presId="urn:microsoft.com/office/officeart/2005/8/layout/StepDownProcess"/>
    <dgm:cxn modelId="{11B5D420-E43F-469D-94EF-703DE08B3C50}" type="presParOf" srcId="{91CC02CF-09C2-43B7-A89A-4F81DA44365A}" destId="{BFDA2022-AF38-4A98-910D-1C2C6E66A425}" srcOrd="1" destOrd="0" presId="urn:microsoft.com/office/officeart/2005/8/layout/StepDownProcess"/>
    <dgm:cxn modelId="{0398CBA4-6F05-4E19-A431-ECC3B76C4C44}" type="presParOf" srcId="{91CC02CF-09C2-43B7-A89A-4F81DA44365A}" destId="{694D596E-12E8-4006-B384-3F4B5A812BD2}" srcOrd="2" destOrd="0" presId="urn:microsoft.com/office/officeart/2005/8/layout/StepDownProcess"/>
    <dgm:cxn modelId="{C68F49B5-6ADE-468E-AEB6-7C00F0160ED3}" type="presParOf" srcId="{A24F4459-E37B-49B3-8021-84DEB51C44C2}" destId="{0B7181EA-7D48-4A82-A807-CC2BE300C555}" srcOrd="7" destOrd="0" presId="urn:microsoft.com/office/officeart/2005/8/layout/StepDownProcess"/>
    <dgm:cxn modelId="{EA468501-0B06-43F5-9D7D-B5666A16134A}" type="presParOf" srcId="{A24F4459-E37B-49B3-8021-84DEB51C44C2}" destId="{0AD66B4A-F679-4BBF-9FA1-BAC896BBCBE3}" srcOrd="8" destOrd="0" presId="urn:microsoft.com/office/officeart/2005/8/layout/StepDownProcess"/>
    <dgm:cxn modelId="{7F3775F6-87FB-46F1-AAAD-6364E9FCA734}" type="presParOf" srcId="{0AD66B4A-F679-4BBF-9FA1-BAC896BBCBE3}" destId="{0E66F934-DBF9-4C15-B8C0-04441FBA5F31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8B0674A-39B9-4890-AD00-AFA7AE8FB8AF}" type="doc">
      <dgm:prSet loTypeId="urn:microsoft.com/office/officeart/2005/8/layout/orgChart1" loCatId="hierarchy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zh-CN" altLang="en-US"/>
        </a:p>
      </dgm:t>
    </dgm:pt>
    <dgm:pt modelId="{C6D6BEE0-D141-4F12-8C07-D795A6BF56FF}">
      <dgm:prSet phldrT="[文本]" custT="1"/>
      <dgm:spPr/>
      <dgm:t>
        <a:bodyPr/>
        <a:lstStyle/>
        <a:p>
          <a:r>
            <a:rPr lang="zh-CN" altLang="en-US" sz="2000" b="1" dirty="0">
              <a:latin typeface="Microsoft YaHei" charset="-122"/>
              <a:ea typeface="Microsoft YaHei" charset="-122"/>
              <a:cs typeface="Microsoft YaHei" charset="-122"/>
            </a:rPr>
            <a:t>非氮热卡</a:t>
          </a:r>
        </a:p>
      </dgm:t>
    </dgm:pt>
    <dgm:pt modelId="{E30B1E57-A671-4327-AAFD-6ABB1A233D2A}" type="parTrans" cxnId="{5BCFCAD8-D765-439B-A84A-9EA06EA1C30A}">
      <dgm:prSet/>
      <dgm:spPr/>
      <dgm:t>
        <a:bodyPr/>
        <a:lstStyle/>
        <a:p>
          <a:endParaRPr lang="zh-CN" altLang="en-US" sz="2800" b="1">
            <a:latin typeface="Microsoft YaHei" charset="-122"/>
            <a:ea typeface="Microsoft YaHei" charset="-122"/>
            <a:cs typeface="Microsoft YaHei" charset="-122"/>
          </a:endParaRPr>
        </a:p>
      </dgm:t>
    </dgm:pt>
    <dgm:pt modelId="{BF97D5FA-8549-41A5-902D-A2C66E56D4AD}" type="sibTrans" cxnId="{5BCFCAD8-D765-439B-A84A-9EA06EA1C30A}">
      <dgm:prSet/>
      <dgm:spPr/>
      <dgm:t>
        <a:bodyPr/>
        <a:lstStyle/>
        <a:p>
          <a:endParaRPr lang="zh-CN" altLang="en-US" sz="2800" b="1">
            <a:latin typeface="Microsoft YaHei" charset="-122"/>
            <a:ea typeface="Microsoft YaHei" charset="-122"/>
            <a:cs typeface="Microsoft YaHei" charset="-122"/>
          </a:endParaRPr>
        </a:p>
      </dgm:t>
    </dgm:pt>
    <dgm:pt modelId="{6EEB9385-1DFA-467C-877C-163D8D87A912}">
      <dgm:prSet phldrT="[文本]" custT="1"/>
      <dgm:spPr/>
      <dgm:t>
        <a:bodyPr/>
        <a:lstStyle/>
        <a:p>
          <a:pPr>
            <a:spcAft>
              <a:spcPts val="0"/>
            </a:spcAft>
          </a:pPr>
          <a:r>
            <a:rPr lang="en-US" altLang="zh-CN" sz="2000" b="1" dirty="0">
              <a:latin typeface="Microsoft YaHei" charset="-122"/>
              <a:ea typeface="Microsoft YaHei" charset="-122"/>
              <a:cs typeface="Microsoft YaHei" charset="-122"/>
            </a:rPr>
            <a:t>30%</a:t>
          </a:r>
          <a:r>
            <a:rPr lang="zh-CN" altLang="en-US" sz="2000" b="1" dirty="0">
              <a:latin typeface="Microsoft YaHei" charset="-122"/>
              <a:ea typeface="Microsoft YaHei" charset="-122"/>
              <a:cs typeface="Microsoft YaHei" charset="-122"/>
            </a:rPr>
            <a:t>脂肪</a:t>
          </a:r>
        </a:p>
        <a:p>
          <a:pPr>
            <a:spcAft>
              <a:spcPts val="0"/>
            </a:spcAft>
          </a:pPr>
          <a:r>
            <a:rPr lang="zh-CN" altLang="en-US" sz="2000" b="1" dirty="0">
              <a:latin typeface="Microsoft YaHei" charset="-122"/>
              <a:ea typeface="Microsoft YaHei" charset="-122"/>
              <a:cs typeface="Microsoft YaHei" charset="-122"/>
            </a:rPr>
            <a:t>（或</a:t>
          </a:r>
          <a:r>
            <a:rPr lang="en-US" altLang="zh-CN" sz="2000" b="1" dirty="0">
              <a:latin typeface="Microsoft YaHei" charset="-122"/>
              <a:ea typeface="Microsoft YaHei" charset="-122"/>
              <a:cs typeface="Microsoft YaHei" charset="-122"/>
            </a:rPr>
            <a:t>40%</a:t>
          </a:r>
          <a:r>
            <a:rPr lang="zh-CN" altLang="en-US" sz="2000" b="1" dirty="0">
              <a:latin typeface="Microsoft YaHei" charset="-122"/>
              <a:ea typeface="Microsoft YaHei" charset="-122"/>
              <a:cs typeface="Microsoft YaHei" charset="-122"/>
            </a:rPr>
            <a:t>）</a:t>
          </a:r>
        </a:p>
      </dgm:t>
    </dgm:pt>
    <dgm:pt modelId="{2FBE481A-9215-42BB-B1DD-B36E36B44D75}" type="parTrans" cxnId="{3630E759-281A-4BE3-9A7F-1DE85B157967}">
      <dgm:prSet/>
      <dgm:spPr/>
      <dgm:t>
        <a:bodyPr/>
        <a:lstStyle/>
        <a:p>
          <a:endParaRPr lang="zh-CN" altLang="en-US" sz="2800" b="1">
            <a:latin typeface="Microsoft YaHei" charset="-122"/>
            <a:ea typeface="Microsoft YaHei" charset="-122"/>
            <a:cs typeface="Microsoft YaHei" charset="-122"/>
          </a:endParaRPr>
        </a:p>
      </dgm:t>
    </dgm:pt>
    <dgm:pt modelId="{212B2F45-0208-4D1D-9DFF-32A3C509135A}" type="sibTrans" cxnId="{3630E759-281A-4BE3-9A7F-1DE85B157967}">
      <dgm:prSet/>
      <dgm:spPr/>
      <dgm:t>
        <a:bodyPr/>
        <a:lstStyle/>
        <a:p>
          <a:endParaRPr lang="zh-CN" altLang="en-US" sz="2800" b="1">
            <a:latin typeface="Microsoft YaHei" charset="-122"/>
            <a:ea typeface="Microsoft YaHei" charset="-122"/>
            <a:cs typeface="Microsoft YaHei" charset="-122"/>
          </a:endParaRPr>
        </a:p>
      </dgm:t>
    </dgm:pt>
    <dgm:pt modelId="{B5F3808D-BAA7-4DCA-BE98-1F2C2FE323E3}">
      <dgm:prSet phldrT="[文本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altLang="zh-CN" sz="2000" b="1" dirty="0">
              <a:latin typeface="Microsoft YaHei" charset="-122"/>
              <a:ea typeface="Microsoft YaHei" charset="-122"/>
              <a:cs typeface="Microsoft YaHei" charset="-122"/>
            </a:rPr>
            <a:t>70%</a:t>
          </a:r>
          <a:r>
            <a:rPr lang="zh-CN" altLang="en-US" sz="2000" b="1" dirty="0">
              <a:latin typeface="Microsoft YaHei" charset="-122"/>
              <a:ea typeface="Microsoft YaHei" charset="-122"/>
              <a:cs typeface="Microsoft YaHei" charset="-122"/>
            </a:rPr>
            <a:t>葡萄糖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zh-CN" altLang="en-US" sz="2000" b="1" dirty="0">
              <a:latin typeface="Microsoft YaHei" charset="-122"/>
              <a:ea typeface="Microsoft YaHei" charset="-122"/>
              <a:cs typeface="Microsoft YaHei" charset="-122"/>
            </a:rPr>
            <a:t>（或</a:t>
          </a:r>
          <a:r>
            <a:rPr lang="en-US" altLang="zh-CN" sz="2000" b="1" dirty="0">
              <a:latin typeface="Microsoft YaHei" charset="-122"/>
              <a:ea typeface="Microsoft YaHei" charset="-122"/>
              <a:cs typeface="Microsoft YaHei" charset="-122"/>
            </a:rPr>
            <a:t>60%</a:t>
          </a:r>
          <a:r>
            <a:rPr lang="zh-CN" altLang="en-US" sz="2000" b="1" dirty="0">
              <a:latin typeface="Microsoft YaHei" charset="-122"/>
              <a:ea typeface="Microsoft YaHei" charset="-122"/>
              <a:cs typeface="Microsoft YaHei" charset="-122"/>
            </a:rPr>
            <a:t>）</a:t>
          </a:r>
        </a:p>
      </dgm:t>
    </dgm:pt>
    <dgm:pt modelId="{7865BC79-14D6-4F5D-B37F-F6A0C42772BA}" type="parTrans" cxnId="{92395A47-9E32-42B1-94C7-15C7F643B61D}">
      <dgm:prSet/>
      <dgm:spPr/>
      <dgm:t>
        <a:bodyPr/>
        <a:lstStyle/>
        <a:p>
          <a:endParaRPr lang="zh-CN" altLang="en-US" sz="2800" b="1">
            <a:latin typeface="Microsoft YaHei" charset="-122"/>
            <a:ea typeface="Microsoft YaHei" charset="-122"/>
            <a:cs typeface="Microsoft YaHei" charset="-122"/>
          </a:endParaRPr>
        </a:p>
      </dgm:t>
    </dgm:pt>
    <dgm:pt modelId="{CC496BB1-F35C-4C53-AAC7-2393201BFB43}" type="sibTrans" cxnId="{92395A47-9E32-42B1-94C7-15C7F643B61D}">
      <dgm:prSet/>
      <dgm:spPr/>
      <dgm:t>
        <a:bodyPr/>
        <a:lstStyle/>
        <a:p>
          <a:endParaRPr lang="zh-CN" altLang="en-US" sz="2800" b="1">
            <a:latin typeface="Microsoft YaHei" charset="-122"/>
            <a:ea typeface="Microsoft YaHei" charset="-122"/>
            <a:cs typeface="Microsoft YaHei" charset="-122"/>
          </a:endParaRPr>
        </a:p>
      </dgm:t>
    </dgm:pt>
    <dgm:pt modelId="{E8B04660-BE16-404B-B09D-D3E90977B492}" type="pres">
      <dgm:prSet presAssocID="{08B0674A-39B9-4890-AD00-AFA7AE8FB8A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CN" altLang="en-US"/>
        </a:p>
      </dgm:t>
    </dgm:pt>
    <dgm:pt modelId="{C9E40E87-495A-4847-8833-71BAEA7CF9A7}" type="pres">
      <dgm:prSet presAssocID="{C6D6BEE0-D141-4F12-8C07-D795A6BF56FF}" presName="hierRoot1" presStyleCnt="0">
        <dgm:presLayoutVars>
          <dgm:hierBranch val="init"/>
        </dgm:presLayoutVars>
      </dgm:prSet>
      <dgm:spPr/>
    </dgm:pt>
    <dgm:pt modelId="{EF7C8180-2581-4BEE-840F-BFB461D4AFA1}" type="pres">
      <dgm:prSet presAssocID="{C6D6BEE0-D141-4F12-8C07-D795A6BF56FF}" presName="rootComposite1" presStyleCnt="0"/>
      <dgm:spPr/>
    </dgm:pt>
    <dgm:pt modelId="{1ED33725-DC10-432A-81D4-F6431B3FA463}" type="pres">
      <dgm:prSet presAssocID="{C6D6BEE0-D141-4F12-8C07-D795A6BF56FF}" presName="rootText1" presStyleLbl="node0" presStyleIdx="0" presStyleCnt="1" custScaleX="141286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AD0D32C9-EE34-4813-89D0-118E64D0D5E9}" type="pres">
      <dgm:prSet presAssocID="{C6D6BEE0-D141-4F12-8C07-D795A6BF56FF}" presName="rootConnector1" presStyleLbl="node1" presStyleIdx="0" presStyleCnt="0"/>
      <dgm:spPr/>
      <dgm:t>
        <a:bodyPr/>
        <a:lstStyle/>
        <a:p>
          <a:endParaRPr lang="zh-CN" altLang="en-US"/>
        </a:p>
      </dgm:t>
    </dgm:pt>
    <dgm:pt modelId="{9EEDB63E-A6C4-44A1-8122-B0054504950B}" type="pres">
      <dgm:prSet presAssocID="{C6D6BEE0-D141-4F12-8C07-D795A6BF56FF}" presName="hierChild2" presStyleCnt="0"/>
      <dgm:spPr/>
    </dgm:pt>
    <dgm:pt modelId="{21991D48-34DD-4E83-8217-FAEC9011DBBE}" type="pres">
      <dgm:prSet presAssocID="{2FBE481A-9215-42BB-B1DD-B36E36B44D75}" presName="Name37" presStyleLbl="parChTrans1D2" presStyleIdx="0" presStyleCnt="2"/>
      <dgm:spPr/>
      <dgm:t>
        <a:bodyPr/>
        <a:lstStyle/>
        <a:p>
          <a:endParaRPr lang="zh-CN" altLang="en-US"/>
        </a:p>
      </dgm:t>
    </dgm:pt>
    <dgm:pt modelId="{385469E0-6EF3-417F-9CFB-6230B100AFCC}" type="pres">
      <dgm:prSet presAssocID="{6EEB9385-1DFA-467C-877C-163D8D87A912}" presName="hierRoot2" presStyleCnt="0">
        <dgm:presLayoutVars>
          <dgm:hierBranch val="init"/>
        </dgm:presLayoutVars>
      </dgm:prSet>
      <dgm:spPr/>
    </dgm:pt>
    <dgm:pt modelId="{89F8E65F-0D9A-46C0-BAEF-55BDA03157B4}" type="pres">
      <dgm:prSet presAssocID="{6EEB9385-1DFA-467C-877C-163D8D87A912}" presName="rootComposite" presStyleCnt="0"/>
      <dgm:spPr/>
    </dgm:pt>
    <dgm:pt modelId="{8010A583-3BA8-4260-B524-2463E75532D7}" type="pres">
      <dgm:prSet presAssocID="{6EEB9385-1DFA-467C-877C-163D8D87A912}" presName="rootText" presStyleLbl="node2" presStyleIdx="0" presStyleCnt="2" custScaleX="141286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E2E5D650-1692-4C5A-A473-2EAEC2DAAD8D}" type="pres">
      <dgm:prSet presAssocID="{6EEB9385-1DFA-467C-877C-163D8D87A912}" presName="rootConnector" presStyleLbl="node2" presStyleIdx="0" presStyleCnt="2"/>
      <dgm:spPr/>
      <dgm:t>
        <a:bodyPr/>
        <a:lstStyle/>
        <a:p>
          <a:endParaRPr lang="zh-CN" altLang="en-US"/>
        </a:p>
      </dgm:t>
    </dgm:pt>
    <dgm:pt modelId="{3611A9AF-FA24-45AD-AB00-A0029562BCD4}" type="pres">
      <dgm:prSet presAssocID="{6EEB9385-1DFA-467C-877C-163D8D87A912}" presName="hierChild4" presStyleCnt="0"/>
      <dgm:spPr/>
    </dgm:pt>
    <dgm:pt modelId="{C6C7F2E4-FEF1-453F-9882-8396B05AF35C}" type="pres">
      <dgm:prSet presAssocID="{6EEB9385-1DFA-467C-877C-163D8D87A912}" presName="hierChild5" presStyleCnt="0"/>
      <dgm:spPr/>
    </dgm:pt>
    <dgm:pt modelId="{09CAE7EE-DF00-4919-8A40-67529344733A}" type="pres">
      <dgm:prSet presAssocID="{7865BC79-14D6-4F5D-B37F-F6A0C42772BA}" presName="Name37" presStyleLbl="parChTrans1D2" presStyleIdx="1" presStyleCnt="2"/>
      <dgm:spPr/>
      <dgm:t>
        <a:bodyPr/>
        <a:lstStyle/>
        <a:p>
          <a:endParaRPr lang="zh-CN" altLang="en-US"/>
        </a:p>
      </dgm:t>
    </dgm:pt>
    <dgm:pt modelId="{71F4269C-7073-4946-9748-7176CFAE3B89}" type="pres">
      <dgm:prSet presAssocID="{B5F3808D-BAA7-4DCA-BE98-1F2C2FE323E3}" presName="hierRoot2" presStyleCnt="0">
        <dgm:presLayoutVars>
          <dgm:hierBranch val="init"/>
        </dgm:presLayoutVars>
      </dgm:prSet>
      <dgm:spPr/>
    </dgm:pt>
    <dgm:pt modelId="{CB972AE4-834D-42B0-A77C-740D0F96B12C}" type="pres">
      <dgm:prSet presAssocID="{B5F3808D-BAA7-4DCA-BE98-1F2C2FE323E3}" presName="rootComposite" presStyleCnt="0"/>
      <dgm:spPr/>
    </dgm:pt>
    <dgm:pt modelId="{83E75B88-3531-4FCA-A058-21D8D2C58046}" type="pres">
      <dgm:prSet presAssocID="{B5F3808D-BAA7-4DCA-BE98-1F2C2FE323E3}" presName="rootText" presStyleLbl="node2" presStyleIdx="1" presStyleCnt="2" custScaleX="141286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52CBAC58-02FF-4184-A354-21373A58C1FA}" type="pres">
      <dgm:prSet presAssocID="{B5F3808D-BAA7-4DCA-BE98-1F2C2FE323E3}" presName="rootConnector" presStyleLbl="node2" presStyleIdx="1" presStyleCnt="2"/>
      <dgm:spPr/>
      <dgm:t>
        <a:bodyPr/>
        <a:lstStyle/>
        <a:p>
          <a:endParaRPr lang="zh-CN" altLang="en-US"/>
        </a:p>
      </dgm:t>
    </dgm:pt>
    <dgm:pt modelId="{36464CFA-4E22-4687-8067-1021703CDF7B}" type="pres">
      <dgm:prSet presAssocID="{B5F3808D-BAA7-4DCA-BE98-1F2C2FE323E3}" presName="hierChild4" presStyleCnt="0"/>
      <dgm:spPr/>
    </dgm:pt>
    <dgm:pt modelId="{E6B76E7B-DE3F-48EB-B2FF-B157B01161CF}" type="pres">
      <dgm:prSet presAssocID="{B5F3808D-BAA7-4DCA-BE98-1F2C2FE323E3}" presName="hierChild5" presStyleCnt="0"/>
      <dgm:spPr/>
    </dgm:pt>
    <dgm:pt modelId="{99968C6F-9EA9-4830-B486-B1505937F4AB}" type="pres">
      <dgm:prSet presAssocID="{C6D6BEE0-D141-4F12-8C07-D795A6BF56FF}" presName="hierChild3" presStyleCnt="0"/>
      <dgm:spPr/>
    </dgm:pt>
  </dgm:ptLst>
  <dgm:cxnLst>
    <dgm:cxn modelId="{01D063EA-39DE-9241-B729-22EB22FAAFB0}" type="presOf" srcId="{B5F3808D-BAA7-4DCA-BE98-1F2C2FE323E3}" destId="{52CBAC58-02FF-4184-A354-21373A58C1FA}" srcOrd="1" destOrd="0" presId="urn:microsoft.com/office/officeart/2005/8/layout/orgChart1"/>
    <dgm:cxn modelId="{04632694-5A99-ED4B-B683-D9C813BA9979}" type="presOf" srcId="{08B0674A-39B9-4890-AD00-AFA7AE8FB8AF}" destId="{E8B04660-BE16-404B-B09D-D3E90977B492}" srcOrd="0" destOrd="0" presId="urn:microsoft.com/office/officeart/2005/8/layout/orgChart1"/>
    <dgm:cxn modelId="{F10742ED-5BE9-3346-A0FD-6F8C4DD3D8A2}" type="presOf" srcId="{6EEB9385-1DFA-467C-877C-163D8D87A912}" destId="{8010A583-3BA8-4260-B524-2463E75532D7}" srcOrd="0" destOrd="0" presId="urn:microsoft.com/office/officeart/2005/8/layout/orgChart1"/>
    <dgm:cxn modelId="{79402094-A75C-4E44-8653-866197609EF2}" type="presOf" srcId="{C6D6BEE0-D141-4F12-8C07-D795A6BF56FF}" destId="{AD0D32C9-EE34-4813-89D0-118E64D0D5E9}" srcOrd="1" destOrd="0" presId="urn:microsoft.com/office/officeart/2005/8/layout/orgChart1"/>
    <dgm:cxn modelId="{92395A47-9E32-42B1-94C7-15C7F643B61D}" srcId="{C6D6BEE0-D141-4F12-8C07-D795A6BF56FF}" destId="{B5F3808D-BAA7-4DCA-BE98-1F2C2FE323E3}" srcOrd="1" destOrd="0" parTransId="{7865BC79-14D6-4F5D-B37F-F6A0C42772BA}" sibTransId="{CC496BB1-F35C-4C53-AAC7-2393201BFB43}"/>
    <dgm:cxn modelId="{0F22F2EE-0D1E-4C46-97D5-61782B2D715C}" type="presOf" srcId="{2FBE481A-9215-42BB-B1DD-B36E36B44D75}" destId="{21991D48-34DD-4E83-8217-FAEC9011DBBE}" srcOrd="0" destOrd="0" presId="urn:microsoft.com/office/officeart/2005/8/layout/orgChart1"/>
    <dgm:cxn modelId="{E9862A99-47BE-134C-A48D-4C397EEB9480}" type="presOf" srcId="{6EEB9385-1DFA-467C-877C-163D8D87A912}" destId="{E2E5D650-1692-4C5A-A473-2EAEC2DAAD8D}" srcOrd="1" destOrd="0" presId="urn:microsoft.com/office/officeart/2005/8/layout/orgChart1"/>
    <dgm:cxn modelId="{3630E759-281A-4BE3-9A7F-1DE85B157967}" srcId="{C6D6BEE0-D141-4F12-8C07-D795A6BF56FF}" destId="{6EEB9385-1DFA-467C-877C-163D8D87A912}" srcOrd="0" destOrd="0" parTransId="{2FBE481A-9215-42BB-B1DD-B36E36B44D75}" sibTransId="{212B2F45-0208-4D1D-9DFF-32A3C509135A}"/>
    <dgm:cxn modelId="{6074E33C-C5CC-8647-91FB-21208DCFC783}" type="presOf" srcId="{B5F3808D-BAA7-4DCA-BE98-1F2C2FE323E3}" destId="{83E75B88-3531-4FCA-A058-21D8D2C58046}" srcOrd="0" destOrd="0" presId="urn:microsoft.com/office/officeart/2005/8/layout/orgChart1"/>
    <dgm:cxn modelId="{3D514272-75FF-144D-9277-6019DA00ABFD}" type="presOf" srcId="{7865BC79-14D6-4F5D-B37F-F6A0C42772BA}" destId="{09CAE7EE-DF00-4919-8A40-67529344733A}" srcOrd="0" destOrd="0" presId="urn:microsoft.com/office/officeart/2005/8/layout/orgChart1"/>
    <dgm:cxn modelId="{9D4B2EDE-1EF4-4745-8AF7-162F2F989B0B}" type="presOf" srcId="{C6D6BEE0-D141-4F12-8C07-D795A6BF56FF}" destId="{1ED33725-DC10-432A-81D4-F6431B3FA463}" srcOrd="0" destOrd="0" presId="urn:microsoft.com/office/officeart/2005/8/layout/orgChart1"/>
    <dgm:cxn modelId="{5BCFCAD8-D765-439B-A84A-9EA06EA1C30A}" srcId="{08B0674A-39B9-4890-AD00-AFA7AE8FB8AF}" destId="{C6D6BEE0-D141-4F12-8C07-D795A6BF56FF}" srcOrd="0" destOrd="0" parTransId="{E30B1E57-A671-4327-AAFD-6ABB1A233D2A}" sibTransId="{BF97D5FA-8549-41A5-902D-A2C66E56D4AD}"/>
    <dgm:cxn modelId="{8CEC8998-E64E-5648-8851-1560CBC99C6E}" type="presParOf" srcId="{E8B04660-BE16-404B-B09D-D3E90977B492}" destId="{C9E40E87-495A-4847-8833-71BAEA7CF9A7}" srcOrd="0" destOrd="0" presId="urn:microsoft.com/office/officeart/2005/8/layout/orgChart1"/>
    <dgm:cxn modelId="{E7D9F61D-BCA3-9F41-817C-F2F01FBFF67B}" type="presParOf" srcId="{C9E40E87-495A-4847-8833-71BAEA7CF9A7}" destId="{EF7C8180-2581-4BEE-840F-BFB461D4AFA1}" srcOrd="0" destOrd="0" presId="urn:microsoft.com/office/officeart/2005/8/layout/orgChart1"/>
    <dgm:cxn modelId="{C73FA5D6-8B4A-E047-8B02-8C50C4E28492}" type="presParOf" srcId="{EF7C8180-2581-4BEE-840F-BFB461D4AFA1}" destId="{1ED33725-DC10-432A-81D4-F6431B3FA463}" srcOrd="0" destOrd="0" presId="urn:microsoft.com/office/officeart/2005/8/layout/orgChart1"/>
    <dgm:cxn modelId="{29B60F25-49FC-B346-9FED-7D302C915495}" type="presParOf" srcId="{EF7C8180-2581-4BEE-840F-BFB461D4AFA1}" destId="{AD0D32C9-EE34-4813-89D0-118E64D0D5E9}" srcOrd="1" destOrd="0" presId="urn:microsoft.com/office/officeart/2005/8/layout/orgChart1"/>
    <dgm:cxn modelId="{4A205128-3129-5047-8473-1C877295E33B}" type="presParOf" srcId="{C9E40E87-495A-4847-8833-71BAEA7CF9A7}" destId="{9EEDB63E-A6C4-44A1-8122-B0054504950B}" srcOrd="1" destOrd="0" presId="urn:microsoft.com/office/officeart/2005/8/layout/orgChart1"/>
    <dgm:cxn modelId="{F2842D0C-4AE4-DB41-A39F-68323F53B8A1}" type="presParOf" srcId="{9EEDB63E-A6C4-44A1-8122-B0054504950B}" destId="{21991D48-34DD-4E83-8217-FAEC9011DBBE}" srcOrd="0" destOrd="0" presId="urn:microsoft.com/office/officeart/2005/8/layout/orgChart1"/>
    <dgm:cxn modelId="{D2A15D3C-DA0F-424B-A9ED-0A2F7909F0FA}" type="presParOf" srcId="{9EEDB63E-A6C4-44A1-8122-B0054504950B}" destId="{385469E0-6EF3-417F-9CFB-6230B100AFCC}" srcOrd="1" destOrd="0" presId="urn:microsoft.com/office/officeart/2005/8/layout/orgChart1"/>
    <dgm:cxn modelId="{3D0BB626-3752-DC46-BA76-3A5B2650414E}" type="presParOf" srcId="{385469E0-6EF3-417F-9CFB-6230B100AFCC}" destId="{89F8E65F-0D9A-46C0-BAEF-55BDA03157B4}" srcOrd="0" destOrd="0" presId="urn:microsoft.com/office/officeart/2005/8/layout/orgChart1"/>
    <dgm:cxn modelId="{8B6D2DC0-E34A-4141-B3C9-A00BA9AB4E28}" type="presParOf" srcId="{89F8E65F-0D9A-46C0-BAEF-55BDA03157B4}" destId="{8010A583-3BA8-4260-B524-2463E75532D7}" srcOrd="0" destOrd="0" presId="urn:microsoft.com/office/officeart/2005/8/layout/orgChart1"/>
    <dgm:cxn modelId="{9461D705-D229-F744-8CA8-962360B01BF0}" type="presParOf" srcId="{89F8E65F-0D9A-46C0-BAEF-55BDA03157B4}" destId="{E2E5D650-1692-4C5A-A473-2EAEC2DAAD8D}" srcOrd="1" destOrd="0" presId="urn:microsoft.com/office/officeart/2005/8/layout/orgChart1"/>
    <dgm:cxn modelId="{29EE1B6A-ECE2-3649-B9D0-83A5F8A9208B}" type="presParOf" srcId="{385469E0-6EF3-417F-9CFB-6230B100AFCC}" destId="{3611A9AF-FA24-45AD-AB00-A0029562BCD4}" srcOrd="1" destOrd="0" presId="urn:microsoft.com/office/officeart/2005/8/layout/orgChart1"/>
    <dgm:cxn modelId="{1DD13719-CEDC-2C41-B0C2-DB7CBF073178}" type="presParOf" srcId="{385469E0-6EF3-417F-9CFB-6230B100AFCC}" destId="{C6C7F2E4-FEF1-453F-9882-8396B05AF35C}" srcOrd="2" destOrd="0" presId="urn:microsoft.com/office/officeart/2005/8/layout/orgChart1"/>
    <dgm:cxn modelId="{FC2433E5-DFE0-024A-B2CA-0E9DE14BDCAF}" type="presParOf" srcId="{9EEDB63E-A6C4-44A1-8122-B0054504950B}" destId="{09CAE7EE-DF00-4919-8A40-67529344733A}" srcOrd="2" destOrd="0" presId="urn:microsoft.com/office/officeart/2005/8/layout/orgChart1"/>
    <dgm:cxn modelId="{6A325ADE-EB97-D046-B0F5-CC6C9DEFC8A2}" type="presParOf" srcId="{9EEDB63E-A6C4-44A1-8122-B0054504950B}" destId="{71F4269C-7073-4946-9748-7176CFAE3B89}" srcOrd="3" destOrd="0" presId="urn:microsoft.com/office/officeart/2005/8/layout/orgChart1"/>
    <dgm:cxn modelId="{43D5477E-AC63-9A40-9657-41A50E09E9D4}" type="presParOf" srcId="{71F4269C-7073-4946-9748-7176CFAE3B89}" destId="{CB972AE4-834D-42B0-A77C-740D0F96B12C}" srcOrd="0" destOrd="0" presId="urn:microsoft.com/office/officeart/2005/8/layout/orgChart1"/>
    <dgm:cxn modelId="{77AEF5DF-C5A2-5049-960B-206DEC32B2F5}" type="presParOf" srcId="{CB972AE4-834D-42B0-A77C-740D0F96B12C}" destId="{83E75B88-3531-4FCA-A058-21D8D2C58046}" srcOrd="0" destOrd="0" presId="urn:microsoft.com/office/officeart/2005/8/layout/orgChart1"/>
    <dgm:cxn modelId="{1420C28A-D2B1-D54D-81A8-CFBEA3115144}" type="presParOf" srcId="{CB972AE4-834D-42B0-A77C-740D0F96B12C}" destId="{52CBAC58-02FF-4184-A354-21373A58C1FA}" srcOrd="1" destOrd="0" presId="urn:microsoft.com/office/officeart/2005/8/layout/orgChart1"/>
    <dgm:cxn modelId="{F0038778-1C3A-8143-AD2E-A5451F1BDD6F}" type="presParOf" srcId="{71F4269C-7073-4946-9748-7176CFAE3B89}" destId="{36464CFA-4E22-4687-8067-1021703CDF7B}" srcOrd="1" destOrd="0" presId="urn:microsoft.com/office/officeart/2005/8/layout/orgChart1"/>
    <dgm:cxn modelId="{3D4861BE-A299-5C4C-B636-5F0BBBC4FC0A}" type="presParOf" srcId="{71F4269C-7073-4946-9748-7176CFAE3B89}" destId="{E6B76E7B-DE3F-48EB-B2FF-B157B01161CF}" srcOrd="2" destOrd="0" presId="urn:microsoft.com/office/officeart/2005/8/layout/orgChart1"/>
    <dgm:cxn modelId="{E82C145A-ACE5-894F-9975-A021A563B720}" type="presParOf" srcId="{C9E40E87-495A-4847-8833-71BAEA7CF9A7}" destId="{99968C6F-9EA9-4830-B486-B1505937F4A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40D5306-6C03-4672-91D3-38232D092BFA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zh-CN" altLang="en-US"/>
        </a:p>
      </dgm:t>
    </dgm:pt>
    <dgm:pt modelId="{9B8E176C-7D1D-4EDD-A564-F1511802942F}">
      <dgm:prSet phldrT="[文本]" custT="1"/>
      <dgm:spPr/>
      <dgm:t>
        <a:bodyPr/>
        <a:lstStyle/>
        <a:p>
          <a:r>
            <a:rPr lang="zh-CN" altLang="en-US" sz="1600" b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rPr>
            <a:t>口服营养补充</a:t>
          </a:r>
          <a:r>
            <a:rPr lang="en-US" altLang="zh-CN" sz="1600" b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rPr>
            <a:t>ONS</a:t>
          </a:r>
          <a:endParaRPr lang="zh-CN" altLang="en-US" sz="1600" b="0" dirty="0">
            <a:latin typeface="Times New Roman" panose="02020603050405020304" pitchFamily="18" charset="0"/>
            <a:ea typeface="黑体" panose="02010609060101010101" pitchFamily="49" charset="-122"/>
            <a:cs typeface="Times New Roman" panose="02020603050405020304" pitchFamily="18" charset="0"/>
          </a:endParaRPr>
        </a:p>
      </dgm:t>
    </dgm:pt>
    <dgm:pt modelId="{3C923371-40BD-47DB-A3D5-7E2E3823525D}" type="parTrans" cxnId="{C909BA9F-9303-4866-9F84-31F2F834EA37}">
      <dgm:prSet/>
      <dgm:spPr/>
      <dgm:t>
        <a:bodyPr/>
        <a:lstStyle/>
        <a:p>
          <a:endParaRPr lang="zh-CN" altLang="en-US" b="0">
            <a:latin typeface="Times New Roman" panose="02020603050405020304" pitchFamily="18" charset="0"/>
            <a:ea typeface="黑体" panose="02010609060101010101" pitchFamily="49" charset="-122"/>
            <a:cs typeface="Times New Roman" panose="02020603050405020304" pitchFamily="18" charset="0"/>
          </a:endParaRPr>
        </a:p>
      </dgm:t>
    </dgm:pt>
    <dgm:pt modelId="{EDB488C9-ABF9-484C-97D0-4AD9A855DDA3}" type="sibTrans" cxnId="{C909BA9F-9303-4866-9F84-31F2F834EA37}">
      <dgm:prSet/>
      <dgm:spPr/>
      <dgm:t>
        <a:bodyPr/>
        <a:lstStyle/>
        <a:p>
          <a:endParaRPr lang="zh-CN" altLang="en-US" b="0">
            <a:latin typeface="Times New Roman" panose="02020603050405020304" pitchFamily="18" charset="0"/>
            <a:ea typeface="黑体" panose="02010609060101010101" pitchFamily="49" charset="-122"/>
            <a:cs typeface="Times New Roman" panose="02020603050405020304" pitchFamily="18" charset="0"/>
          </a:endParaRPr>
        </a:p>
      </dgm:t>
    </dgm:pt>
    <dgm:pt modelId="{ACEF3A77-C3FE-4D6E-93B2-D98B8AEE76B4}">
      <dgm:prSet phldrT="[文本]" custT="1"/>
      <dgm:spPr/>
      <dgm:t>
        <a:bodyPr/>
        <a:lstStyle/>
        <a:p>
          <a:r>
            <a:rPr lang="zh-CN" altLang="en-US" sz="1600" b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rPr>
            <a:t>全肠内营养</a:t>
          </a:r>
          <a:r>
            <a:rPr lang="en-US" altLang="zh-CN" sz="1600" b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rPr>
            <a:t>TEN</a:t>
          </a:r>
        </a:p>
      </dgm:t>
    </dgm:pt>
    <dgm:pt modelId="{D507E4CE-17BD-48BF-8516-52029CCDCF35}" type="parTrans" cxnId="{9CE0CC51-B8EE-4962-8DB1-ABE0A9B84DDF}">
      <dgm:prSet/>
      <dgm:spPr/>
      <dgm:t>
        <a:bodyPr/>
        <a:lstStyle/>
        <a:p>
          <a:endParaRPr lang="zh-CN" altLang="en-US" b="0">
            <a:latin typeface="Times New Roman" panose="02020603050405020304" pitchFamily="18" charset="0"/>
            <a:ea typeface="黑体" panose="02010609060101010101" pitchFamily="49" charset="-122"/>
            <a:cs typeface="Times New Roman" panose="02020603050405020304" pitchFamily="18" charset="0"/>
          </a:endParaRPr>
        </a:p>
      </dgm:t>
    </dgm:pt>
    <dgm:pt modelId="{3F82D277-E1E7-483C-95B2-022FD036C19C}" type="sibTrans" cxnId="{9CE0CC51-B8EE-4962-8DB1-ABE0A9B84DDF}">
      <dgm:prSet/>
      <dgm:spPr/>
      <dgm:t>
        <a:bodyPr/>
        <a:lstStyle/>
        <a:p>
          <a:endParaRPr lang="zh-CN" altLang="en-US" b="0">
            <a:latin typeface="Times New Roman" panose="02020603050405020304" pitchFamily="18" charset="0"/>
            <a:ea typeface="黑体" panose="02010609060101010101" pitchFamily="49" charset="-122"/>
            <a:cs typeface="Times New Roman" panose="02020603050405020304" pitchFamily="18" charset="0"/>
          </a:endParaRPr>
        </a:p>
      </dgm:t>
    </dgm:pt>
    <dgm:pt modelId="{1A2270A0-6801-4085-981B-A42049C68AE6}">
      <dgm:prSet phldrT="[文本]" custT="1"/>
      <dgm:spPr/>
      <dgm:t>
        <a:bodyPr/>
        <a:lstStyle/>
        <a:p>
          <a:r>
            <a:rPr lang="zh-CN" altLang="en-US" sz="1600" b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rPr>
            <a:t>补充性肠外营养</a:t>
          </a:r>
          <a:r>
            <a:rPr lang="en-US" altLang="zh-CN" sz="1600" b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rPr>
            <a:t>SPN</a:t>
          </a:r>
          <a:endParaRPr lang="zh-CN" altLang="en-US" sz="1600" b="0" dirty="0">
            <a:latin typeface="Times New Roman" panose="02020603050405020304" pitchFamily="18" charset="0"/>
            <a:ea typeface="黑体" panose="02010609060101010101" pitchFamily="49" charset="-122"/>
            <a:cs typeface="Times New Roman" panose="02020603050405020304" pitchFamily="18" charset="0"/>
          </a:endParaRPr>
        </a:p>
      </dgm:t>
    </dgm:pt>
    <dgm:pt modelId="{2B725694-7088-4A61-9B16-7854A813ABD0}" type="parTrans" cxnId="{F03A4D7B-2C5E-41B2-B6D0-C388B4374BF0}">
      <dgm:prSet/>
      <dgm:spPr/>
      <dgm:t>
        <a:bodyPr/>
        <a:lstStyle/>
        <a:p>
          <a:endParaRPr lang="zh-CN" altLang="en-US" b="0">
            <a:latin typeface="Times New Roman" panose="02020603050405020304" pitchFamily="18" charset="0"/>
            <a:ea typeface="黑体" panose="02010609060101010101" pitchFamily="49" charset="-122"/>
            <a:cs typeface="Times New Roman" panose="02020603050405020304" pitchFamily="18" charset="0"/>
          </a:endParaRPr>
        </a:p>
      </dgm:t>
    </dgm:pt>
    <dgm:pt modelId="{75E4128C-9965-43C2-B8B3-EB41542E1DDE}" type="sibTrans" cxnId="{F03A4D7B-2C5E-41B2-B6D0-C388B4374BF0}">
      <dgm:prSet/>
      <dgm:spPr/>
      <dgm:t>
        <a:bodyPr/>
        <a:lstStyle/>
        <a:p>
          <a:endParaRPr lang="zh-CN" altLang="en-US" b="0">
            <a:latin typeface="Times New Roman" panose="02020603050405020304" pitchFamily="18" charset="0"/>
            <a:ea typeface="黑体" panose="02010609060101010101" pitchFamily="49" charset="-122"/>
            <a:cs typeface="Times New Roman" panose="02020603050405020304" pitchFamily="18" charset="0"/>
          </a:endParaRPr>
        </a:p>
      </dgm:t>
    </dgm:pt>
    <dgm:pt modelId="{4804897B-2835-4FCB-B35E-99935AC79505}">
      <dgm:prSet phldrT="[文本]" custT="1"/>
      <dgm:spPr/>
      <dgm:t>
        <a:bodyPr/>
        <a:lstStyle/>
        <a:p>
          <a:r>
            <a:rPr lang="zh-CN" altLang="en-US" sz="1600" b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rPr>
            <a:t>全肠外营养</a:t>
          </a:r>
          <a:r>
            <a:rPr lang="en-US" altLang="zh-CN" sz="1600" b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rPr>
            <a:t>TPN</a:t>
          </a:r>
          <a:endParaRPr lang="zh-CN" altLang="en-US" sz="1600" b="0" dirty="0">
            <a:latin typeface="Times New Roman" panose="02020603050405020304" pitchFamily="18" charset="0"/>
            <a:ea typeface="黑体" panose="02010609060101010101" pitchFamily="49" charset="-122"/>
            <a:cs typeface="Times New Roman" panose="02020603050405020304" pitchFamily="18" charset="0"/>
          </a:endParaRPr>
        </a:p>
      </dgm:t>
    </dgm:pt>
    <dgm:pt modelId="{60CBE507-BD76-4D33-AAB8-87292C2534E4}" type="parTrans" cxnId="{FAFD1AC0-2DCA-4C3B-8A21-CE6953D0929A}">
      <dgm:prSet/>
      <dgm:spPr/>
      <dgm:t>
        <a:bodyPr/>
        <a:lstStyle/>
        <a:p>
          <a:endParaRPr lang="zh-CN" altLang="en-US" b="0">
            <a:latin typeface="Times New Roman" panose="02020603050405020304" pitchFamily="18" charset="0"/>
            <a:ea typeface="黑体" panose="02010609060101010101" pitchFamily="49" charset="-122"/>
            <a:cs typeface="Times New Roman" panose="02020603050405020304" pitchFamily="18" charset="0"/>
          </a:endParaRPr>
        </a:p>
      </dgm:t>
    </dgm:pt>
    <dgm:pt modelId="{4CB7424F-2DCC-420C-9EA1-017FEA45F86C}" type="sibTrans" cxnId="{FAFD1AC0-2DCA-4C3B-8A21-CE6953D0929A}">
      <dgm:prSet/>
      <dgm:spPr/>
      <dgm:t>
        <a:bodyPr/>
        <a:lstStyle/>
        <a:p>
          <a:endParaRPr lang="zh-CN" altLang="en-US" b="0">
            <a:latin typeface="Times New Roman" panose="02020603050405020304" pitchFamily="18" charset="0"/>
            <a:ea typeface="黑体" panose="02010609060101010101" pitchFamily="49" charset="-122"/>
            <a:cs typeface="Times New Roman" panose="02020603050405020304" pitchFamily="18" charset="0"/>
          </a:endParaRPr>
        </a:p>
      </dgm:t>
    </dgm:pt>
    <dgm:pt modelId="{71350C1F-1077-48F6-9DD7-0DDCD53BC13A}">
      <dgm:prSet phldrT="[文本]" custT="1"/>
      <dgm:spPr/>
      <dgm:t>
        <a:bodyPr/>
        <a:lstStyle/>
        <a:p>
          <a:r>
            <a:rPr lang="zh-CN" altLang="en-US" sz="1600" b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rPr>
            <a:t>经口进食</a:t>
          </a:r>
        </a:p>
      </dgm:t>
    </dgm:pt>
    <dgm:pt modelId="{F6F78870-A5FF-4556-9793-354C2308CCDB}" type="parTrans" cxnId="{FC47C37C-60AB-4465-801F-47ED11782CC5}">
      <dgm:prSet/>
      <dgm:spPr/>
      <dgm:t>
        <a:bodyPr/>
        <a:lstStyle/>
        <a:p>
          <a:endParaRPr lang="zh-CN" altLang="en-US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827F533-126B-4741-8A00-F1B9BCE5B00B}" type="sibTrans" cxnId="{FC47C37C-60AB-4465-801F-47ED11782CC5}">
      <dgm:prSet/>
      <dgm:spPr/>
      <dgm:t>
        <a:bodyPr/>
        <a:lstStyle/>
        <a:p>
          <a:endParaRPr lang="zh-CN" altLang="en-US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24F4459-E37B-49B3-8021-84DEB51C44C2}" type="pres">
      <dgm:prSet presAssocID="{640D5306-6C03-4672-91D3-38232D092BFA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zh-CN" altLang="en-US"/>
        </a:p>
      </dgm:t>
    </dgm:pt>
    <dgm:pt modelId="{E8414784-63E2-4509-935C-1EDFE9B325F5}" type="pres">
      <dgm:prSet presAssocID="{71350C1F-1077-48F6-9DD7-0DDCD53BC13A}" presName="composite" presStyleCnt="0"/>
      <dgm:spPr/>
    </dgm:pt>
    <dgm:pt modelId="{F7143D00-6B3A-4A62-BCEE-CC513EFD7E61}" type="pres">
      <dgm:prSet presAssocID="{71350C1F-1077-48F6-9DD7-0DDCD53BC13A}" presName="bentUpArrow1" presStyleLbl="alignImgPlace1" presStyleIdx="0" presStyleCnt="4"/>
      <dgm:spPr/>
    </dgm:pt>
    <dgm:pt modelId="{06D53003-5F3E-4214-B4DD-DC1F6819AEE9}" type="pres">
      <dgm:prSet presAssocID="{71350C1F-1077-48F6-9DD7-0DDCD53BC13A}" presName="ParentText" presStyleLbl="node1" presStyleIdx="0" presStyleCnt="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336A0EA-DACB-49D8-A88E-4BB3DF7C05BC}" type="pres">
      <dgm:prSet presAssocID="{71350C1F-1077-48F6-9DD7-0DDCD53BC13A}" presName="ChildText" presStyleLbl="revTx" presStyleIdx="0" presStyleCnt="4">
        <dgm:presLayoutVars>
          <dgm:chMax val="0"/>
          <dgm:chPref val="0"/>
          <dgm:bulletEnabled val="1"/>
        </dgm:presLayoutVars>
      </dgm:prSet>
      <dgm:spPr/>
    </dgm:pt>
    <dgm:pt modelId="{B2CD985F-1475-41E1-B5F7-F99A01289D53}" type="pres">
      <dgm:prSet presAssocID="{A827F533-126B-4741-8A00-F1B9BCE5B00B}" presName="sibTrans" presStyleCnt="0"/>
      <dgm:spPr/>
    </dgm:pt>
    <dgm:pt modelId="{6AA508AA-9466-475C-90F7-F7C032613D12}" type="pres">
      <dgm:prSet presAssocID="{9B8E176C-7D1D-4EDD-A564-F1511802942F}" presName="composite" presStyleCnt="0"/>
      <dgm:spPr/>
    </dgm:pt>
    <dgm:pt modelId="{D9D23104-1D82-4142-A61B-6E27BCE9B16A}" type="pres">
      <dgm:prSet presAssocID="{9B8E176C-7D1D-4EDD-A564-F1511802942F}" presName="bentUpArrow1" presStyleLbl="alignImgPlace1" presStyleIdx="1" presStyleCnt="4"/>
      <dgm:spPr/>
    </dgm:pt>
    <dgm:pt modelId="{C50820A4-D302-4C11-B97A-89007ACDC357}" type="pres">
      <dgm:prSet presAssocID="{9B8E176C-7D1D-4EDD-A564-F1511802942F}" presName="ParentText" presStyleLbl="node1" presStyleIdx="1" presStyleCnt="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DA87E0E-A7C9-4D41-817B-BB9E7B4246E9}" type="pres">
      <dgm:prSet presAssocID="{9B8E176C-7D1D-4EDD-A564-F1511802942F}" presName="ChildText" presStyleLbl="revTx" presStyleIdx="1" presStyleCnt="4">
        <dgm:presLayoutVars>
          <dgm:chMax val="0"/>
          <dgm:chPref val="0"/>
          <dgm:bulletEnabled val="1"/>
        </dgm:presLayoutVars>
      </dgm:prSet>
      <dgm:spPr/>
    </dgm:pt>
    <dgm:pt modelId="{0B939ABF-3CFB-4B59-BBC0-F6966DF5ED96}" type="pres">
      <dgm:prSet presAssocID="{EDB488C9-ABF9-484C-97D0-4AD9A855DDA3}" presName="sibTrans" presStyleCnt="0"/>
      <dgm:spPr/>
    </dgm:pt>
    <dgm:pt modelId="{D88B6871-0A3C-4B2F-B0CE-7AA4F0E6A3FD}" type="pres">
      <dgm:prSet presAssocID="{ACEF3A77-C3FE-4D6E-93B2-D98B8AEE76B4}" presName="composite" presStyleCnt="0"/>
      <dgm:spPr/>
    </dgm:pt>
    <dgm:pt modelId="{9342D613-4AAA-4490-9DBB-A6C9728276E9}" type="pres">
      <dgm:prSet presAssocID="{ACEF3A77-C3FE-4D6E-93B2-D98B8AEE76B4}" presName="bentUpArrow1" presStyleLbl="alignImgPlace1" presStyleIdx="2" presStyleCnt="4"/>
      <dgm:spPr/>
    </dgm:pt>
    <dgm:pt modelId="{5995E1B6-946D-4B91-9946-D22A99C847BF}" type="pres">
      <dgm:prSet presAssocID="{ACEF3A77-C3FE-4D6E-93B2-D98B8AEE76B4}" presName="ParentText" presStyleLbl="node1" presStyleIdx="2" presStyleCnt="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289E70D-1D6F-4A5B-ABEA-D71734972F06}" type="pres">
      <dgm:prSet presAssocID="{ACEF3A77-C3FE-4D6E-93B2-D98B8AEE76B4}" presName="ChildText" presStyleLbl="revTx" presStyleIdx="2" presStyleCnt="4">
        <dgm:presLayoutVars>
          <dgm:chMax val="0"/>
          <dgm:chPref val="0"/>
          <dgm:bulletEnabled val="1"/>
        </dgm:presLayoutVars>
      </dgm:prSet>
      <dgm:spPr/>
    </dgm:pt>
    <dgm:pt modelId="{FB8BD495-1B0B-4FC2-B20F-2F02D26E7032}" type="pres">
      <dgm:prSet presAssocID="{3F82D277-E1E7-483C-95B2-022FD036C19C}" presName="sibTrans" presStyleCnt="0"/>
      <dgm:spPr/>
    </dgm:pt>
    <dgm:pt modelId="{91CC02CF-09C2-43B7-A89A-4F81DA44365A}" type="pres">
      <dgm:prSet presAssocID="{1A2270A0-6801-4085-981B-A42049C68AE6}" presName="composite" presStyleCnt="0"/>
      <dgm:spPr/>
    </dgm:pt>
    <dgm:pt modelId="{EB32C425-2CA1-401D-97A4-CCDF9C083E22}" type="pres">
      <dgm:prSet presAssocID="{1A2270A0-6801-4085-981B-A42049C68AE6}" presName="bentUpArrow1" presStyleLbl="alignImgPlace1" presStyleIdx="3" presStyleCnt="4"/>
      <dgm:spPr/>
    </dgm:pt>
    <dgm:pt modelId="{BFDA2022-AF38-4A98-910D-1C2C6E66A425}" type="pres">
      <dgm:prSet presAssocID="{1A2270A0-6801-4085-981B-A42049C68AE6}" presName="ParentText" presStyleLbl="node1" presStyleIdx="3" presStyleCnt="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94D596E-12E8-4006-B384-3F4B5A812BD2}" type="pres">
      <dgm:prSet presAssocID="{1A2270A0-6801-4085-981B-A42049C68AE6}" presName="ChildText" presStyleLbl="revTx" presStyleIdx="3" presStyleCnt="4">
        <dgm:presLayoutVars>
          <dgm:chMax val="0"/>
          <dgm:chPref val="0"/>
          <dgm:bulletEnabled val="1"/>
        </dgm:presLayoutVars>
      </dgm:prSet>
      <dgm:spPr/>
    </dgm:pt>
    <dgm:pt modelId="{0B7181EA-7D48-4A82-A807-CC2BE300C555}" type="pres">
      <dgm:prSet presAssocID="{75E4128C-9965-43C2-B8B3-EB41542E1DDE}" presName="sibTrans" presStyleCnt="0"/>
      <dgm:spPr/>
    </dgm:pt>
    <dgm:pt modelId="{0AD66B4A-F679-4BBF-9FA1-BAC896BBCBE3}" type="pres">
      <dgm:prSet presAssocID="{4804897B-2835-4FCB-B35E-99935AC79505}" presName="composite" presStyleCnt="0"/>
      <dgm:spPr/>
    </dgm:pt>
    <dgm:pt modelId="{0E66F934-DBF9-4C15-B8C0-04441FBA5F31}" type="pres">
      <dgm:prSet presAssocID="{4804897B-2835-4FCB-B35E-99935AC79505}" presName="ParentText" presStyleLbl="node1" presStyleIdx="4" presStyleCnt="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F03A4D7B-2C5E-41B2-B6D0-C388B4374BF0}" srcId="{640D5306-6C03-4672-91D3-38232D092BFA}" destId="{1A2270A0-6801-4085-981B-A42049C68AE6}" srcOrd="3" destOrd="0" parTransId="{2B725694-7088-4A61-9B16-7854A813ABD0}" sibTransId="{75E4128C-9965-43C2-B8B3-EB41542E1DDE}"/>
    <dgm:cxn modelId="{9CE0CC51-B8EE-4962-8DB1-ABE0A9B84DDF}" srcId="{640D5306-6C03-4672-91D3-38232D092BFA}" destId="{ACEF3A77-C3FE-4D6E-93B2-D98B8AEE76B4}" srcOrd="2" destOrd="0" parTransId="{D507E4CE-17BD-48BF-8516-52029CCDCF35}" sibTransId="{3F82D277-E1E7-483C-95B2-022FD036C19C}"/>
    <dgm:cxn modelId="{FAFD1AC0-2DCA-4C3B-8A21-CE6953D0929A}" srcId="{640D5306-6C03-4672-91D3-38232D092BFA}" destId="{4804897B-2835-4FCB-B35E-99935AC79505}" srcOrd="4" destOrd="0" parTransId="{60CBE507-BD76-4D33-AAB8-87292C2534E4}" sibTransId="{4CB7424F-2DCC-420C-9EA1-017FEA45F86C}"/>
    <dgm:cxn modelId="{F8E0F506-D132-40B2-9D42-DECF2E2944C2}" type="presOf" srcId="{ACEF3A77-C3FE-4D6E-93B2-D98B8AEE76B4}" destId="{5995E1B6-946D-4B91-9946-D22A99C847BF}" srcOrd="0" destOrd="0" presId="urn:microsoft.com/office/officeart/2005/8/layout/StepDownProcess"/>
    <dgm:cxn modelId="{C909BA9F-9303-4866-9F84-31F2F834EA37}" srcId="{640D5306-6C03-4672-91D3-38232D092BFA}" destId="{9B8E176C-7D1D-4EDD-A564-F1511802942F}" srcOrd="1" destOrd="0" parTransId="{3C923371-40BD-47DB-A3D5-7E2E3823525D}" sibTransId="{EDB488C9-ABF9-484C-97D0-4AD9A855DDA3}"/>
    <dgm:cxn modelId="{FC47C37C-60AB-4465-801F-47ED11782CC5}" srcId="{640D5306-6C03-4672-91D3-38232D092BFA}" destId="{71350C1F-1077-48F6-9DD7-0DDCD53BC13A}" srcOrd="0" destOrd="0" parTransId="{F6F78870-A5FF-4556-9793-354C2308CCDB}" sibTransId="{A827F533-126B-4741-8A00-F1B9BCE5B00B}"/>
    <dgm:cxn modelId="{C7E6DE9C-1E9A-4408-AA48-73C90F7BB35C}" type="presOf" srcId="{1A2270A0-6801-4085-981B-A42049C68AE6}" destId="{BFDA2022-AF38-4A98-910D-1C2C6E66A425}" srcOrd="0" destOrd="0" presId="urn:microsoft.com/office/officeart/2005/8/layout/StepDownProcess"/>
    <dgm:cxn modelId="{306597E2-7BD0-4F9D-B76B-887B620F787F}" type="presOf" srcId="{9B8E176C-7D1D-4EDD-A564-F1511802942F}" destId="{C50820A4-D302-4C11-B97A-89007ACDC357}" srcOrd="0" destOrd="0" presId="urn:microsoft.com/office/officeart/2005/8/layout/StepDownProcess"/>
    <dgm:cxn modelId="{6A4693A2-83A3-487A-BC8F-8CCB2A5698C5}" type="presOf" srcId="{640D5306-6C03-4672-91D3-38232D092BFA}" destId="{A24F4459-E37B-49B3-8021-84DEB51C44C2}" srcOrd="0" destOrd="0" presId="urn:microsoft.com/office/officeart/2005/8/layout/StepDownProcess"/>
    <dgm:cxn modelId="{75F48D42-9CD9-4616-95C2-5EAD99E70189}" type="presOf" srcId="{71350C1F-1077-48F6-9DD7-0DDCD53BC13A}" destId="{06D53003-5F3E-4214-B4DD-DC1F6819AEE9}" srcOrd="0" destOrd="0" presId="urn:microsoft.com/office/officeart/2005/8/layout/StepDownProcess"/>
    <dgm:cxn modelId="{D2BBB6B0-79ED-4A15-B886-24145A7AF912}" type="presOf" srcId="{4804897B-2835-4FCB-B35E-99935AC79505}" destId="{0E66F934-DBF9-4C15-B8C0-04441FBA5F31}" srcOrd="0" destOrd="0" presId="urn:microsoft.com/office/officeart/2005/8/layout/StepDownProcess"/>
    <dgm:cxn modelId="{A7547883-72E6-49D6-BE5B-2AA128EDEDC1}" type="presParOf" srcId="{A24F4459-E37B-49B3-8021-84DEB51C44C2}" destId="{E8414784-63E2-4509-935C-1EDFE9B325F5}" srcOrd="0" destOrd="0" presId="urn:microsoft.com/office/officeart/2005/8/layout/StepDownProcess"/>
    <dgm:cxn modelId="{CC4BAEBE-2292-4EE2-BE9D-57E3B7173855}" type="presParOf" srcId="{E8414784-63E2-4509-935C-1EDFE9B325F5}" destId="{F7143D00-6B3A-4A62-BCEE-CC513EFD7E61}" srcOrd="0" destOrd="0" presId="urn:microsoft.com/office/officeart/2005/8/layout/StepDownProcess"/>
    <dgm:cxn modelId="{97679EC5-EE1B-4AD5-B94B-7E770B0DF929}" type="presParOf" srcId="{E8414784-63E2-4509-935C-1EDFE9B325F5}" destId="{06D53003-5F3E-4214-B4DD-DC1F6819AEE9}" srcOrd="1" destOrd="0" presId="urn:microsoft.com/office/officeart/2005/8/layout/StepDownProcess"/>
    <dgm:cxn modelId="{DF5E572B-E48B-46C2-B4D2-99A9E97FEE43}" type="presParOf" srcId="{E8414784-63E2-4509-935C-1EDFE9B325F5}" destId="{6336A0EA-DACB-49D8-A88E-4BB3DF7C05BC}" srcOrd="2" destOrd="0" presId="urn:microsoft.com/office/officeart/2005/8/layout/StepDownProcess"/>
    <dgm:cxn modelId="{6721C5F1-018E-4943-ADF9-61B937F4B6C7}" type="presParOf" srcId="{A24F4459-E37B-49B3-8021-84DEB51C44C2}" destId="{B2CD985F-1475-41E1-B5F7-F99A01289D53}" srcOrd="1" destOrd="0" presId="urn:microsoft.com/office/officeart/2005/8/layout/StepDownProcess"/>
    <dgm:cxn modelId="{92F22C4A-3F54-498B-8DBB-A813DA7DE92D}" type="presParOf" srcId="{A24F4459-E37B-49B3-8021-84DEB51C44C2}" destId="{6AA508AA-9466-475C-90F7-F7C032613D12}" srcOrd="2" destOrd="0" presId="urn:microsoft.com/office/officeart/2005/8/layout/StepDownProcess"/>
    <dgm:cxn modelId="{5E4B4EBE-0CDA-4198-A898-C713A6EAC6B5}" type="presParOf" srcId="{6AA508AA-9466-475C-90F7-F7C032613D12}" destId="{D9D23104-1D82-4142-A61B-6E27BCE9B16A}" srcOrd="0" destOrd="0" presId="urn:microsoft.com/office/officeart/2005/8/layout/StepDownProcess"/>
    <dgm:cxn modelId="{0CCA0BB6-648E-4EAD-A5D8-8CCAAD9114DD}" type="presParOf" srcId="{6AA508AA-9466-475C-90F7-F7C032613D12}" destId="{C50820A4-D302-4C11-B97A-89007ACDC357}" srcOrd="1" destOrd="0" presId="urn:microsoft.com/office/officeart/2005/8/layout/StepDownProcess"/>
    <dgm:cxn modelId="{C0FC6F3A-344A-4EC4-A6E2-DA75F8272653}" type="presParOf" srcId="{6AA508AA-9466-475C-90F7-F7C032613D12}" destId="{3DA87E0E-A7C9-4D41-817B-BB9E7B4246E9}" srcOrd="2" destOrd="0" presId="urn:microsoft.com/office/officeart/2005/8/layout/StepDownProcess"/>
    <dgm:cxn modelId="{760BA80E-78BF-4B01-B0FF-62EDF7C92724}" type="presParOf" srcId="{A24F4459-E37B-49B3-8021-84DEB51C44C2}" destId="{0B939ABF-3CFB-4B59-BBC0-F6966DF5ED96}" srcOrd="3" destOrd="0" presId="urn:microsoft.com/office/officeart/2005/8/layout/StepDownProcess"/>
    <dgm:cxn modelId="{303B53A6-8DD5-41F6-947E-944AE70913E3}" type="presParOf" srcId="{A24F4459-E37B-49B3-8021-84DEB51C44C2}" destId="{D88B6871-0A3C-4B2F-B0CE-7AA4F0E6A3FD}" srcOrd="4" destOrd="0" presId="urn:microsoft.com/office/officeart/2005/8/layout/StepDownProcess"/>
    <dgm:cxn modelId="{174C7CB8-3D5C-48EC-8C10-293E65E4544D}" type="presParOf" srcId="{D88B6871-0A3C-4B2F-B0CE-7AA4F0E6A3FD}" destId="{9342D613-4AAA-4490-9DBB-A6C9728276E9}" srcOrd="0" destOrd="0" presId="urn:microsoft.com/office/officeart/2005/8/layout/StepDownProcess"/>
    <dgm:cxn modelId="{134540D3-E924-48F1-B45B-25DF3722DF32}" type="presParOf" srcId="{D88B6871-0A3C-4B2F-B0CE-7AA4F0E6A3FD}" destId="{5995E1B6-946D-4B91-9946-D22A99C847BF}" srcOrd="1" destOrd="0" presId="urn:microsoft.com/office/officeart/2005/8/layout/StepDownProcess"/>
    <dgm:cxn modelId="{D2EA0DEC-6344-4F58-8AD3-F1439B9DAB20}" type="presParOf" srcId="{D88B6871-0A3C-4B2F-B0CE-7AA4F0E6A3FD}" destId="{1289E70D-1D6F-4A5B-ABEA-D71734972F06}" srcOrd="2" destOrd="0" presId="urn:microsoft.com/office/officeart/2005/8/layout/StepDownProcess"/>
    <dgm:cxn modelId="{7DE10404-C3FC-451B-86C2-0A714AF5DBCF}" type="presParOf" srcId="{A24F4459-E37B-49B3-8021-84DEB51C44C2}" destId="{FB8BD495-1B0B-4FC2-B20F-2F02D26E7032}" srcOrd="5" destOrd="0" presId="urn:microsoft.com/office/officeart/2005/8/layout/StepDownProcess"/>
    <dgm:cxn modelId="{C8334C02-92D9-49E6-9AB2-29E916885223}" type="presParOf" srcId="{A24F4459-E37B-49B3-8021-84DEB51C44C2}" destId="{91CC02CF-09C2-43B7-A89A-4F81DA44365A}" srcOrd="6" destOrd="0" presId="urn:microsoft.com/office/officeart/2005/8/layout/StepDownProcess"/>
    <dgm:cxn modelId="{65ECB0C0-C8E5-418B-B74E-0D7836BB0991}" type="presParOf" srcId="{91CC02CF-09C2-43B7-A89A-4F81DA44365A}" destId="{EB32C425-2CA1-401D-97A4-CCDF9C083E22}" srcOrd="0" destOrd="0" presId="urn:microsoft.com/office/officeart/2005/8/layout/StepDownProcess"/>
    <dgm:cxn modelId="{11B5D420-E43F-469D-94EF-703DE08B3C50}" type="presParOf" srcId="{91CC02CF-09C2-43B7-A89A-4F81DA44365A}" destId="{BFDA2022-AF38-4A98-910D-1C2C6E66A425}" srcOrd="1" destOrd="0" presId="urn:microsoft.com/office/officeart/2005/8/layout/StepDownProcess"/>
    <dgm:cxn modelId="{0398CBA4-6F05-4E19-A431-ECC3B76C4C44}" type="presParOf" srcId="{91CC02CF-09C2-43B7-A89A-4F81DA44365A}" destId="{694D596E-12E8-4006-B384-3F4B5A812BD2}" srcOrd="2" destOrd="0" presId="urn:microsoft.com/office/officeart/2005/8/layout/StepDownProcess"/>
    <dgm:cxn modelId="{C68F49B5-6ADE-468E-AEB6-7C00F0160ED3}" type="presParOf" srcId="{A24F4459-E37B-49B3-8021-84DEB51C44C2}" destId="{0B7181EA-7D48-4A82-A807-CC2BE300C555}" srcOrd="7" destOrd="0" presId="urn:microsoft.com/office/officeart/2005/8/layout/StepDownProcess"/>
    <dgm:cxn modelId="{EA468501-0B06-43F5-9D7D-B5666A16134A}" type="presParOf" srcId="{A24F4459-E37B-49B3-8021-84DEB51C44C2}" destId="{0AD66B4A-F679-4BBF-9FA1-BAC896BBCBE3}" srcOrd="8" destOrd="0" presId="urn:microsoft.com/office/officeart/2005/8/layout/StepDownProcess"/>
    <dgm:cxn modelId="{7F3775F6-87FB-46F1-AAAD-6364E9FCA734}" type="presParOf" srcId="{0AD66B4A-F679-4BBF-9FA1-BAC896BBCBE3}" destId="{0E66F934-DBF9-4C15-B8C0-04441FBA5F31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143D00-6B3A-4A62-BCEE-CC513EFD7E61}">
      <dsp:nvSpPr>
        <dsp:cNvPr id="0" name=""/>
        <dsp:cNvSpPr/>
      </dsp:nvSpPr>
      <dsp:spPr>
        <a:xfrm rot="5400000">
          <a:off x="207406" y="1069253"/>
          <a:ext cx="773425" cy="880517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D53003-5F3E-4214-B4DD-DC1F6819AEE9}">
      <dsp:nvSpPr>
        <dsp:cNvPr id="0" name=""/>
        <dsp:cNvSpPr/>
      </dsp:nvSpPr>
      <dsp:spPr>
        <a:xfrm>
          <a:off x="2496" y="211895"/>
          <a:ext cx="1301992" cy="911352"/>
        </a:xfrm>
        <a:prstGeom prst="roundRect">
          <a:avLst>
            <a:gd name="adj" fmla="val 166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0" kern="12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rPr>
            <a:t>经口进食</a:t>
          </a:r>
        </a:p>
      </dsp:txBody>
      <dsp:txXfrm>
        <a:off x="46993" y="256392"/>
        <a:ext cx="1212998" cy="822358"/>
      </dsp:txXfrm>
    </dsp:sp>
    <dsp:sp modelId="{6336A0EA-DACB-49D8-A88E-4BB3DF7C05BC}">
      <dsp:nvSpPr>
        <dsp:cNvPr id="0" name=""/>
        <dsp:cNvSpPr/>
      </dsp:nvSpPr>
      <dsp:spPr>
        <a:xfrm>
          <a:off x="1304488" y="298814"/>
          <a:ext cx="946945" cy="7365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D23104-1D82-4142-A61B-6E27BCE9B16A}">
      <dsp:nvSpPr>
        <dsp:cNvPr id="0" name=""/>
        <dsp:cNvSpPr/>
      </dsp:nvSpPr>
      <dsp:spPr>
        <a:xfrm rot="5400000">
          <a:off x="1286897" y="2093002"/>
          <a:ext cx="773425" cy="880517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0820A4-D302-4C11-B97A-89007ACDC357}">
      <dsp:nvSpPr>
        <dsp:cNvPr id="0" name=""/>
        <dsp:cNvSpPr/>
      </dsp:nvSpPr>
      <dsp:spPr>
        <a:xfrm>
          <a:off x="1081986" y="1235645"/>
          <a:ext cx="1301992" cy="911352"/>
        </a:xfrm>
        <a:prstGeom prst="roundRect">
          <a:avLst>
            <a:gd name="adj" fmla="val 166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0" kern="12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rPr>
            <a:t>口服营养补充</a:t>
          </a:r>
          <a:r>
            <a:rPr lang="en-US" altLang="zh-CN" sz="1600" b="0" kern="12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rPr>
            <a:t>ONS</a:t>
          </a:r>
          <a:endParaRPr lang="zh-CN" altLang="en-US" sz="1600" b="0" kern="1200" dirty="0">
            <a:latin typeface="Times New Roman" panose="02020603050405020304" pitchFamily="18" charset="0"/>
            <a:ea typeface="黑体" panose="02010609060101010101" pitchFamily="49" charset="-122"/>
            <a:cs typeface="Times New Roman" panose="02020603050405020304" pitchFamily="18" charset="0"/>
          </a:endParaRPr>
        </a:p>
      </dsp:txBody>
      <dsp:txXfrm>
        <a:off x="1126483" y="1280142"/>
        <a:ext cx="1212998" cy="822358"/>
      </dsp:txXfrm>
    </dsp:sp>
    <dsp:sp modelId="{3DA87E0E-A7C9-4D41-817B-BB9E7B4246E9}">
      <dsp:nvSpPr>
        <dsp:cNvPr id="0" name=""/>
        <dsp:cNvSpPr/>
      </dsp:nvSpPr>
      <dsp:spPr>
        <a:xfrm>
          <a:off x="2383979" y="1322563"/>
          <a:ext cx="946945" cy="7365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42D613-4AAA-4490-9DBB-A6C9728276E9}">
      <dsp:nvSpPr>
        <dsp:cNvPr id="0" name=""/>
        <dsp:cNvSpPr/>
      </dsp:nvSpPr>
      <dsp:spPr>
        <a:xfrm rot="5400000">
          <a:off x="2366387" y="3116752"/>
          <a:ext cx="773425" cy="880517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95E1B6-946D-4B91-9946-D22A99C847BF}">
      <dsp:nvSpPr>
        <dsp:cNvPr id="0" name=""/>
        <dsp:cNvSpPr/>
      </dsp:nvSpPr>
      <dsp:spPr>
        <a:xfrm>
          <a:off x="2161476" y="2259395"/>
          <a:ext cx="1301992" cy="911352"/>
        </a:xfrm>
        <a:prstGeom prst="roundRect">
          <a:avLst>
            <a:gd name="adj" fmla="val 166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0" kern="12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rPr>
            <a:t>全肠内营养</a:t>
          </a:r>
          <a:r>
            <a:rPr lang="en-US" altLang="zh-CN" sz="1600" b="0" kern="12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rPr>
            <a:t>TEN</a:t>
          </a:r>
        </a:p>
      </dsp:txBody>
      <dsp:txXfrm>
        <a:off x="2205973" y="2303892"/>
        <a:ext cx="1212998" cy="822358"/>
      </dsp:txXfrm>
    </dsp:sp>
    <dsp:sp modelId="{1289E70D-1D6F-4A5B-ABEA-D71734972F06}">
      <dsp:nvSpPr>
        <dsp:cNvPr id="0" name=""/>
        <dsp:cNvSpPr/>
      </dsp:nvSpPr>
      <dsp:spPr>
        <a:xfrm>
          <a:off x="3463469" y="2346313"/>
          <a:ext cx="946945" cy="7365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32C425-2CA1-401D-97A4-CCDF9C083E22}">
      <dsp:nvSpPr>
        <dsp:cNvPr id="0" name=""/>
        <dsp:cNvSpPr/>
      </dsp:nvSpPr>
      <dsp:spPr>
        <a:xfrm rot="5400000">
          <a:off x="3445877" y="4140502"/>
          <a:ext cx="773425" cy="880517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DA2022-AF38-4A98-910D-1C2C6E66A425}">
      <dsp:nvSpPr>
        <dsp:cNvPr id="0" name=""/>
        <dsp:cNvSpPr/>
      </dsp:nvSpPr>
      <dsp:spPr>
        <a:xfrm>
          <a:off x="3240966" y="3283144"/>
          <a:ext cx="1301992" cy="911352"/>
        </a:xfrm>
        <a:prstGeom prst="roundRect">
          <a:avLst>
            <a:gd name="adj" fmla="val 166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0" kern="12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rPr>
            <a:t>补充性肠外营养</a:t>
          </a:r>
          <a:r>
            <a:rPr lang="en-US" altLang="zh-CN" sz="1600" b="0" kern="12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rPr>
            <a:t>SPN</a:t>
          </a:r>
          <a:endParaRPr lang="zh-CN" altLang="en-US" sz="1600" b="0" kern="1200" dirty="0">
            <a:latin typeface="Times New Roman" panose="02020603050405020304" pitchFamily="18" charset="0"/>
            <a:ea typeface="黑体" panose="02010609060101010101" pitchFamily="49" charset="-122"/>
            <a:cs typeface="Times New Roman" panose="02020603050405020304" pitchFamily="18" charset="0"/>
          </a:endParaRPr>
        </a:p>
      </dsp:txBody>
      <dsp:txXfrm>
        <a:off x="3285463" y="3327641"/>
        <a:ext cx="1212998" cy="822358"/>
      </dsp:txXfrm>
    </dsp:sp>
    <dsp:sp modelId="{694D596E-12E8-4006-B384-3F4B5A812BD2}">
      <dsp:nvSpPr>
        <dsp:cNvPr id="0" name=""/>
        <dsp:cNvSpPr/>
      </dsp:nvSpPr>
      <dsp:spPr>
        <a:xfrm>
          <a:off x="4542959" y="3370063"/>
          <a:ext cx="946945" cy="7365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66F934-DBF9-4C15-B8C0-04441FBA5F31}">
      <dsp:nvSpPr>
        <dsp:cNvPr id="0" name=""/>
        <dsp:cNvSpPr/>
      </dsp:nvSpPr>
      <dsp:spPr>
        <a:xfrm>
          <a:off x="4320457" y="4306894"/>
          <a:ext cx="1301992" cy="911352"/>
        </a:xfrm>
        <a:prstGeom prst="roundRect">
          <a:avLst>
            <a:gd name="adj" fmla="val 166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0" kern="12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rPr>
            <a:t>全肠外营养</a:t>
          </a:r>
          <a:r>
            <a:rPr lang="en-US" altLang="zh-CN" sz="1600" b="0" kern="12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rPr>
            <a:t>TPN</a:t>
          </a:r>
          <a:endParaRPr lang="zh-CN" altLang="en-US" sz="1600" b="0" kern="1200" dirty="0">
            <a:latin typeface="Times New Roman" panose="02020603050405020304" pitchFamily="18" charset="0"/>
            <a:ea typeface="黑体" panose="02010609060101010101" pitchFamily="49" charset="-122"/>
            <a:cs typeface="Times New Roman" panose="02020603050405020304" pitchFamily="18" charset="0"/>
          </a:endParaRPr>
        </a:p>
      </dsp:txBody>
      <dsp:txXfrm>
        <a:off x="4364954" y="4351391"/>
        <a:ext cx="1212998" cy="82235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CAE7EE-DF00-4919-8A40-67529344733A}">
      <dsp:nvSpPr>
        <dsp:cNvPr id="0" name=""/>
        <dsp:cNvSpPr/>
      </dsp:nvSpPr>
      <dsp:spPr>
        <a:xfrm>
          <a:off x="3627250" y="1060836"/>
          <a:ext cx="1720973" cy="4453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2696"/>
              </a:lnTo>
              <a:lnTo>
                <a:pt x="1720973" y="222696"/>
              </a:lnTo>
              <a:lnTo>
                <a:pt x="1720973" y="445392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991D48-34DD-4E83-8217-FAEC9011DBBE}">
      <dsp:nvSpPr>
        <dsp:cNvPr id="0" name=""/>
        <dsp:cNvSpPr/>
      </dsp:nvSpPr>
      <dsp:spPr>
        <a:xfrm>
          <a:off x="1906277" y="1060836"/>
          <a:ext cx="1720973" cy="445392"/>
        </a:xfrm>
        <a:custGeom>
          <a:avLst/>
          <a:gdLst/>
          <a:ahLst/>
          <a:cxnLst/>
          <a:rect l="0" t="0" r="0" b="0"/>
          <a:pathLst>
            <a:path>
              <a:moveTo>
                <a:pt x="1720973" y="0"/>
              </a:moveTo>
              <a:lnTo>
                <a:pt x="1720973" y="222696"/>
              </a:lnTo>
              <a:lnTo>
                <a:pt x="0" y="222696"/>
              </a:lnTo>
              <a:lnTo>
                <a:pt x="0" y="445392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D33725-DC10-432A-81D4-F6431B3FA463}">
      <dsp:nvSpPr>
        <dsp:cNvPr id="0" name=""/>
        <dsp:cNvSpPr/>
      </dsp:nvSpPr>
      <dsp:spPr>
        <a:xfrm>
          <a:off x="2128973" y="379"/>
          <a:ext cx="2996554" cy="106045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 kern="1200" dirty="0">
              <a:latin typeface="Microsoft YaHei" charset="-122"/>
              <a:ea typeface="Microsoft YaHei" charset="-122"/>
              <a:cs typeface="Microsoft YaHei" charset="-122"/>
            </a:rPr>
            <a:t>非氮热卡</a:t>
          </a:r>
        </a:p>
      </dsp:txBody>
      <dsp:txXfrm>
        <a:off x="2128973" y="379"/>
        <a:ext cx="2996554" cy="1060457"/>
      </dsp:txXfrm>
    </dsp:sp>
    <dsp:sp modelId="{8010A583-3BA8-4260-B524-2463E75532D7}">
      <dsp:nvSpPr>
        <dsp:cNvPr id="0" name=""/>
        <dsp:cNvSpPr/>
      </dsp:nvSpPr>
      <dsp:spPr>
        <a:xfrm>
          <a:off x="407999" y="1506228"/>
          <a:ext cx="2996554" cy="106045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altLang="zh-CN" sz="2000" b="1" kern="1200" dirty="0">
              <a:latin typeface="Microsoft YaHei" charset="-122"/>
              <a:ea typeface="Microsoft YaHei" charset="-122"/>
              <a:cs typeface="Microsoft YaHei" charset="-122"/>
            </a:rPr>
            <a:t>30%</a:t>
          </a:r>
          <a:r>
            <a:rPr lang="zh-CN" altLang="en-US" sz="2000" b="1" kern="1200" dirty="0">
              <a:latin typeface="Microsoft YaHei" charset="-122"/>
              <a:ea typeface="Microsoft YaHei" charset="-122"/>
              <a:cs typeface="Microsoft YaHei" charset="-122"/>
            </a:rPr>
            <a:t>脂肪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zh-CN" altLang="en-US" sz="2000" b="1" kern="1200" dirty="0">
              <a:latin typeface="Microsoft YaHei" charset="-122"/>
              <a:ea typeface="Microsoft YaHei" charset="-122"/>
              <a:cs typeface="Microsoft YaHei" charset="-122"/>
            </a:rPr>
            <a:t>（或</a:t>
          </a:r>
          <a:r>
            <a:rPr lang="en-US" altLang="zh-CN" sz="2000" b="1" kern="1200" dirty="0">
              <a:latin typeface="Microsoft YaHei" charset="-122"/>
              <a:ea typeface="Microsoft YaHei" charset="-122"/>
              <a:cs typeface="Microsoft YaHei" charset="-122"/>
            </a:rPr>
            <a:t>40%</a:t>
          </a:r>
          <a:r>
            <a:rPr lang="zh-CN" altLang="en-US" sz="2000" b="1" kern="1200" dirty="0">
              <a:latin typeface="Microsoft YaHei" charset="-122"/>
              <a:ea typeface="Microsoft YaHei" charset="-122"/>
              <a:cs typeface="Microsoft YaHei" charset="-122"/>
            </a:rPr>
            <a:t>）</a:t>
          </a:r>
        </a:p>
      </dsp:txBody>
      <dsp:txXfrm>
        <a:off x="407999" y="1506228"/>
        <a:ext cx="2996554" cy="1060457"/>
      </dsp:txXfrm>
    </dsp:sp>
    <dsp:sp modelId="{83E75B88-3531-4FCA-A058-21D8D2C58046}">
      <dsp:nvSpPr>
        <dsp:cNvPr id="0" name=""/>
        <dsp:cNvSpPr/>
      </dsp:nvSpPr>
      <dsp:spPr>
        <a:xfrm>
          <a:off x="3849946" y="1506228"/>
          <a:ext cx="2996554" cy="106045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altLang="zh-CN" sz="2000" b="1" kern="1200" dirty="0">
              <a:latin typeface="Microsoft YaHei" charset="-122"/>
              <a:ea typeface="Microsoft YaHei" charset="-122"/>
              <a:cs typeface="Microsoft YaHei" charset="-122"/>
            </a:rPr>
            <a:t>70%</a:t>
          </a:r>
          <a:r>
            <a:rPr lang="zh-CN" altLang="en-US" sz="2000" b="1" kern="1200" dirty="0">
              <a:latin typeface="Microsoft YaHei" charset="-122"/>
              <a:ea typeface="Microsoft YaHei" charset="-122"/>
              <a:cs typeface="Microsoft YaHei" charset="-122"/>
            </a:rPr>
            <a:t>葡萄糖</a:t>
          </a:r>
        </a:p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zh-CN" altLang="en-US" sz="2000" b="1" kern="1200" dirty="0">
              <a:latin typeface="Microsoft YaHei" charset="-122"/>
              <a:ea typeface="Microsoft YaHei" charset="-122"/>
              <a:cs typeface="Microsoft YaHei" charset="-122"/>
            </a:rPr>
            <a:t>（或</a:t>
          </a:r>
          <a:r>
            <a:rPr lang="en-US" altLang="zh-CN" sz="2000" b="1" kern="1200" dirty="0">
              <a:latin typeface="Microsoft YaHei" charset="-122"/>
              <a:ea typeface="Microsoft YaHei" charset="-122"/>
              <a:cs typeface="Microsoft YaHei" charset="-122"/>
            </a:rPr>
            <a:t>60%</a:t>
          </a:r>
          <a:r>
            <a:rPr lang="zh-CN" altLang="en-US" sz="2000" b="1" kern="1200" dirty="0">
              <a:latin typeface="Microsoft YaHei" charset="-122"/>
              <a:ea typeface="Microsoft YaHei" charset="-122"/>
              <a:cs typeface="Microsoft YaHei" charset="-122"/>
            </a:rPr>
            <a:t>）</a:t>
          </a:r>
        </a:p>
      </dsp:txBody>
      <dsp:txXfrm>
        <a:off x="3849946" y="1506228"/>
        <a:ext cx="2996554" cy="106045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143D00-6B3A-4A62-BCEE-CC513EFD7E61}">
      <dsp:nvSpPr>
        <dsp:cNvPr id="0" name=""/>
        <dsp:cNvSpPr/>
      </dsp:nvSpPr>
      <dsp:spPr>
        <a:xfrm rot="5400000">
          <a:off x="207406" y="1069253"/>
          <a:ext cx="773425" cy="880517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D53003-5F3E-4214-B4DD-DC1F6819AEE9}">
      <dsp:nvSpPr>
        <dsp:cNvPr id="0" name=""/>
        <dsp:cNvSpPr/>
      </dsp:nvSpPr>
      <dsp:spPr>
        <a:xfrm>
          <a:off x="2496" y="211895"/>
          <a:ext cx="1301992" cy="911352"/>
        </a:xfrm>
        <a:prstGeom prst="roundRect">
          <a:avLst>
            <a:gd name="adj" fmla="val 166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0" kern="12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rPr>
            <a:t>经口进食</a:t>
          </a:r>
        </a:p>
      </dsp:txBody>
      <dsp:txXfrm>
        <a:off x="46993" y="256392"/>
        <a:ext cx="1212998" cy="822358"/>
      </dsp:txXfrm>
    </dsp:sp>
    <dsp:sp modelId="{6336A0EA-DACB-49D8-A88E-4BB3DF7C05BC}">
      <dsp:nvSpPr>
        <dsp:cNvPr id="0" name=""/>
        <dsp:cNvSpPr/>
      </dsp:nvSpPr>
      <dsp:spPr>
        <a:xfrm>
          <a:off x="1304488" y="298814"/>
          <a:ext cx="946945" cy="7365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D23104-1D82-4142-A61B-6E27BCE9B16A}">
      <dsp:nvSpPr>
        <dsp:cNvPr id="0" name=""/>
        <dsp:cNvSpPr/>
      </dsp:nvSpPr>
      <dsp:spPr>
        <a:xfrm rot="5400000">
          <a:off x="1286897" y="2093002"/>
          <a:ext cx="773425" cy="880517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0820A4-D302-4C11-B97A-89007ACDC357}">
      <dsp:nvSpPr>
        <dsp:cNvPr id="0" name=""/>
        <dsp:cNvSpPr/>
      </dsp:nvSpPr>
      <dsp:spPr>
        <a:xfrm>
          <a:off x="1081986" y="1235645"/>
          <a:ext cx="1301992" cy="911352"/>
        </a:xfrm>
        <a:prstGeom prst="roundRect">
          <a:avLst>
            <a:gd name="adj" fmla="val 166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0" kern="12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rPr>
            <a:t>口服营养补充</a:t>
          </a:r>
          <a:r>
            <a:rPr lang="en-US" altLang="zh-CN" sz="1600" b="0" kern="12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rPr>
            <a:t>ONS</a:t>
          </a:r>
          <a:endParaRPr lang="zh-CN" altLang="en-US" sz="1600" b="0" kern="1200" dirty="0">
            <a:latin typeface="Times New Roman" panose="02020603050405020304" pitchFamily="18" charset="0"/>
            <a:ea typeface="黑体" panose="02010609060101010101" pitchFamily="49" charset="-122"/>
            <a:cs typeface="Times New Roman" panose="02020603050405020304" pitchFamily="18" charset="0"/>
          </a:endParaRPr>
        </a:p>
      </dsp:txBody>
      <dsp:txXfrm>
        <a:off x="1126483" y="1280142"/>
        <a:ext cx="1212998" cy="822358"/>
      </dsp:txXfrm>
    </dsp:sp>
    <dsp:sp modelId="{3DA87E0E-A7C9-4D41-817B-BB9E7B4246E9}">
      <dsp:nvSpPr>
        <dsp:cNvPr id="0" name=""/>
        <dsp:cNvSpPr/>
      </dsp:nvSpPr>
      <dsp:spPr>
        <a:xfrm>
          <a:off x="2383979" y="1322563"/>
          <a:ext cx="946945" cy="7365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42D613-4AAA-4490-9DBB-A6C9728276E9}">
      <dsp:nvSpPr>
        <dsp:cNvPr id="0" name=""/>
        <dsp:cNvSpPr/>
      </dsp:nvSpPr>
      <dsp:spPr>
        <a:xfrm rot="5400000">
          <a:off x="2366387" y="3116752"/>
          <a:ext cx="773425" cy="880517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95E1B6-946D-4B91-9946-D22A99C847BF}">
      <dsp:nvSpPr>
        <dsp:cNvPr id="0" name=""/>
        <dsp:cNvSpPr/>
      </dsp:nvSpPr>
      <dsp:spPr>
        <a:xfrm>
          <a:off x="2161476" y="2259395"/>
          <a:ext cx="1301992" cy="911352"/>
        </a:xfrm>
        <a:prstGeom prst="roundRect">
          <a:avLst>
            <a:gd name="adj" fmla="val 166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0" kern="12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rPr>
            <a:t>全肠内营养</a:t>
          </a:r>
          <a:r>
            <a:rPr lang="en-US" altLang="zh-CN" sz="1600" b="0" kern="12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rPr>
            <a:t>TEN</a:t>
          </a:r>
        </a:p>
      </dsp:txBody>
      <dsp:txXfrm>
        <a:off x="2205973" y="2303892"/>
        <a:ext cx="1212998" cy="822358"/>
      </dsp:txXfrm>
    </dsp:sp>
    <dsp:sp modelId="{1289E70D-1D6F-4A5B-ABEA-D71734972F06}">
      <dsp:nvSpPr>
        <dsp:cNvPr id="0" name=""/>
        <dsp:cNvSpPr/>
      </dsp:nvSpPr>
      <dsp:spPr>
        <a:xfrm>
          <a:off x="3463469" y="2346313"/>
          <a:ext cx="946945" cy="7365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32C425-2CA1-401D-97A4-CCDF9C083E22}">
      <dsp:nvSpPr>
        <dsp:cNvPr id="0" name=""/>
        <dsp:cNvSpPr/>
      </dsp:nvSpPr>
      <dsp:spPr>
        <a:xfrm rot="5400000">
          <a:off x="3445877" y="4140502"/>
          <a:ext cx="773425" cy="880517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DA2022-AF38-4A98-910D-1C2C6E66A425}">
      <dsp:nvSpPr>
        <dsp:cNvPr id="0" name=""/>
        <dsp:cNvSpPr/>
      </dsp:nvSpPr>
      <dsp:spPr>
        <a:xfrm>
          <a:off x="3240966" y="3283144"/>
          <a:ext cx="1301992" cy="911352"/>
        </a:xfrm>
        <a:prstGeom prst="roundRect">
          <a:avLst>
            <a:gd name="adj" fmla="val 166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0" kern="12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rPr>
            <a:t>补充性肠外营养</a:t>
          </a:r>
          <a:r>
            <a:rPr lang="en-US" altLang="zh-CN" sz="1600" b="0" kern="12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rPr>
            <a:t>SPN</a:t>
          </a:r>
          <a:endParaRPr lang="zh-CN" altLang="en-US" sz="1600" b="0" kern="1200" dirty="0">
            <a:latin typeface="Times New Roman" panose="02020603050405020304" pitchFamily="18" charset="0"/>
            <a:ea typeface="黑体" panose="02010609060101010101" pitchFamily="49" charset="-122"/>
            <a:cs typeface="Times New Roman" panose="02020603050405020304" pitchFamily="18" charset="0"/>
          </a:endParaRPr>
        </a:p>
      </dsp:txBody>
      <dsp:txXfrm>
        <a:off x="3285463" y="3327641"/>
        <a:ext cx="1212998" cy="822358"/>
      </dsp:txXfrm>
    </dsp:sp>
    <dsp:sp modelId="{694D596E-12E8-4006-B384-3F4B5A812BD2}">
      <dsp:nvSpPr>
        <dsp:cNvPr id="0" name=""/>
        <dsp:cNvSpPr/>
      </dsp:nvSpPr>
      <dsp:spPr>
        <a:xfrm>
          <a:off x="4542959" y="3370063"/>
          <a:ext cx="946945" cy="7365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66F934-DBF9-4C15-B8C0-04441FBA5F31}">
      <dsp:nvSpPr>
        <dsp:cNvPr id="0" name=""/>
        <dsp:cNvSpPr/>
      </dsp:nvSpPr>
      <dsp:spPr>
        <a:xfrm>
          <a:off x="4320457" y="4306894"/>
          <a:ext cx="1301992" cy="911352"/>
        </a:xfrm>
        <a:prstGeom prst="roundRect">
          <a:avLst>
            <a:gd name="adj" fmla="val 166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0" kern="12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rPr>
            <a:t>全肠外营养</a:t>
          </a:r>
          <a:r>
            <a:rPr lang="en-US" altLang="zh-CN" sz="1600" b="0" kern="12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rPr>
            <a:t>TPN</a:t>
          </a:r>
          <a:endParaRPr lang="zh-CN" altLang="en-US" sz="1600" b="0" kern="1200" dirty="0">
            <a:latin typeface="Times New Roman" panose="02020603050405020304" pitchFamily="18" charset="0"/>
            <a:ea typeface="黑体" panose="02010609060101010101" pitchFamily="49" charset="-122"/>
            <a:cs typeface="Times New Roman" panose="02020603050405020304" pitchFamily="18" charset="0"/>
          </a:endParaRPr>
        </a:p>
      </dsp:txBody>
      <dsp:txXfrm>
        <a:off x="4364954" y="4351391"/>
        <a:ext cx="1212998" cy="8223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772EC8-6F35-404C-B568-DA8E816ADDA8}" type="datetimeFigureOut">
              <a:rPr lang="en-US" smtClean="0"/>
              <a:t>6/5/2025</a:t>
            </a:fld>
            <a:endParaRPr 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33C624-A922-4E8E-AADD-00DE8A2467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7679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术前</a:t>
            </a:r>
            <a:r>
              <a:rPr lang="en-US" altLang="zh-CN" dirty="0"/>
              <a:t>ONS</a:t>
            </a:r>
            <a:br>
              <a:rPr lang="en-US" altLang="zh-CN" dirty="0"/>
            </a:br>
            <a:r>
              <a:rPr lang="zh-CN" altLang="en-US" dirty="0"/>
              <a:t>术中</a:t>
            </a:r>
            <a:r>
              <a:rPr lang="en-US" altLang="zh-CN" dirty="0"/>
              <a:t>NCJ</a:t>
            </a:r>
            <a:br>
              <a:rPr lang="en-US" altLang="zh-CN" dirty="0"/>
            </a:br>
            <a:r>
              <a:rPr lang="zh-CN" altLang="en-US" dirty="0"/>
              <a:t>术后或需要</a:t>
            </a:r>
            <a:r>
              <a:rPr lang="en-US" altLang="zh-CN" dirty="0"/>
              <a:t>SPN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B30ADF-E1FD-4570-B159-A3762F50BE70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51522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备注占位符 2"/>
          <p:cNvSpPr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33795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F44161F-B37F-4669-B35C-DB484A688ABA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35712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备注占位符 2"/>
          <p:cNvSpPr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33795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F44161F-B37F-4669-B35C-DB484A688ABA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63226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备注占位符 2"/>
          <p:cNvSpPr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33795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F44161F-B37F-4669-B35C-DB484A688ABA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86728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B30ADF-E1FD-4570-B159-A3762F50BE70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30116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B30ADF-E1FD-4570-B159-A3762F50BE70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83272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6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6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jp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2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5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1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2.png"/></Relationships>
</file>

<file path=ppt/slideLayouts/_rels/slideLayout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7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6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0.png"/><Relationship Id="rId7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7.jpeg"/><Relationship Id="rId5" Type="http://schemas.openxmlformats.org/officeDocument/2006/relationships/image" Target="../media/image6.png"/><Relationship Id="rId4" Type="http://schemas.openxmlformats.org/officeDocument/2006/relationships/image" Target="../media/image2.jpg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8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4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8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jpg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12.png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9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11.png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18.png"/></Relationships>
</file>

<file path=ppt/slideLayouts/_rels/slideLayout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7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6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0.png"/><Relationship Id="rId7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7.jpeg"/><Relationship Id="rId5" Type="http://schemas.openxmlformats.org/officeDocument/2006/relationships/image" Target="../media/image6.png"/><Relationship Id="rId4" Type="http://schemas.openxmlformats.org/officeDocument/2006/relationships/image" Target="../media/image2.jpg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0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0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0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0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0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0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0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0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0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1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1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1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1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28.png"/></Relationships>
</file>

<file path=ppt/slideLayouts/_rels/slideLayout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34.png"/></Relationships>
</file>

<file path=ppt/slideLayouts/_rels/slideLayout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14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4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1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6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AB2DB-902C-4BBD-9ADC-530DCD4C3747}" type="datetimeFigureOut">
              <a:rPr lang="en-US" smtClean="0"/>
              <a:t>6/5/2025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2117B-587F-439B-99F8-3E8DCE2AFC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653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8D082FD-F75A-4413-ACE9-BB590F819E7D}" type="datetime1">
              <a:rPr lang="zh-CN" altLang="en-US" smtClean="0"/>
              <a:t>2025/6/5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9F29F-8BC7-4B14-89E1-C3D719EC8E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577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00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内容占位符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586"/>
          <a:stretch/>
        </p:blipFill>
        <p:spPr>
          <a:xfrm flipH="1">
            <a:off x="8857682" y="16935"/>
            <a:ext cx="3333414" cy="1103086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8857682" y="8467"/>
            <a:ext cx="3334318" cy="1101725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-2" y="6646333"/>
            <a:ext cx="12192001" cy="211667"/>
          </a:xfrm>
          <a:prstGeom prst="rect">
            <a:avLst/>
          </a:prstGeom>
          <a:solidFill>
            <a:srgbClr val="7514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-1" y="3077029"/>
            <a:ext cx="12192001" cy="3780971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11784870" y="6565740"/>
            <a:ext cx="223320" cy="223320"/>
          </a:xfrm>
          <a:prstGeom prst="ellipse">
            <a:avLst/>
          </a:prstGeom>
          <a:solidFill>
            <a:srgbClr val="751488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>
              <a:solidFill>
                <a:prstClr val="white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39057" y="0"/>
            <a:ext cx="11276867" cy="1101725"/>
          </a:xfrm>
        </p:spPr>
        <p:txBody>
          <a:bodyPr anchor="b"/>
          <a:lstStyle>
            <a:lvl1pPr>
              <a:defRPr b="1">
                <a:solidFill>
                  <a:srgbClr val="751488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4457" y="1480456"/>
            <a:ext cx="11205029" cy="4875893"/>
          </a:xfrm>
        </p:spPr>
        <p:txBody>
          <a:bodyPr/>
          <a:lstStyle>
            <a:lvl1pPr>
              <a:buClr>
                <a:srgbClr val="79187B"/>
              </a:buCl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buClr>
                <a:srgbClr val="79187B"/>
              </a:buCl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buClr>
                <a:srgbClr val="79187B"/>
              </a:buCl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buClr>
                <a:srgbClr val="79187B"/>
              </a:buCl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buClr>
                <a:srgbClr val="79187B"/>
              </a:buCl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600546" y="6423934"/>
            <a:ext cx="590550" cy="501650"/>
          </a:xfrm>
        </p:spPr>
        <p:txBody>
          <a:bodyPr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29D9F29F-8BC7-4B14-89E1-C3D719EC8E7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矩形 7"/>
          <p:cNvSpPr/>
          <p:nvPr/>
        </p:nvSpPr>
        <p:spPr>
          <a:xfrm>
            <a:off x="-1" y="1101725"/>
            <a:ext cx="12192001" cy="45719"/>
          </a:xfrm>
          <a:prstGeom prst="rect">
            <a:avLst/>
          </a:prstGeom>
          <a:gradFill>
            <a:gsLst>
              <a:gs pos="0">
                <a:srgbClr val="751488"/>
              </a:gs>
              <a:gs pos="99083">
                <a:schemeClr val="bg1"/>
              </a:gs>
              <a:gs pos="50000">
                <a:srgbClr val="D8CDF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555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00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内容占位符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586"/>
          <a:stretch/>
        </p:blipFill>
        <p:spPr>
          <a:xfrm>
            <a:off x="-1" y="3889829"/>
            <a:ext cx="8329875" cy="2756504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-2" y="6646333"/>
            <a:ext cx="12192001" cy="211667"/>
          </a:xfrm>
          <a:prstGeom prst="rect">
            <a:avLst/>
          </a:prstGeom>
          <a:solidFill>
            <a:srgbClr val="7514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-905" y="4020458"/>
            <a:ext cx="8491761" cy="2625876"/>
          </a:xfrm>
          <a:prstGeom prst="rect">
            <a:avLst/>
          </a:prstGeom>
          <a:solidFill>
            <a:srgbClr val="FFFFFF">
              <a:alpha val="7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881" y="208863"/>
            <a:ext cx="1264220" cy="649636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5783" y="265705"/>
            <a:ext cx="1445623" cy="325191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9312366" y="208863"/>
            <a:ext cx="272537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b="1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药苑论道，新知行知</a:t>
            </a:r>
          </a:p>
        </p:txBody>
      </p:sp>
      <p:sp>
        <p:nvSpPr>
          <p:cNvPr id="9" name="椭圆 8"/>
          <p:cNvSpPr/>
          <p:nvPr/>
        </p:nvSpPr>
        <p:spPr>
          <a:xfrm>
            <a:off x="2481944" y="1591708"/>
            <a:ext cx="769441" cy="769441"/>
          </a:xfrm>
          <a:prstGeom prst="ellipse">
            <a:avLst/>
          </a:prstGeom>
          <a:solidFill>
            <a:srgbClr val="7A19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3533473" y="1591169"/>
            <a:ext cx="769441" cy="769441"/>
          </a:xfrm>
          <a:prstGeom prst="ellipse">
            <a:avLst/>
          </a:prstGeom>
          <a:solidFill>
            <a:srgbClr val="7A19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2481944" y="1591708"/>
            <a:ext cx="414818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kern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目   录</a:t>
            </a:r>
          </a:p>
        </p:txBody>
      </p:sp>
      <p:cxnSp>
        <p:nvCxnSpPr>
          <p:cNvPr id="19" name="直接连接符 18"/>
          <p:cNvCxnSpPr/>
          <p:nvPr/>
        </p:nvCxnSpPr>
        <p:spPr>
          <a:xfrm>
            <a:off x="4302914" y="1975889"/>
            <a:ext cx="5370125" cy="0"/>
          </a:xfrm>
          <a:prstGeom prst="line">
            <a:avLst/>
          </a:prstGeom>
          <a:ln w="38100">
            <a:solidFill>
              <a:srgbClr val="7A19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123479" y="2981332"/>
            <a:ext cx="7013295" cy="3198809"/>
          </a:xfrm>
        </p:spPr>
        <p:txBody>
          <a:bodyPr anchor="t">
            <a:normAutofit/>
          </a:bodyPr>
          <a:lstStyle>
            <a:lvl1pPr marL="742950" indent="-742950">
              <a:buClr>
                <a:srgbClr val="7A197C"/>
              </a:buClr>
              <a:buFont typeface="+mj-lt"/>
              <a:buAutoNum type="arabicPeriod"/>
              <a:defRPr sz="3600" b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22" name="椭圆 21"/>
          <p:cNvSpPr/>
          <p:nvPr/>
        </p:nvSpPr>
        <p:spPr>
          <a:xfrm>
            <a:off x="9673039" y="1905000"/>
            <a:ext cx="141817" cy="141817"/>
          </a:xfrm>
          <a:prstGeom prst="ellipse">
            <a:avLst/>
          </a:prstGeom>
          <a:solidFill>
            <a:srgbClr val="FFFFFF"/>
          </a:solidFill>
          <a:ln w="19050">
            <a:solidFill>
              <a:srgbClr val="7A19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11784870" y="6565740"/>
            <a:ext cx="223320" cy="223320"/>
          </a:xfrm>
          <a:prstGeom prst="ellipse">
            <a:avLst/>
          </a:prstGeom>
          <a:solidFill>
            <a:srgbClr val="751488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>
              <a:solidFill>
                <a:prstClr val="white"/>
              </a:solidFill>
            </a:endParaRPr>
          </a:p>
        </p:txBody>
      </p:sp>
      <p:sp>
        <p:nvSpPr>
          <p:cNvPr id="20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600546" y="6423934"/>
            <a:ext cx="590550" cy="501650"/>
          </a:xfrm>
        </p:spPr>
        <p:txBody>
          <a:bodyPr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29D9F29F-8BC7-4B14-89E1-C3D719EC8E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41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000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内容占位符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586"/>
          <a:stretch/>
        </p:blipFill>
        <p:spPr>
          <a:xfrm>
            <a:off x="-1" y="3889829"/>
            <a:ext cx="8329875" cy="2756504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-2" y="6646333"/>
            <a:ext cx="12192001" cy="211667"/>
          </a:xfrm>
          <a:prstGeom prst="rect">
            <a:avLst/>
          </a:prstGeom>
          <a:solidFill>
            <a:srgbClr val="7514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-905" y="4020458"/>
            <a:ext cx="8491761" cy="2625876"/>
          </a:xfrm>
          <a:prstGeom prst="rect">
            <a:avLst/>
          </a:prstGeom>
          <a:solidFill>
            <a:srgbClr val="FFFFFF">
              <a:alpha val="7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881" y="208863"/>
            <a:ext cx="1264220" cy="649636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89891" y="2946053"/>
            <a:ext cx="9111538" cy="1756923"/>
          </a:xfrm>
        </p:spPr>
        <p:txBody>
          <a:bodyPr anchor="t">
            <a:normAutofit/>
          </a:bodyPr>
          <a:lstStyle>
            <a:lvl1pPr marL="0" indent="0">
              <a:buClr>
                <a:srgbClr val="7A197C"/>
              </a:buClr>
              <a:buFont typeface="+mj-lt"/>
              <a:buNone/>
              <a:defRPr sz="4400" b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7" name="椭圆 6"/>
          <p:cNvSpPr/>
          <p:nvPr/>
        </p:nvSpPr>
        <p:spPr>
          <a:xfrm>
            <a:off x="11784870" y="6565740"/>
            <a:ext cx="223320" cy="223320"/>
          </a:xfrm>
          <a:prstGeom prst="ellipse">
            <a:avLst/>
          </a:prstGeom>
          <a:solidFill>
            <a:srgbClr val="751488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>
              <a:solidFill>
                <a:prstClr val="white"/>
              </a:solidFill>
            </a:endParaRPr>
          </a:p>
        </p:txBody>
      </p:sp>
      <p:sp>
        <p:nvSpPr>
          <p:cNvPr id="8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600546" y="6423934"/>
            <a:ext cx="590550" cy="501650"/>
          </a:xfrm>
        </p:spPr>
        <p:txBody>
          <a:bodyPr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29D9F29F-8BC7-4B14-89E1-C3D719EC8E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416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0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6645070"/>
            <a:ext cx="12192000" cy="227443"/>
          </a:xfrm>
          <a:prstGeom prst="rect">
            <a:avLst/>
          </a:prstGeom>
          <a:solidFill>
            <a:srgbClr val="7514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03957"/>
            <a:ext cx="7191874" cy="453557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760" r="1"/>
          <a:stretch/>
        </p:blipFill>
        <p:spPr>
          <a:xfrm>
            <a:off x="10725440" y="252527"/>
            <a:ext cx="1022013" cy="43146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926"/>
          <a:stretch/>
        </p:blipFill>
        <p:spPr>
          <a:xfrm>
            <a:off x="3090324" y="148182"/>
            <a:ext cx="1255389" cy="53581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8909" y="2560891"/>
            <a:ext cx="4170498" cy="2143066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5497" y="1937680"/>
            <a:ext cx="1445623" cy="325191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9022080" y="1880838"/>
            <a:ext cx="272537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b="1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药苑论道，新知行知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432724" y="216577"/>
            <a:ext cx="2657600" cy="449937"/>
            <a:chOff x="432724" y="216577"/>
            <a:chExt cx="2657600" cy="449937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9271"/>
            <a:stretch/>
          </p:blipFill>
          <p:spPr>
            <a:xfrm>
              <a:off x="432724" y="252527"/>
              <a:ext cx="1367501" cy="413987"/>
            </a:xfrm>
            <a:prstGeom prst="rect">
              <a:avLst/>
            </a:prstGeom>
          </p:spPr>
        </p:pic>
        <p:sp>
          <p:nvSpPr>
            <p:cNvPr id="16" name="文本框 15"/>
            <p:cNvSpPr txBox="1"/>
            <p:nvPr/>
          </p:nvSpPr>
          <p:spPr>
            <a:xfrm>
              <a:off x="1734904" y="216577"/>
              <a:ext cx="1355420" cy="43088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CN" altLang="en-US" sz="2200" dirty="0">
                  <a:solidFill>
                    <a:srgbClr val="7A197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中文版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96182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7EB8E8E-5498-43ED-A60D-B1297C42D8C0}" type="datetime1">
              <a:rPr lang="zh-CN" altLang="en-US" smtClean="0"/>
              <a:t>2025/6/5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9F29F-8BC7-4B14-89E1-C3D719EC8E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370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E0A2EC0-7975-4ABA-A147-F36D627433CC}" type="datetime1">
              <a:rPr lang="zh-CN" altLang="en-US" smtClean="0"/>
              <a:t>2025/6/5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9F29F-8BC7-4B14-89E1-C3D719EC8E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8593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5D3836B-F24A-4F58-87F9-CEF193C8EFE5}" type="datetime1">
              <a:rPr lang="zh-CN" altLang="en-US" smtClean="0"/>
              <a:t>2025/6/5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9F29F-8BC7-4B14-89E1-C3D719EC8E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151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000结尾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/>
          <p:cNvGrpSpPr/>
          <p:nvPr/>
        </p:nvGrpSpPr>
        <p:grpSpPr>
          <a:xfrm>
            <a:off x="2030599" y="2145164"/>
            <a:ext cx="2887766" cy="1767439"/>
            <a:chOff x="2030599" y="2145164"/>
            <a:chExt cx="2887766" cy="1767439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30599" y="2523314"/>
              <a:ext cx="2703616" cy="1389289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30599" y="2176986"/>
              <a:ext cx="984061" cy="221364"/>
            </a:xfrm>
            <a:prstGeom prst="rect">
              <a:avLst/>
            </a:prstGeom>
          </p:spPr>
        </p:pic>
        <p:sp>
          <p:nvSpPr>
            <p:cNvPr id="18" name="文本框 17"/>
            <p:cNvSpPr txBox="1"/>
            <p:nvPr/>
          </p:nvSpPr>
          <p:spPr>
            <a:xfrm>
              <a:off x="3059500" y="2145164"/>
              <a:ext cx="185886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药苑论道，新知行知</a:t>
              </a:r>
            </a:p>
          </p:txBody>
        </p:sp>
      </p:grpSp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514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241300" y="215900"/>
            <a:ext cx="11722100" cy="6388100"/>
          </a:xfrm>
          <a:prstGeom prst="roundRect">
            <a:avLst>
              <a:gd name="adj" fmla="val 235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内容占位符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586"/>
          <a:stretch/>
        </p:blipFill>
        <p:spPr>
          <a:xfrm>
            <a:off x="242204" y="3851730"/>
            <a:ext cx="8329875" cy="2756504"/>
          </a:xfrm>
          <a:prstGeom prst="roundRect">
            <a:avLst>
              <a:gd name="adj" fmla="val 5610"/>
            </a:avLst>
          </a:prstGeom>
        </p:spPr>
      </p:pic>
      <p:sp>
        <p:nvSpPr>
          <p:cNvPr id="10" name="圆角矩形 9"/>
          <p:cNvSpPr/>
          <p:nvPr/>
        </p:nvSpPr>
        <p:spPr>
          <a:xfrm>
            <a:off x="241300" y="3376028"/>
            <a:ext cx="8842665" cy="3227971"/>
          </a:xfrm>
          <a:prstGeom prst="roundRect">
            <a:avLst>
              <a:gd name="adj" fmla="val 3844"/>
            </a:avLst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760" r="1"/>
          <a:stretch/>
        </p:blipFill>
        <p:spPr>
          <a:xfrm>
            <a:off x="10725440" y="542813"/>
            <a:ext cx="1022013" cy="43146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926"/>
          <a:stretch/>
        </p:blipFill>
        <p:spPr>
          <a:xfrm>
            <a:off x="3090324" y="438468"/>
            <a:ext cx="1255389" cy="535813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432724" y="506863"/>
            <a:ext cx="2657600" cy="449937"/>
            <a:chOff x="432724" y="216577"/>
            <a:chExt cx="2657600" cy="449937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9271"/>
            <a:stretch/>
          </p:blipFill>
          <p:spPr>
            <a:xfrm>
              <a:off x="432724" y="252527"/>
              <a:ext cx="1367501" cy="413987"/>
            </a:xfrm>
            <a:prstGeom prst="rect">
              <a:avLst/>
            </a:prstGeom>
          </p:spPr>
        </p:pic>
        <p:sp>
          <p:nvSpPr>
            <p:cNvPr id="15" name="文本框 14"/>
            <p:cNvSpPr txBox="1"/>
            <p:nvPr/>
          </p:nvSpPr>
          <p:spPr>
            <a:xfrm>
              <a:off x="1734904" y="216577"/>
              <a:ext cx="1355420" cy="43088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CN" altLang="en-US" sz="2200" dirty="0">
                  <a:solidFill>
                    <a:srgbClr val="7A197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中文版</a:t>
              </a:r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3595375" y="2046800"/>
            <a:ext cx="564779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0" b="1" dirty="0">
                <a:solidFill>
                  <a:srgbClr val="7A197C"/>
                </a:solidFill>
              </a:rPr>
              <a:t>Thanks!</a:t>
            </a:r>
            <a:endParaRPr lang="zh-CN" altLang="en-US" sz="12000" b="1" dirty="0">
              <a:solidFill>
                <a:srgbClr val="7A197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2258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2364AE3-280A-4558-AF6B-696BBD96B3C8}" type="datetime1">
              <a:rPr lang="zh-CN" altLang="en-US" smtClean="0"/>
              <a:t>2025/6/5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9F29F-8BC7-4B14-89E1-C3D719EC8E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278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71D09C0-7911-466E-B430-F563E5CCAD2B}" type="datetime1">
              <a:rPr lang="zh-CN" altLang="en-US" smtClean="0"/>
              <a:t>2025/6/5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9F29F-8BC7-4B14-89E1-C3D719EC8E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8124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0E4484A-A721-40E9-BF8F-AD85DB29173B}" type="datetime1">
              <a:rPr lang="zh-CN" altLang="en-US" smtClean="0"/>
              <a:t>2025/6/5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9F29F-8BC7-4B14-89E1-C3D719EC8E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9034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2FC2BFA3-E71B-424D-945A-E58D19F95B83}" type="datetime1">
              <a:rPr lang="zh-CN" altLang="en-US" smtClean="0"/>
              <a:t>2025/6/5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9F29F-8BC7-4B14-89E1-C3D719EC8E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4406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00题目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内容占位符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586"/>
          <a:stretch>
            <a:fillRect/>
          </a:stretch>
        </p:blipFill>
        <p:spPr>
          <a:xfrm>
            <a:off x="-1" y="3889829"/>
            <a:ext cx="8329875" cy="2756504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-2" y="6646333"/>
            <a:ext cx="12192001" cy="211667"/>
          </a:xfrm>
          <a:prstGeom prst="rect">
            <a:avLst/>
          </a:prstGeom>
          <a:solidFill>
            <a:srgbClr val="7514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-905" y="4020458"/>
            <a:ext cx="8491761" cy="2625876"/>
          </a:xfrm>
          <a:prstGeom prst="rect">
            <a:avLst/>
          </a:prstGeom>
          <a:solidFill>
            <a:srgbClr val="FFFFFF">
              <a:alpha val="7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869479" y="1953953"/>
            <a:ext cx="7013295" cy="3198809"/>
          </a:xfrm>
        </p:spPr>
        <p:txBody>
          <a:bodyPr anchor="t">
            <a:normAutofit/>
          </a:bodyPr>
          <a:lstStyle>
            <a:lvl1pPr marL="742950" indent="-742950">
              <a:buClr>
                <a:srgbClr val="7A197C"/>
              </a:buClr>
              <a:buFont typeface="+mj-lt"/>
              <a:buAutoNum type="arabicPeriod"/>
              <a:defRPr sz="3600" b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606" y="123046"/>
            <a:ext cx="744647" cy="705629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7939139" y="208863"/>
            <a:ext cx="4129036" cy="430887"/>
            <a:chOff x="7653389" y="208863"/>
            <a:chExt cx="4129036" cy="430887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53389" y="282639"/>
              <a:ext cx="1360306" cy="306000"/>
            </a:xfrm>
            <a:prstGeom prst="rect">
              <a:avLst/>
            </a:prstGeom>
          </p:spPr>
        </p:pic>
        <p:sp>
          <p:nvSpPr>
            <p:cNvPr id="18" name="文本框 17"/>
            <p:cNvSpPr txBox="1"/>
            <p:nvPr/>
          </p:nvSpPr>
          <p:spPr>
            <a:xfrm>
              <a:off x="9042400" y="208863"/>
              <a:ext cx="2740025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200" b="1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药苑论道，新知行知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68299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0000首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514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1432" y="3461398"/>
            <a:ext cx="7000568" cy="339660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" y="1614473"/>
            <a:ext cx="10057552" cy="206924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6013" y="354676"/>
            <a:ext cx="2743200" cy="236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8693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AD5D0-0EEE-48EB-87DD-711E124800A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31655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00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内容占位符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586"/>
          <a:stretch>
            <a:fillRect/>
          </a:stretch>
        </p:blipFill>
        <p:spPr>
          <a:xfrm flipH="1">
            <a:off x="8857682" y="16935"/>
            <a:ext cx="3333414" cy="1103086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8857682" y="8467"/>
            <a:ext cx="3334318" cy="1101725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-2" y="6646333"/>
            <a:ext cx="12192001" cy="211667"/>
          </a:xfrm>
          <a:prstGeom prst="rect">
            <a:avLst/>
          </a:prstGeom>
          <a:solidFill>
            <a:srgbClr val="7514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-1" y="3077029"/>
            <a:ext cx="12192001" cy="3780971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11784870" y="6565740"/>
            <a:ext cx="223320" cy="223320"/>
          </a:xfrm>
          <a:prstGeom prst="ellipse">
            <a:avLst/>
          </a:prstGeom>
          <a:solidFill>
            <a:srgbClr val="751488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>
              <a:solidFill>
                <a:prstClr val="white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62050" y="0"/>
            <a:ext cx="10553874" cy="1101725"/>
          </a:xfrm>
        </p:spPr>
        <p:txBody>
          <a:bodyPr anchor="b"/>
          <a:lstStyle>
            <a:lvl1pPr>
              <a:defRPr b="1">
                <a:solidFill>
                  <a:srgbClr val="751488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4457" y="1480456"/>
            <a:ext cx="11205029" cy="4875893"/>
          </a:xfrm>
        </p:spPr>
        <p:txBody>
          <a:bodyPr/>
          <a:lstStyle>
            <a:lvl1pPr>
              <a:buClr>
                <a:srgbClr val="79187B"/>
              </a:buCl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buClr>
                <a:srgbClr val="79187B"/>
              </a:buCl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buClr>
                <a:srgbClr val="79187B"/>
              </a:buCl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buClr>
                <a:srgbClr val="79187B"/>
              </a:buCl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buClr>
                <a:srgbClr val="79187B"/>
              </a:buCl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600546" y="6423934"/>
            <a:ext cx="590550" cy="501650"/>
          </a:xfrm>
        </p:spPr>
        <p:txBody>
          <a:bodyPr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5BE457B-E865-4365-949B-AC0967252B69}" type="slidenum">
              <a:rPr lang="zh-CN" altLang="en-US" smtClean="0">
                <a:solidFill>
                  <a:prstClr val="white"/>
                </a:solidFill>
              </a:rPr>
              <a:pPr/>
              <a:t>‹#›</a:t>
            </a:fld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-1" y="1101725"/>
            <a:ext cx="12192001" cy="45719"/>
          </a:xfrm>
          <a:prstGeom prst="rect">
            <a:avLst/>
          </a:prstGeom>
          <a:gradFill>
            <a:gsLst>
              <a:gs pos="0">
                <a:srgbClr val="751488"/>
              </a:gs>
              <a:gs pos="99083">
                <a:schemeClr val="bg1"/>
              </a:gs>
              <a:gs pos="50000">
                <a:srgbClr val="D8CDF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606" y="328511"/>
            <a:ext cx="744647" cy="70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3571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00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内容占位符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586"/>
          <a:stretch>
            <a:fillRect/>
          </a:stretch>
        </p:blipFill>
        <p:spPr>
          <a:xfrm>
            <a:off x="-1" y="3889829"/>
            <a:ext cx="8329875" cy="2756504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-2" y="6646333"/>
            <a:ext cx="12192001" cy="211667"/>
          </a:xfrm>
          <a:prstGeom prst="rect">
            <a:avLst/>
          </a:prstGeom>
          <a:solidFill>
            <a:srgbClr val="7514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-905" y="4020458"/>
            <a:ext cx="8491761" cy="2625876"/>
          </a:xfrm>
          <a:prstGeom prst="rect">
            <a:avLst/>
          </a:prstGeom>
          <a:solidFill>
            <a:srgbClr val="FFFFFF">
              <a:alpha val="7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939139" y="208863"/>
            <a:ext cx="4129036" cy="430887"/>
            <a:chOff x="7653389" y="208863"/>
            <a:chExt cx="4129036" cy="430887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53389" y="282639"/>
              <a:ext cx="1360306" cy="306000"/>
            </a:xfrm>
            <a:prstGeom prst="rect">
              <a:avLst/>
            </a:prstGeom>
          </p:spPr>
        </p:pic>
        <p:sp>
          <p:nvSpPr>
            <p:cNvPr id="17" name="文本框 16"/>
            <p:cNvSpPr txBox="1"/>
            <p:nvPr/>
          </p:nvSpPr>
          <p:spPr>
            <a:xfrm>
              <a:off x="9042400" y="208863"/>
              <a:ext cx="2740025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200" b="1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药苑论道，新知行知</a:t>
              </a:r>
            </a:p>
          </p:txBody>
        </p:sp>
      </p:grpSp>
      <p:sp>
        <p:nvSpPr>
          <p:cNvPr id="9" name="椭圆 8"/>
          <p:cNvSpPr/>
          <p:nvPr/>
        </p:nvSpPr>
        <p:spPr>
          <a:xfrm>
            <a:off x="2481944" y="1591708"/>
            <a:ext cx="769441" cy="769441"/>
          </a:xfrm>
          <a:prstGeom prst="ellipse">
            <a:avLst/>
          </a:prstGeom>
          <a:solidFill>
            <a:srgbClr val="7A19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3533473" y="1591169"/>
            <a:ext cx="769441" cy="769441"/>
          </a:xfrm>
          <a:prstGeom prst="ellipse">
            <a:avLst/>
          </a:prstGeom>
          <a:solidFill>
            <a:srgbClr val="7A19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481944" y="1591708"/>
            <a:ext cx="414818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  录</a:t>
            </a:r>
          </a:p>
        </p:txBody>
      </p:sp>
      <p:cxnSp>
        <p:nvCxnSpPr>
          <p:cNvPr id="19" name="直接连接符 18"/>
          <p:cNvCxnSpPr/>
          <p:nvPr/>
        </p:nvCxnSpPr>
        <p:spPr>
          <a:xfrm>
            <a:off x="4302914" y="1975889"/>
            <a:ext cx="5370125" cy="0"/>
          </a:xfrm>
          <a:prstGeom prst="line">
            <a:avLst/>
          </a:prstGeom>
          <a:ln w="38100">
            <a:solidFill>
              <a:srgbClr val="7A19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123479" y="2981332"/>
            <a:ext cx="7013295" cy="3198809"/>
          </a:xfrm>
        </p:spPr>
        <p:txBody>
          <a:bodyPr anchor="t">
            <a:normAutofit/>
          </a:bodyPr>
          <a:lstStyle>
            <a:lvl1pPr marL="742950" indent="-742950">
              <a:buClr>
                <a:srgbClr val="7A197C"/>
              </a:buClr>
              <a:buFont typeface="+mj-lt"/>
              <a:buAutoNum type="arabicPeriod"/>
              <a:defRPr sz="3600" b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22" name="椭圆 21"/>
          <p:cNvSpPr/>
          <p:nvPr/>
        </p:nvSpPr>
        <p:spPr>
          <a:xfrm>
            <a:off x="9673039" y="1905000"/>
            <a:ext cx="141817" cy="141817"/>
          </a:xfrm>
          <a:prstGeom prst="ellipse">
            <a:avLst/>
          </a:prstGeom>
          <a:solidFill>
            <a:srgbClr val="FFFFFF"/>
          </a:solidFill>
          <a:ln w="19050">
            <a:solidFill>
              <a:srgbClr val="7A19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ysClr val="windowText" lastClr="000000"/>
                </a:solidFill>
              </a:ln>
              <a:solidFill>
                <a:prstClr val="white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606" y="123046"/>
            <a:ext cx="744647" cy="70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7370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00题目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内容占位符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586"/>
          <a:stretch>
            <a:fillRect/>
          </a:stretch>
        </p:blipFill>
        <p:spPr>
          <a:xfrm>
            <a:off x="-1" y="3889829"/>
            <a:ext cx="8329875" cy="2756504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-2" y="6646333"/>
            <a:ext cx="12192001" cy="211667"/>
          </a:xfrm>
          <a:prstGeom prst="rect">
            <a:avLst/>
          </a:prstGeom>
          <a:solidFill>
            <a:srgbClr val="7514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-905" y="4020458"/>
            <a:ext cx="8491761" cy="2625876"/>
          </a:xfrm>
          <a:prstGeom prst="rect">
            <a:avLst/>
          </a:prstGeom>
          <a:solidFill>
            <a:srgbClr val="FFFFFF">
              <a:alpha val="7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869479" y="1953953"/>
            <a:ext cx="7013295" cy="3198809"/>
          </a:xfrm>
        </p:spPr>
        <p:txBody>
          <a:bodyPr anchor="t">
            <a:normAutofit/>
          </a:bodyPr>
          <a:lstStyle>
            <a:lvl1pPr marL="742950" indent="-742950">
              <a:buClr>
                <a:srgbClr val="7A197C"/>
              </a:buClr>
              <a:buFont typeface="+mj-lt"/>
              <a:buAutoNum type="arabicPeriod"/>
              <a:defRPr sz="3600" b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606" y="123046"/>
            <a:ext cx="744647" cy="705629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7939139" y="208863"/>
            <a:ext cx="4129036" cy="430887"/>
            <a:chOff x="7653389" y="208863"/>
            <a:chExt cx="4129036" cy="430887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53389" y="282639"/>
              <a:ext cx="1360306" cy="306000"/>
            </a:xfrm>
            <a:prstGeom prst="rect">
              <a:avLst/>
            </a:prstGeom>
          </p:spPr>
        </p:pic>
        <p:sp>
          <p:nvSpPr>
            <p:cNvPr id="18" name="文本框 17"/>
            <p:cNvSpPr txBox="1"/>
            <p:nvPr/>
          </p:nvSpPr>
          <p:spPr>
            <a:xfrm>
              <a:off x="9042400" y="208863"/>
              <a:ext cx="2740025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200" b="1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药苑论道，新知行知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368695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0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6645070"/>
            <a:ext cx="12192000" cy="227443"/>
          </a:xfrm>
          <a:prstGeom prst="rect">
            <a:avLst/>
          </a:prstGeom>
          <a:solidFill>
            <a:srgbClr val="7514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019289"/>
            <a:ext cx="5359399" cy="375497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760" r="1"/>
          <a:stretch>
            <a:fillRect/>
          </a:stretch>
        </p:blipFill>
        <p:spPr>
          <a:xfrm>
            <a:off x="10272712" y="296069"/>
            <a:ext cx="1022013" cy="43146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926"/>
          <a:stretch>
            <a:fillRect/>
          </a:stretch>
        </p:blipFill>
        <p:spPr>
          <a:xfrm>
            <a:off x="1414786" y="195807"/>
            <a:ext cx="1255389" cy="535813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5915975" y="1598340"/>
            <a:ext cx="5304476" cy="3524358"/>
            <a:chOff x="5964168" y="1993536"/>
            <a:chExt cx="4249048" cy="2823119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64168" y="2673589"/>
              <a:ext cx="4170498" cy="2143066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00062" y="2050378"/>
              <a:ext cx="1281940" cy="288371"/>
            </a:xfrm>
            <a:prstGeom prst="rect">
              <a:avLst/>
            </a:prstGeom>
          </p:spPr>
        </p:pic>
        <p:sp>
          <p:nvSpPr>
            <p:cNvPr id="13" name="文本框 12"/>
            <p:cNvSpPr txBox="1"/>
            <p:nvPr/>
          </p:nvSpPr>
          <p:spPr>
            <a:xfrm>
              <a:off x="7464019" y="1993536"/>
              <a:ext cx="2749197" cy="3944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600" b="1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药苑论道，新知行知</a:t>
              </a: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2918" y="195362"/>
            <a:ext cx="612000" cy="61200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81" y="142096"/>
            <a:ext cx="744647" cy="70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3072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AD5D0-0EEE-48EB-87DD-711E124800A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690055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AD5D0-0EEE-48EB-87DD-711E124800A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248236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AD5D0-0EEE-48EB-87DD-711E124800A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53890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000结尾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/>
          <p:cNvGrpSpPr/>
          <p:nvPr/>
        </p:nvGrpSpPr>
        <p:grpSpPr>
          <a:xfrm>
            <a:off x="2030599" y="2145164"/>
            <a:ext cx="2887766" cy="1767439"/>
            <a:chOff x="2030599" y="2145164"/>
            <a:chExt cx="2887766" cy="1767439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30599" y="2523314"/>
              <a:ext cx="2703616" cy="1389289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30599" y="2176986"/>
              <a:ext cx="984061" cy="221364"/>
            </a:xfrm>
            <a:prstGeom prst="rect">
              <a:avLst/>
            </a:prstGeom>
          </p:spPr>
        </p:pic>
        <p:sp>
          <p:nvSpPr>
            <p:cNvPr id="18" name="文本框 17"/>
            <p:cNvSpPr txBox="1"/>
            <p:nvPr/>
          </p:nvSpPr>
          <p:spPr>
            <a:xfrm>
              <a:off x="3059500" y="2145164"/>
              <a:ext cx="185886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药苑论道，新知行知</a:t>
              </a:r>
            </a:p>
          </p:txBody>
        </p:sp>
      </p:grpSp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514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241300" y="215900"/>
            <a:ext cx="11722100" cy="6388100"/>
          </a:xfrm>
          <a:prstGeom prst="roundRect">
            <a:avLst>
              <a:gd name="adj" fmla="val 235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7" name="内容占位符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586"/>
          <a:stretch>
            <a:fillRect/>
          </a:stretch>
        </p:blipFill>
        <p:spPr>
          <a:xfrm>
            <a:off x="242204" y="3851730"/>
            <a:ext cx="8329875" cy="2756504"/>
          </a:xfrm>
          <a:prstGeom prst="roundRect">
            <a:avLst>
              <a:gd name="adj" fmla="val 5610"/>
            </a:avLst>
          </a:prstGeom>
        </p:spPr>
      </p:pic>
      <p:sp>
        <p:nvSpPr>
          <p:cNvPr id="10" name="圆角矩形 9"/>
          <p:cNvSpPr/>
          <p:nvPr/>
        </p:nvSpPr>
        <p:spPr>
          <a:xfrm>
            <a:off x="241300" y="3409950"/>
            <a:ext cx="8699500" cy="3194050"/>
          </a:xfrm>
          <a:prstGeom prst="roundRect">
            <a:avLst>
              <a:gd name="adj" fmla="val 3844"/>
            </a:avLst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595375" y="2046800"/>
            <a:ext cx="564779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0" b="1" dirty="0">
                <a:solidFill>
                  <a:srgbClr val="7A197C"/>
                </a:solidFill>
                <a:effectLst>
                  <a:reflection blurRad="6350" stA="34000" endPos="50000" dist="15240" dir="5400000" sy="-100000" algn="bl" rotWithShape="0"/>
                </a:effectLst>
              </a:rPr>
              <a:t>Thanks!</a:t>
            </a:r>
            <a:endParaRPr lang="zh-CN" altLang="en-US" sz="12000" b="1" dirty="0">
              <a:solidFill>
                <a:srgbClr val="7A197C"/>
              </a:solidFill>
              <a:effectLst>
                <a:reflection blurRad="6350" stA="34000" endPos="50000" dist="15240" dir="5400000" sy="-100000" algn="bl" rotWithShape="0"/>
              </a:effectLst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760" r="1"/>
          <a:stretch>
            <a:fillRect/>
          </a:stretch>
        </p:blipFill>
        <p:spPr>
          <a:xfrm>
            <a:off x="10200142" y="455728"/>
            <a:ext cx="1022013" cy="431468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0348" y="355021"/>
            <a:ext cx="612000" cy="612000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926"/>
          <a:stretch>
            <a:fillRect/>
          </a:stretch>
        </p:blipFill>
        <p:spPr>
          <a:xfrm>
            <a:off x="1481461" y="445650"/>
            <a:ext cx="1255389" cy="535813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681" y="391939"/>
            <a:ext cx="744647" cy="70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56254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AD5D0-0EEE-48EB-87DD-711E124800A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998420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AD5D0-0EEE-48EB-87DD-711E124800A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35388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AD5D0-0EEE-48EB-87DD-711E124800A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802767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AD5D0-0EEE-48EB-87DD-711E124800A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789737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AD5D0-0EEE-48EB-87DD-711E124800A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1296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00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内容占位符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586"/>
          <a:stretch/>
        </p:blipFill>
        <p:spPr>
          <a:xfrm flipH="1">
            <a:off x="8857682" y="16935"/>
            <a:ext cx="3333414" cy="1103086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8857682" y="8467"/>
            <a:ext cx="3334318" cy="1101725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-2" y="6646333"/>
            <a:ext cx="12192001" cy="211667"/>
          </a:xfrm>
          <a:prstGeom prst="rect">
            <a:avLst/>
          </a:prstGeom>
          <a:solidFill>
            <a:srgbClr val="7514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-1" y="3077029"/>
            <a:ext cx="12192001" cy="3780971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11784870" y="6565740"/>
            <a:ext cx="223320" cy="223320"/>
          </a:xfrm>
          <a:prstGeom prst="ellipse">
            <a:avLst/>
          </a:prstGeom>
          <a:solidFill>
            <a:srgbClr val="751488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>
              <a:solidFill>
                <a:prstClr val="white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39057" y="0"/>
            <a:ext cx="11276867" cy="1101725"/>
          </a:xfrm>
        </p:spPr>
        <p:txBody>
          <a:bodyPr anchor="b"/>
          <a:lstStyle>
            <a:lvl1pPr>
              <a:defRPr b="1">
                <a:solidFill>
                  <a:srgbClr val="751488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4457" y="1480456"/>
            <a:ext cx="11205029" cy="4875893"/>
          </a:xfrm>
        </p:spPr>
        <p:txBody>
          <a:bodyPr/>
          <a:lstStyle>
            <a:lvl1pPr>
              <a:buClr>
                <a:srgbClr val="79187B"/>
              </a:buCl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buClr>
                <a:srgbClr val="79187B"/>
              </a:buCl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buClr>
                <a:srgbClr val="79187B"/>
              </a:buCl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buClr>
                <a:srgbClr val="79187B"/>
              </a:buCl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buClr>
                <a:srgbClr val="79187B"/>
              </a:buCl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600546" y="6423934"/>
            <a:ext cx="590550" cy="501650"/>
          </a:xfrm>
        </p:spPr>
        <p:txBody>
          <a:bodyPr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5BE457B-E865-4365-949B-AC0967252B69}" type="slidenum">
              <a:rPr lang="zh-CN" altLang="en-US" smtClean="0">
                <a:solidFill>
                  <a:prstClr val="white"/>
                </a:solidFill>
              </a:rPr>
              <a:pPr/>
              <a:t>‹#›</a:t>
            </a:fld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-1" y="1101725"/>
            <a:ext cx="12192001" cy="45719"/>
          </a:xfrm>
          <a:prstGeom prst="rect">
            <a:avLst/>
          </a:prstGeom>
          <a:gradFill>
            <a:gsLst>
              <a:gs pos="0">
                <a:srgbClr val="751488"/>
              </a:gs>
              <a:gs pos="99083">
                <a:schemeClr val="bg1"/>
              </a:gs>
              <a:gs pos="50000">
                <a:srgbClr val="D8CDF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500851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00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内容占位符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586"/>
          <a:stretch/>
        </p:blipFill>
        <p:spPr>
          <a:xfrm>
            <a:off x="-1" y="3889829"/>
            <a:ext cx="8329875" cy="2756504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-2" y="6646333"/>
            <a:ext cx="12192001" cy="211667"/>
          </a:xfrm>
          <a:prstGeom prst="rect">
            <a:avLst/>
          </a:prstGeom>
          <a:solidFill>
            <a:srgbClr val="7514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-905" y="4020458"/>
            <a:ext cx="8491761" cy="2625876"/>
          </a:xfrm>
          <a:prstGeom prst="rect">
            <a:avLst/>
          </a:prstGeom>
          <a:solidFill>
            <a:srgbClr val="FFFFFF">
              <a:alpha val="7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881" y="208863"/>
            <a:ext cx="1264220" cy="649636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5783" y="265705"/>
            <a:ext cx="1445623" cy="325191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9312366" y="208863"/>
            <a:ext cx="272537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b="1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药苑论道，新知行知</a:t>
            </a:r>
          </a:p>
        </p:txBody>
      </p:sp>
      <p:sp>
        <p:nvSpPr>
          <p:cNvPr id="9" name="椭圆 8"/>
          <p:cNvSpPr/>
          <p:nvPr/>
        </p:nvSpPr>
        <p:spPr>
          <a:xfrm>
            <a:off x="2481944" y="1591708"/>
            <a:ext cx="769441" cy="769441"/>
          </a:xfrm>
          <a:prstGeom prst="ellipse">
            <a:avLst/>
          </a:prstGeom>
          <a:solidFill>
            <a:srgbClr val="7A19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3533473" y="1591169"/>
            <a:ext cx="769441" cy="769441"/>
          </a:xfrm>
          <a:prstGeom prst="ellipse">
            <a:avLst/>
          </a:prstGeom>
          <a:solidFill>
            <a:srgbClr val="7A19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481944" y="1591708"/>
            <a:ext cx="414818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  录</a:t>
            </a:r>
          </a:p>
        </p:txBody>
      </p:sp>
      <p:cxnSp>
        <p:nvCxnSpPr>
          <p:cNvPr id="19" name="直接连接符 18"/>
          <p:cNvCxnSpPr/>
          <p:nvPr/>
        </p:nvCxnSpPr>
        <p:spPr>
          <a:xfrm>
            <a:off x="4302914" y="1975889"/>
            <a:ext cx="5370125" cy="0"/>
          </a:xfrm>
          <a:prstGeom prst="line">
            <a:avLst/>
          </a:prstGeom>
          <a:ln w="38100">
            <a:solidFill>
              <a:srgbClr val="7A19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123479" y="2981332"/>
            <a:ext cx="7013295" cy="3198809"/>
          </a:xfrm>
        </p:spPr>
        <p:txBody>
          <a:bodyPr anchor="t">
            <a:normAutofit/>
          </a:bodyPr>
          <a:lstStyle>
            <a:lvl1pPr marL="742950" indent="-742950">
              <a:buClr>
                <a:srgbClr val="7A197C"/>
              </a:buClr>
              <a:buFont typeface="+mj-lt"/>
              <a:buAutoNum type="arabicPeriod"/>
              <a:defRPr sz="3600" b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22" name="椭圆 21"/>
          <p:cNvSpPr/>
          <p:nvPr/>
        </p:nvSpPr>
        <p:spPr>
          <a:xfrm>
            <a:off x="9673039" y="1905000"/>
            <a:ext cx="141817" cy="141817"/>
          </a:xfrm>
          <a:prstGeom prst="ellipse">
            <a:avLst/>
          </a:prstGeom>
          <a:solidFill>
            <a:srgbClr val="FFFFFF"/>
          </a:solidFill>
          <a:ln w="19050">
            <a:solidFill>
              <a:srgbClr val="7A19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ysClr val="windowText" lastClr="000000"/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11784870" y="6565740"/>
            <a:ext cx="223320" cy="223320"/>
          </a:xfrm>
          <a:prstGeom prst="ellipse">
            <a:avLst/>
          </a:prstGeom>
          <a:solidFill>
            <a:srgbClr val="751488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>
              <a:solidFill>
                <a:prstClr val="white"/>
              </a:solidFill>
            </a:endParaRPr>
          </a:p>
        </p:txBody>
      </p:sp>
      <p:sp>
        <p:nvSpPr>
          <p:cNvPr id="20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600546" y="6423934"/>
            <a:ext cx="590550" cy="501650"/>
          </a:xfrm>
        </p:spPr>
        <p:txBody>
          <a:bodyPr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5BE457B-E865-4365-949B-AC0967252B69}" type="slidenum">
              <a:rPr lang="zh-CN" altLang="en-US" smtClean="0">
                <a:solidFill>
                  <a:prstClr val="white"/>
                </a:solidFill>
              </a:rPr>
              <a:pPr/>
              <a:t>‹#›</a:t>
            </a:fld>
            <a:endParaRPr lang="zh-CN" alt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233940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000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内容占位符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586"/>
          <a:stretch/>
        </p:blipFill>
        <p:spPr>
          <a:xfrm>
            <a:off x="-1" y="3889829"/>
            <a:ext cx="8329875" cy="2756504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-2" y="6646333"/>
            <a:ext cx="12192001" cy="211667"/>
          </a:xfrm>
          <a:prstGeom prst="rect">
            <a:avLst/>
          </a:prstGeom>
          <a:solidFill>
            <a:srgbClr val="7514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-905" y="4020458"/>
            <a:ext cx="8491761" cy="2625876"/>
          </a:xfrm>
          <a:prstGeom prst="rect">
            <a:avLst/>
          </a:prstGeom>
          <a:solidFill>
            <a:srgbClr val="FFFFFF">
              <a:alpha val="7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881" y="208863"/>
            <a:ext cx="1264220" cy="649636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89891" y="2946053"/>
            <a:ext cx="9111538" cy="1756923"/>
          </a:xfrm>
        </p:spPr>
        <p:txBody>
          <a:bodyPr anchor="t">
            <a:normAutofit/>
          </a:bodyPr>
          <a:lstStyle>
            <a:lvl1pPr marL="0" indent="0">
              <a:buClr>
                <a:srgbClr val="7A197C"/>
              </a:buClr>
              <a:buFont typeface="+mj-lt"/>
              <a:buNone/>
              <a:defRPr sz="4400" b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7" name="椭圆 6"/>
          <p:cNvSpPr/>
          <p:nvPr/>
        </p:nvSpPr>
        <p:spPr>
          <a:xfrm>
            <a:off x="11784870" y="6565740"/>
            <a:ext cx="223320" cy="223320"/>
          </a:xfrm>
          <a:prstGeom prst="ellipse">
            <a:avLst/>
          </a:prstGeom>
          <a:solidFill>
            <a:srgbClr val="751488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>
              <a:solidFill>
                <a:prstClr val="white"/>
              </a:solidFill>
            </a:endParaRPr>
          </a:p>
        </p:txBody>
      </p:sp>
      <p:sp>
        <p:nvSpPr>
          <p:cNvPr id="8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600546" y="6423934"/>
            <a:ext cx="590550" cy="501650"/>
          </a:xfrm>
        </p:spPr>
        <p:txBody>
          <a:bodyPr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5BE457B-E865-4365-949B-AC0967252B69}" type="slidenum">
              <a:rPr lang="zh-CN" altLang="en-US" smtClean="0">
                <a:solidFill>
                  <a:prstClr val="white"/>
                </a:solidFill>
              </a:rPr>
              <a:pPr/>
              <a:t>‹#›</a:t>
            </a:fld>
            <a:endParaRPr lang="zh-CN" alt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10459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0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6645070"/>
            <a:ext cx="12192000" cy="227443"/>
          </a:xfrm>
          <a:prstGeom prst="rect">
            <a:avLst/>
          </a:prstGeom>
          <a:solidFill>
            <a:srgbClr val="7514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03957"/>
            <a:ext cx="7191874" cy="453557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760" r="1"/>
          <a:stretch/>
        </p:blipFill>
        <p:spPr>
          <a:xfrm>
            <a:off x="10725440" y="252527"/>
            <a:ext cx="1022013" cy="43146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926"/>
          <a:stretch/>
        </p:blipFill>
        <p:spPr>
          <a:xfrm>
            <a:off x="3090324" y="148182"/>
            <a:ext cx="1255389" cy="53581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8909" y="2560891"/>
            <a:ext cx="4170498" cy="2143066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5497" y="1937680"/>
            <a:ext cx="1445623" cy="325191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9022080" y="1880838"/>
            <a:ext cx="272537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b="1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药苑论道，新知行知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432724" y="216577"/>
            <a:ext cx="2657600" cy="449937"/>
            <a:chOff x="432724" y="216577"/>
            <a:chExt cx="2657600" cy="449937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9271"/>
            <a:stretch/>
          </p:blipFill>
          <p:spPr>
            <a:xfrm>
              <a:off x="432724" y="252527"/>
              <a:ext cx="1367501" cy="413987"/>
            </a:xfrm>
            <a:prstGeom prst="rect">
              <a:avLst/>
            </a:prstGeom>
          </p:spPr>
        </p:pic>
        <p:sp>
          <p:nvSpPr>
            <p:cNvPr id="16" name="文本框 15"/>
            <p:cNvSpPr txBox="1"/>
            <p:nvPr/>
          </p:nvSpPr>
          <p:spPr>
            <a:xfrm>
              <a:off x="1734904" y="216577"/>
              <a:ext cx="1355420" cy="43088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CN" altLang="en-US" sz="2200" dirty="0">
                  <a:solidFill>
                    <a:srgbClr val="7A197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中文版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4466055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AD5D0-0EEE-48EB-87DD-711E124800A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661742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AD5D0-0EEE-48EB-87DD-711E124800A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722365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AD5D0-0EEE-48EB-87DD-711E124800A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934299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000结尾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/>
          <p:cNvGrpSpPr/>
          <p:nvPr/>
        </p:nvGrpSpPr>
        <p:grpSpPr>
          <a:xfrm>
            <a:off x="2030599" y="2145164"/>
            <a:ext cx="2887766" cy="1767439"/>
            <a:chOff x="2030599" y="2145164"/>
            <a:chExt cx="2887766" cy="1767439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30599" y="2523314"/>
              <a:ext cx="2703616" cy="1389289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30599" y="2176986"/>
              <a:ext cx="984061" cy="221364"/>
            </a:xfrm>
            <a:prstGeom prst="rect">
              <a:avLst/>
            </a:prstGeom>
          </p:spPr>
        </p:pic>
        <p:sp>
          <p:nvSpPr>
            <p:cNvPr id="18" name="文本框 17"/>
            <p:cNvSpPr txBox="1"/>
            <p:nvPr/>
          </p:nvSpPr>
          <p:spPr>
            <a:xfrm>
              <a:off x="3059500" y="2145164"/>
              <a:ext cx="185886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药苑论道，新知行知</a:t>
              </a:r>
            </a:p>
          </p:txBody>
        </p:sp>
      </p:grpSp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514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241300" y="215900"/>
            <a:ext cx="11722100" cy="6388100"/>
          </a:xfrm>
          <a:prstGeom prst="roundRect">
            <a:avLst>
              <a:gd name="adj" fmla="val 235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7" name="内容占位符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586"/>
          <a:stretch/>
        </p:blipFill>
        <p:spPr>
          <a:xfrm>
            <a:off x="242204" y="3851730"/>
            <a:ext cx="8329875" cy="2756504"/>
          </a:xfrm>
          <a:prstGeom prst="roundRect">
            <a:avLst>
              <a:gd name="adj" fmla="val 5610"/>
            </a:avLst>
          </a:prstGeom>
        </p:spPr>
      </p:pic>
      <p:sp>
        <p:nvSpPr>
          <p:cNvPr id="10" name="圆角矩形 9"/>
          <p:cNvSpPr/>
          <p:nvPr/>
        </p:nvSpPr>
        <p:spPr>
          <a:xfrm>
            <a:off x="241300" y="3376028"/>
            <a:ext cx="8842665" cy="3227971"/>
          </a:xfrm>
          <a:prstGeom prst="roundRect">
            <a:avLst>
              <a:gd name="adj" fmla="val 3844"/>
            </a:avLst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760" r="1"/>
          <a:stretch/>
        </p:blipFill>
        <p:spPr>
          <a:xfrm>
            <a:off x="10725440" y="542813"/>
            <a:ext cx="1022013" cy="43146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926"/>
          <a:stretch/>
        </p:blipFill>
        <p:spPr>
          <a:xfrm>
            <a:off x="3090324" y="438468"/>
            <a:ext cx="1255389" cy="535813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432724" y="506863"/>
            <a:ext cx="2657600" cy="449937"/>
            <a:chOff x="432724" y="216577"/>
            <a:chExt cx="2657600" cy="449937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9271"/>
            <a:stretch/>
          </p:blipFill>
          <p:spPr>
            <a:xfrm>
              <a:off x="432724" y="252527"/>
              <a:ext cx="1367501" cy="413987"/>
            </a:xfrm>
            <a:prstGeom prst="rect">
              <a:avLst/>
            </a:prstGeom>
          </p:spPr>
        </p:pic>
        <p:sp>
          <p:nvSpPr>
            <p:cNvPr id="15" name="文本框 14"/>
            <p:cNvSpPr txBox="1"/>
            <p:nvPr/>
          </p:nvSpPr>
          <p:spPr>
            <a:xfrm>
              <a:off x="1734904" y="216577"/>
              <a:ext cx="1355420" cy="43088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CN" altLang="en-US" sz="2200" dirty="0">
                  <a:solidFill>
                    <a:srgbClr val="7A197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中文版</a:t>
              </a:r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3595375" y="2046800"/>
            <a:ext cx="564779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0" b="1" dirty="0">
                <a:solidFill>
                  <a:srgbClr val="7A197C"/>
                </a:solidFill>
              </a:rPr>
              <a:t>Thanks!</a:t>
            </a:r>
            <a:endParaRPr lang="zh-CN" altLang="en-US" sz="12000" b="1" dirty="0">
              <a:solidFill>
                <a:srgbClr val="7A197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423750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AD5D0-0EEE-48EB-87DD-711E124800A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767562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AD5D0-0EEE-48EB-87DD-711E124800A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143928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AD5D0-0EEE-48EB-87DD-711E124800A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551248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AD5D0-0EEE-48EB-87DD-711E124800A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78661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00题目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内容占位符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586"/>
          <a:stretch>
            <a:fillRect/>
          </a:stretch>
        </p:blipFill>
        <p:spPr>
          <a:xfrm>
            <a:off x="-1" y="3889829"/>
            <a:ext cx="8329875" cy="2756504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-2" y="6646333"/>
            <a:ext cx="12192001" cy="211667"/>
          </a:xfrm>
          <a:prstGeom prst="rect">
            <a:avLst/>
          </a:prstGeom>
          <a:solidFill>
            <a:srgbClr val="7514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-905" y="4020458"/>
            <a:ext cx="8491761" cy="2625876"/>
          </a:xfrm>
          <a:prstGeom prst="rect">
            <a:avLst/>
          </a:prstGeom>
          <a:solidFill>
            <a:srgbClr val="FFFFFF">
              <a:alpha val="7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869479" y="1953953"/>
            <a:ext cx="7013295" cy="3198809"/>
          </a:xfrm>
        </p:spPr>
        <p:txBody>
          <a:bodyPr anchor="t">
            <a:normAutofit/>
          </a:bodyPr>
          <a:lstStyle>
            <a:lvl1pPr marL="742950" indent="-742950">
              <a:buClr>
                <a:srgbClr val="7A197C"/>
              </a:buClr>
              <a:buFont typeface="+mj-lt"/>
              <a:buAutoNum type="arabicPeriod"/>
              <a:defRPr sz="3600" b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606" y="123046"/>
            <a:ext cx="744647" cy="705629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7939139" y="208863"/>
            <a:ext cx="4129036" cy="430887"/>
            <a:chOff x="7653389" y="208863"/>
            <a:chExt cx="4129036" cy="430887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53389" y="282639"/>
              <a:ext cx="1360306" cy="306000"/>
            </a:xfrm>
            <a:prstGeom prst="rect">
              <a:avLst/>
            </a:prstGeom>
          </p:spPr>
        </p:pic>
        <p:sp>
          <p:nvSpPr>
            <p:cNvPr id="18" name="文本框 17"/>
            <p:cNvSpPr txBox="1"/>
            <p:nvPr/>
          </p:nvSpPr>
          <p:spPr>
            <a:xfrm>
              <a:off x="9042400" y="208863"/>
              <a:ext cx="2740025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200" b="1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药苑论道，新知行知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0920942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AD5D0-0EEE-48EB-87DD-711E124800A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897145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00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内容占位符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586"/>
          <a:stretch>
            <a:fillRect/>
          </a:stretch>
        </p:blipFill>
        <p:spPr>
          <a:xfrm flipH="1">
            <a:off x="8857682" y="16935"/>
            <a:ext cx="3333414" cy="1103086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8857682" y="8467"/>
            <a:ext cx="3334318" cy="1101725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-2" y="6646333"/>
            <a:ext cx="12192001" cy="211667"/>
          </a:xfrm>
          <a:prstGeom prst="rect">
            <a:avLst/>
          </a:prstGeom>
          <a:solidFill>
            <a:srgbClr val="7514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-1" y="3077029"/>
            <a:ext cx="12192001" cy="3780971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11784870" y="6565740"/>
            <a:ext cx="223320" cy="223320"/>
          </a:xfrm>
          <a:prstGeom prst="ellipse">
            <a:avLst/>
          </a:prstGeom>
          <a:solidFill>
            <a:srgbClr val="751488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>
              <a:solidFill>
                <a:prstClr val="white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62050" y="0"/>
            <a:ext cx="10553874" cy="1101725"/>
          </a:xfrm>
        </p:spPr>
        <p:txBody>
          <a:bodyPr anchor="b"/>
          <a:lstStyle>
            <a:lvl1pPr>
              <a:defRPr b="1">
                <a:solidFill>
                  <a:srgbClr val="751488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4457" y="1480456"/>
            <a:ext cx="11205029" cy="4875893"/>
          </a:xfrm>
        </p:spPr>
        <p:txBody>
          <a:bodyPr/>
          <a:lstStyle>
            <a:lvl1pPr>
              <a:buClr>
                <a:srgbClr val="79187B"/>
              </a:buCl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buClr>
                <a:srgbClr val="79187B"/>
              </a:buCl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buClr>
                <a:srgbClr val="79187B"/>
              </a:buCl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buClr>
                <a:srgbClr val="79187B"/>
              </a:buCl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buClr>
                <a:srgbClr val="79187B"/>
              </a:buCl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600546" y="6423934"/>
            <a:ext cx="590550" cy="501650"/>
          </a:xfrm>
        </p:spPr>
        <p:txBody>
          <a:bodyPr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5BE457B-E865-4365-949B-AC0967252B69}" type="slidenum">
              <a:rPr lang="zh-CN" altLang="en-US" smtClean="0">
                <a:solidFill>
                  <a:prstClr val="white"/>
                </a:solidFill>
              </a:rPr>
              <a:pPr/>
              <a:t>‹#›</a:t>
            </a:fld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-1" y="1101725"/>
            <a:ext cx="12192001" cy="45719"/>
          </a:xfrm>
          <a:prstGeom prst="rect">
            <a:avLst/>
          </a:prstGeom>
          <a:gradFill>
            <a:gsLst>
              <a:gs pos="0">
                <a:srgbClr val="751488"/>
              </a:gs>
              <a:gs pos="99083">
                <a:schemeClr val="bg1"/>
              </a:gs>
              <a:gs pos="50000">
                <a:srgbClr val="D8CDF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606" y="328511"/>
            <a:ext cx="744647" cy="70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80199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00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内容占位符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586"/>
          <a:stretch>
            <a:fillRect/>
          </a:stretch>
        </p:blipFill>
        <p:spPr>
          <a:xfrm>
            <a:off x="-1" y="3889829"/>
            <a:ext cx="8329875" cy="2756504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-2" y="6646333"/>
            <a:ext cx="12192001" cy="211667"/>
          </a:xfrm>
          <a:prstGeom prst="rect">
            <a:avLst/>
          </a:prstGeom>
          <a:solidFill>
            <a:srgbClr val="7514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-905" y="4020458"/>
            <a:ext cx="8491761" cy="2625876"/>
          </a:xfrm>
          <a:prstGeom prst="rect">
            <a:avLst/>
          </a:prstGeom>
          <a:solidFill>
            <a:srgbClr val="FFFFFF">
              <a:alpha val="7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939139" y="208863"/>
            <a:ext cx="4129036" cy="430887"/>
            <a:chOff x="7653389" y="208863"/>
            <a:chExt cx="4129036" cy="430887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53389" y="282639"/>
              <a:ext cx="1360306" cy="306000"/>
            </a:xfrm>
            <a:prstGeom prst="rect">
              <a:avLst/>
            </a:prstGeom>
          </p:spPr>
        </p:pic>
        <p:sp>
          <p:nvSpPr>
            <p:cNvPr id="17" name="文本框 16"/>
            <p:cNvSpPr txBox="1"/>
            <p:nvPr/>
          </p:nvSpPr>
          <p:spPr>
            <a:xfrm>
              <a:off x="9042400" y="208863"/>
              <a:ext cx="2740025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200" b="1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药苑论道，新知行知</a:t>
              </a:r>
            </a:p>
          </p:txBody>
        </p:sp>
      </p:grpSp>
      <p:sp>
        <p:nvSpPr>
          <p:cNvPr id="9" name="椭圆 8"/>
          <p:cNvSpPr/>
          <p:nvPr/>
        </p:nvSpPr>
        <p:spPr>
          <a:xfrm>
            <a:off x="2481944" y="1591708"/>
            <a:ext cx="769441" cy="769441"/>
          </a:xfrm>
          <a:prstGeom prst="ellipse">
            <a:avLst/>
          </a:prstGeom>
          <a:solidFill>
            <a:srgbClr val="7A19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3533473" y="1591169"/>
            <a:ext cx="769441" cy="769441"/>
          </a:xfrm>
          <a:prstGeom prst="ellipse">
            <a:avLst/>
          </a:prstGeom>
          <a:solidFill>
            <a:srgbClr val="7A19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481944" y="1591708"/>
            <a:ext cx="414818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  录</a:t>
            </a:r>
          </a:p>
        </p:txBody>
      </p:sp>
      <p:cxnSp>
        <p:nvCxnSpPr>
          <p:cNvPr id="19" name="直接连接符 18"/>
          <p:cNvCxnSpPr/>
          <p:nvPr/>
        </p:nvCxnSpPr>
        <p:spPr>
          <a:xfrm>
            <a:off x="4302914" y="1975889"/>
            <a:ext cx="5370125" cy="0"/>
          </a:xfrm>
          <a:prstGeom prst="line">
            <a:avLst/>
          </a:prstGeom>
          <a:ln w="38100">
            <a:solidFill>
              <a:srgbClr val="7A19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123479" y="2981332"/>
            <a:ext cx="7013295" cy="3198809"/>
          </a:xfrm>
        </p:spPr>
        <p:txBody>
          <a:bodyPr anchor="t">
            <a:normAutofit/>
          </a:bodyPr>
          <a:lstStyle>
            <a:lvl1pPr marL="742950" indent="-742950">
              <a:buClr>
                <a:srgbClr val="7A197C"/>
              </a:buClr>
              <a:buFont typeface="+mj-lt"/>
              <a:buAutoNum type="arabicPeriod"/>
              <a:defRPr sz="3600" b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22" name="椭圆 21"/>
          <p:cNvSpPr/>
          <p:nvPr/>
        </p:nvSpPr>
        <p:spPr>
          <a:xfrm>
            <a:off x="9673039" y="1905000"/>
            <a:ext cx="141817" cy="141817"/>
          </a:xfrm>
          <a:prstGeom prst="ellipse">
            <a:avLst/>
          </a:prstGeom>
          <a:solidFill>
            <a:srgbClr val="FFFFFF"/>
          </a:solidFill>
          <a:ln w="19050">
            <a:solidFill>
              <a:srgbClr val="7A19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ysClr val="windowText" lastClr="000000"/>
                </a:solidFill>
              </a:ln>
              <a:solidFill>
                <a:prstClr val="white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606" y="123046"/>
            <a:ext cx="744647" cy="70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44987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00题目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内容占位符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586"/>
          <a:stretch>
            <a:fillRect/>
          </a:stretch>
        </p:blipFill>
        <p:spPr>
          <a:xfrm>
            <a:off x="-1" y="3889829"/>
            <a:ext cx="8329875" cy="2756504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-2" y="6646333"/>
            <a:ext cx="12192001" cy="211667"/>
          </a:xfrm>
          <a:prstGeom prst="rect">
            <a:avLst/>
          </a:prstGeom>
          <a:solidFill>
            <a:srgbClr val="7514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-905" y="4020458"/>
            <a:ext cx="8491761" cy="2625876"/>
          </a:xfrm>
          <a:prstGeom prst="rect">
            <a:avLst/>
          </a:prstGeom>
          <a:solidFill>
            <a:srgbClr val="FFFFFF">
              <a:alpha val="7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869479" y="1953953"/>
            <a:ext cx="7013295" cy="3198809"/>
          </a:xfrm>
        </p:spPr>
        <p:txBody>
          <a:bodyPr anchor="t">
            <a:normAutofit/>
          </a:bodyPr>
          <a:lstStyle>
            <a:lvl1pPr marL="742950" indent="-742950">
              <a:buClr>
                <a:srgbClr val="7A197C"/>
              </a:buClr>
              <a:buFont typeface="+mj-lt"/>
              <a:buAutoNum type="arabicPeriod"/>
              <a:defRPr sz="3600" b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606" y="123046"/>
            <a:ext cx="744647" cy="705629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7939139" y="208863"/>
            <a:ext cx="4129036" cy="430887"/>
            <a:chOff x="7653389" y="208863"/>
            <a:chExt cx="4129036" cy="430887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53389" y="282639"/>
              <a:ext cx="1360306" cy="306000"/>
            </a:xfrm>
            <a:prstGeom prst="rect">
              <a:avLst/>
            </a:prstGeom>
          </p:spPr>
        </p:pic>
        <p:sp>
          <p:nvSpPr>
            <p:cNvPr id="18" name="文本框 17"/>
            <p:cNvSpPr txBox="1"/>
            <p:nvPr/>
          </p:nvSpPr>
          <p:spPr>
            <a:xfrm>
              <a:off x="9042400" y="208863"/>
              <a:ext cx="2740025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200" b="1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药苑论道，新知行知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4023019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0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6645070"/>
            <a:ext cx="12192000" cy="227443"/>
          </a:xfrm>
          <a:prstGeom prst="rect">
            <a:avLst/>
          </a:prstGeom>
          <a:solidFill>
            <a:srgbClr val="7514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019289"/>
            <a:ext cx="5359399" cy="375497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760" r="1"/>
          <a:stretch>
            <a:fillRect/>
          </a:stretch>
        </p:blipFill>
        <p:spPr>
          <a:xfrm>
            <a:off x="10272712" y="296069"/>
            <a:ext cx="1022013" cy="43146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926"/>
          <a:stretch>
            <a:fillRect/>
          </a:stretch>
        </p:blipFill>
        <p:spPr>
          <a:xfrm>
            <a:off x="1414786" y="195807"/>
            <a:ext cx="1255389" cy="535813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5915975" y="1598340"/>
            <a:ext cx="5304476" cy="3524358"/>
            <a:chOff x="5964168" y="1993536"/>
            <a:chExt cx="4249048" cy="2823119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64168" y="2673589"/>
              <a:ext cx="4170498" cy="2143066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00062" y="2050378"/>
              <a:ext cx="1281940" cy="288371"/>
            </a:xfrm>
            <a:prstGeom prst="rect">
              <a:avLst/>
            </a:prstGeom>
          </p:spPr>
        </p:pic>
        <p:sp>
          <p:nvSpPr>
            <p:cNvPr id="13" name="文本框 12"/>
            <p:cNvSpPr txBox="1"/>
            <p:nvPr/>
          </p:nvSpPr>
          <p:spPr>
            <a:xfrm>
              <a:off x="7464019" y="1993536"/>
              <a:ext cx="2749197" cy="3944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600" b="1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药苑论道，新知行知</a:t>
              </a: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2918" y="195362"/>
            <a:ext cx="612000" cy="61200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81" y="142096"/>
            <a:ext cx="744647" cy="70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17918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AD5D0-0EEE-48EB-87DD-711E124800A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543756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AD5D0-0EEE-48EB-87DD-711E124800A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72152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AD5D0-0EEE-48EB-87DD-711E124800A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67381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000结尾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/>
          <p:cNvGrpSpPr/>
          <p:nvPr/>
        </p:nvGrpSpPr>
        <p:grpSpPr>
          <a:xfrm>
            <a:off x="2030599" y="2145164"/>
            <a:ext cx="2887766" cy="1767439"/>
            <a:chOff x="2030599" y="2145164"/>
            <a:chExt cx="2887766" cy="1767439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30599" y="2523314"/>
              <a:ext cx="2703616" cy="1389289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30599" y="2176986"/>
              <a:ext cx="984061" cy="221364"/>
            </a:xfrm>
            <a:prstGeom prst="rect">
              <a:avLst/>
            </a:prstGeom>
          </p:spPr>
        </p:pic>
        <p:sp>
          <p:nvSpPr>
            <p:cNvPr id="18" name="文本框 17"/>
            <p:cNvSpPr txBox="1"/>
            <p:nvPr/>
          </p:nvSpPr>
          <p:spPr>
            <a:xfrm>
              <a:off x="3059500" y="2145164"/>
              <a:ext cx="185886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药苑论道，新知行知</a:t>
              </a:r>
            </a:p>
          </p:txBody>
        </p:sp>
      </p:grpSp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514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241300" y="215900"/>
            <a:ext cx="11722100" cy="6388100"/>
          </a:xfrm>
          <a:prstGeom prst="roundRect">
            <a:avLst>
              <a:gd name="adj" fmla="val 235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7" name="内容占位符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586"/>
          <a:stretch>
            <a:fillRect/>
          </a:stretch>
        </p:blipFill>
        <p:spPr>
          <a:xfrm>
            <a:off x="242204" y="3851730"/>
            <a:ext cx="8329875" cy="2756504"/>
          </a:xfrm>
          <a:prstGeom prst="roundRect">
            <a:avLst>
              <a:gd name="adj" fmla="val 5610"/>
            </a:avLst>
          </a:prstGeom>
        </p:spPr>
      </p:pic>
      <p:sp>
        <p:nvSpPr>
          <p:cNvPr id="10" name="圆角矩形 9"/>
          <p:cNvSpPr/>
          <p:nvPr/>
        </p:nvSpPr>
        <p:spPr>
          <a:xfrm>
            <a:off x="241300" y="3409950"/>
            <a:ext cx="8699500" cy="3194050"/>
          </a:xfrm>
          <a:prstGeom prst="roundRect">
            <a:avLst>
              <a:gd name="adj" fmla="val 3844"/>
            </a:avLst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595375" y="2046800"/>
            <a:ext cx="564779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0" b="1" dirty="0">
                <a:solidFill>
                  <a:srgbClr val="7A197C"/>
                </a:solidFill>
                <a:effectLst>
                  <a:reflection blurRad="6350" stA="34000" endPos="50000" dist="15240" dir="5400000" sy="-100000" algn="bl" rotWithShape="0"/>
                </a:effectLst>
              </a:rPr>
              <a:t>Thanks!</a:t>
            </a:r>
            <a:endParaRPr lang="zh-CN" altLang="en-US" sz="12000" b="1" dirty="0">
              <a:solidFill>
                <a:srgbClr val="7A197C"/>
              </a:solidFill>
              <a:effectLst>
                <a:reflection blurRad="6350" stA="34000" endPos="50000" dist="15240" dir="5400000" sy="-100000" algn="bl" rotWithShape="0"/>
              </a:effectLst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760" r="1"/>
          <a:stretch>
            <a:fillRect/>
          </a:stretch>
        </p:blipFill>
        <p:spPr>
          <a:xfrm>
            <a:off x="10200142" y="455728"/>
            <a:ext cx="1022013" cy="431468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0348" y="355021"/>
            <a:ext cx="612000" cy="612000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926"/>
          <a:stretch>
            <a:fillRect/>
          </a:stretch>
        </p:blipFill>
        <p:spPr>
          <a:xfrm>
            <a:off x="1481461" y="445650"/>
            <a:ext cx="1255389" cy="535813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681" y="391939"/>
            <a:ext cx="744647" cy="70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94266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AD5D0-0EEE-48EB-87DD-711E124800A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483992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AD5D0-0EEE-48EB-87DD-711E124800A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946129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AD5D0-0EEE-48EB-87DD-711E124800A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144582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AD5D0-0EEE-48EB-87DD-711E124800A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22213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6692903"/>
            <a:ext cx="12192000" cy="16510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91428" tIns="45719" rIns="91428" bIns="45719" anchor="ctr"/>
          <a:lstStyle/>
          <a:p>
            <a:pPr algn="ctr" defTabSz="914241" hangingPunct="0">
              <a:defRPr/>
            </a:pPr>
            <a:endParaRPr lang="zh-CN" altLang="en-US" sz="1867" kern="0">
              <a:solidFill>
                <a:srgbClr val="960000"/>
              </a:solidFill>
              <a:sym typeface="Calibri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41"/>
            <a:ext cx="10363200" cy="1470025"/>
          </a:xfrm>
        </p:spPr>
        <p:txBody>
          <a:bodyPr/>
          <a:lstStyle>
            <a:lvl1pPr>
              <a:defRPr>
                <a:latin typeface="+mj-lt"/>
                <a:ea typeface="微软雅黑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+mj-lt"/>
                <a:ea typeface="微软雅黑" pitchFamily="34" charset="-122"/>
              </a:defRPr>
            </a:lvl1pPr>
            <a:lvl2pPr marL="4571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6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7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8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单击以编辑母版副标题样式</a:t>
            </a:r>
            <a:endParaRPr lang="zh-CN" altLang="en-US" dirty="0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fld id="{61204946-FEF2-4C47-941C-CC76DD485098}" type="datetimeFigureOut">
              <a:rPr lang="zh-CN" altLang="en-US" smtClean="0"/>
              <a:pPr/>
              <a:t>2025/6/5</a:t>
            </a:fld>
            <a:endParaRPr lang="zh-CN" altLang="en-US" dirty="0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fld id="{29D9F29F-8BC7-4B14-89E1-C3D719EC8E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51251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91477" y="44624"/>
            <a:ext cx="10972800" cy="1143000"/>
          </a:xfrm>
        </p:spPr>
        <p:txBody>
          <a:bodyPr>
            <a:normAutofit/>
          </a:bodyPr>
          <a:lstStyle>
            <a:lvl1pPr algn="l">
              <a:defRPr sz="4400" b="1">
                <a:solidFill>
                  <a:srgbClr val="740000"/>
                </a:solidFill>
                <a:latin typeface="+mn-lt"/>
                <a:ea typeface="微软雅黑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6" name="文本占位符 2"/>
          <p:cNvSpPr>
            <a:spLocks noGrp="1"/>
          </p:cNvSpPr>
          <p:nvPr>
            <p:ph idx="1"/>
          </p:nvPr>
        </p:nvSpPr>
        <p:spPr>
          <a:xfrm>
            <a:off x="609600" y="1124747"/>
            <a:ext cx="10972800" cy="500142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2800">
                <a:latin typeface="+mn-lt"/>
                <a:ea typeface="微软雅黑" pitchFamily="34" charset="-122"/>
              </a:defRPr>
            </a:lvl1pPr>
            <a:lvl2pPr>
              <a:defRPr sz="2400">
                <a:latin typeface="+mn-lt"/>
                <a:ea typeface="微软雅黑" pitchFamily="34" charset="-122"/>
              </a:defRPr>
            </a:lvl2pPr>
            <a:lvl3pPr>
              <a:defRPr sz="2000">
                <a:latin typeface="+mn-lt"/>
                <a:ea typeface="微软雅黑" pitchFamily="34" charset="-122"/>
              </a:defRPr>
            </a:lvl3pPr>
            <a:lvl4pPr>
              <a:defRPr sz="1867">
                <a:latin typeface="+mn-lt"/>
                <a:ea typeface="微软雅黑" pitchFamily="34" charset="-122"/>
              </a:defRPr>
            </a:lvl4pPr>
            <a:lvl5pPr>
              <a:defRPr sz="1867">
                <a:latin typeface="+mn-lt"/>
                <a:ea typeface="微软雅黑" pitchFamily="34" charset="-122"/>
              </a:defRPr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163960960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11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4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0" y="6692903"/>
            <a:ext cx="12192000" cy="16510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91428" tIns="45719" rIns="91428" bIns="45719" anchor="ctr"/>
          <a:lstStyle/>
          <a:p>
            <a:pPr algn="ctr" defTabSz="914241" hangingPunct="0">
              <a:defRPr/>
            </a:pPr>
            <a:endParaRPr lang="zh-CN" altLang="en-US" sz="1867" kern="0">
              <a:solidFill>
                <a:srgbClr val="960000"/>
              </a:solidFill>
              <a:sym typeface="Calibri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41"/>
            <a:ext cx="10363200" cy="1470025"/>
          </a:xfrm>
        </p:spPr>
        <p:txBody>
          <a:bodyPr/>
          <a:lstStyle>
            <a:lvl1pPr>
              <a:defRPr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  <a:lvl2pPr marL="4571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6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7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8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15" name="日期占位符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F8D082FD-F75A-4413-ACE9-BB590F819E7D}" type="datetime1">
              <a:rPr lang="zh-CN" altLang="en-US" smtClean="0"/>
              <a:t>2025/6/5</a:t>
            </a:fld>
            <a:endParaRPr lang="zh-CN" altLang="en-US"/>
          </a:p>
        </p:txBody>
      </p:sp>
      <p:sp>
        <p:nvSpPr>
          <p:cNvPr id="16" name="页脚占位符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fld id="{29D9F29F-8BC7-4B14-89E1-C3D719EC8E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85090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11"/>
          <p:cNvGrpSpPr>
            <a:grpSpLocks/>
          </p:cNvGrpSpPr>
          <p:nvPr/>
        </p:nvGrpSpPr>
        <p:grpSpPr bwMode="auto">
          <a:xfrm>
            <a:off x="0" y="1"/>
            <a:ext cx="12192000" cy="6857999"/>
            <a:chOff x="0" y="1"/>
            <a:chExt cx="9144002" cy="5143500"/>
          </a:xfrm>
        </p:grpSpPr>
        <p:sp>
          <p:nvSpPr>
            <p:cNvPr id="6" name="矩形 5"/>
            <p:cNvSpPr/>
            <p:nvPr/>
          </p:nvSpPr>
          <p:spPr>
            <a:xfrm>
              <a:off x="0" y="5019676"/>
              <a:ext cx="9144002" cy="123825"/>
            </a:xfrm>
            <a:prstGeom prst="rect">
              <a:avLst/>
            </a:prstGeom>
            <a:solidFill>
              <a:srgbClr val="960000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241" hangingPunct="0">
                <a:defRPr/>
              </a:pPr>
              <a:endParaRPr lang="zh-CN" altLang="en-US" sz="1867" kern="0">
                <a:solidFill>
                  <a:srgbClr val="960000"/>
                </a:solidFill>
                <a:sym typeface="Calibri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0" y="392113"/>
              <a:ext cx="900113" cy="136525"/>
            </a:xfrm>
            <a:prstGeom prst="rect">
              <a:avLst/>
            </a:prstGeom>
            <a:solidFill>
              <a:srgbClr val="96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241" hangingPunct="0">
                <a:defRPr/>
              </a:pPr>
              <a:endParaRPr lang="zh-CN" altLang="en-US" sz="1867" kern="0">
                <a:solidFill>
                  <a:prstClr val="white"/>
                </a:solidFill>
                <a:sym typeface="Calibri"/>
              </a:endParaRPr>
            </a:p>
          </p:txBody>
        </p:sp>
        <p:pic>
          <p:nvPicPr>
            <p:cNvPr id="8" name="内容占位符 10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54989" y="1"/>
              <a:ext cx="889013" cy="7217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F258C7AB-59D1-4F90-9671-B5CA57FFCEE9}" type="datetime1">
              <a:rPr lang="zh-CN" altLang="en-US" smtClean="0"/>
              <a:t>2025/6/5</a:t>
            </a:fld>
            <a:endParaRPr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121BCAF3-34DA-4448-90A1-245AF22E9F4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346559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9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07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2pPr>
            <a:lvl3pPr marL="9142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28" indent="0">
              <a:buNone/>
              <a:defRPr sz="1467">
                <a:solidFill>
                  <a:schemeClr val="tx1">
                    <a:tint val="75000"/>
                  </a:schemeClr>
                </a:solidFill>
              </a:defRPr>
            </a:lvl4pPr>
            <a:lvl5pPr marL="1828437" indent="0">
              <a:buNone/>
              <a:defRPr sz="1467">
                <a:solidFill>
                  <a:schemeClr val="tx1">
                    <a:tint val="75000"/>
                  </a:schemeClr>
                </a:solidFill>
              </a:defRPr>
            </a:lvl5pPr>
            <a:lvl6pPr marL="2285550" indent="0">
              <a:buNone/>
              <a:defRPr sz="1467">
                <a:solidFill>
                  <a:schemeClr val="tx1">
                    <a:tint val="75000"/>
                  </a:schemeClr>
                </a:solidFill>
              </a:defRPr>
            </a:lvl6pPr>
            <a:lvl7pPr marL="2742654" indent="0">
              <a:buNone/>
              <a:defRPr sz="1467">
                <a:solidFill>
                  <a:schemeClr val="tx1">
                    <a:tint val="75000"/>
                  </a:schemeClr>
                </a:solidFill>
              </a:defRPr>
            </a:lvl7pPr>
            <a:lvl8pPr marL="3199760" indent="0">
              <a:buNone/>
              <a:defRPr sz="1467">
                <a:solidFill>
                  <a:schemeClr val="tx1">
                    <a:tint val="75000"/>
                  </a:schemeClr>
                </a:solidFill>
              </a:defRPr>
            </a:lvl8pPr>
            <a:lvl9pPr marL="3656867" indent="0">
              <a:buNone/>
              <a:defRPr sz="14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fld id="{29D9F29F-8BC7-4B14-89E1-C3D719EC8E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18230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200157"/>
            <a:ext cx="53848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67"/>
            </a:lvl4pPr>
            <a:lvl5pPr>
              <a:defRPr sz="1867"/>
            </a:lvl5pPr>
            <a:lvl6pPr>
              <a:defRPr sz="1867"/>
            </a:lvl6pPr>
            <a:lvl7pPr>
              <a:defRPr sz="1867"/>
            </a:lvl7pPr>
            <a:lvl8pPr>
              <a:defRPr sz="1867"/>
            </a:lvl8pPr>
            <a:lvl9pPr>
              <a:defRPr sz="1867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200157"/>
            <a:ext cx="53848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67"/>
            </a:lvl4pPr>
            <a:lvl5pPr>
              <a:defRPr sz="1867"/>
            </a:lvl5pPr>
            <a:lvl6pPr>
              <a:defRPr sz="1867"/>
            </a:lvl6pPr>
            <a:lvl7pPr>
              <a:defRPr sz="1867"/>
            </a:lvl7pPr>
            <a:lvl8pPr>
              <a:defRPr sz="1867"/>
            </a:lvl8pPr>
            <a:lvl9pPr>
              <a:defRPr sz="1867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fld id="{61204946-FEF2-4C47-941C-CC76DD485098}" type="datetimeFigureOut">
              <a:rPr lang="zh-CN" altLang="en-US" smtClean="0"/>
              <a:pPr/>
              <a:t>2025/6/5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fld id="{29D9F29F-8BC7-4B14-89E1-C3D719EC8E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02888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7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7" indent="0">
              <a:buNone/>
              <a:defRPr sz="2000" b="1"/>
            </a:lvl2pPr>
            <a:lvl3pPr marL="914218" indent="0">
              <a:buNone/>
              <a:defRPr sz="1867" b="1"/>
            </a:lvl3pPr>
            <a:lvl4pPr marL="1371328" indent="0">
              <a:buNone/>
              <a:defRPr sz="1600" b="1"/>
            </a:lvl4pPr>
            <a:lvl5pPr marL="1828437" indent="0">
              <a:buNone/>
              <a:defRPr sz="1600" b="1"/>
            </a:lvl5pPr>
            <a:lvl6pPr marL="2285550" indent="0">
              <a:buNone/>
              <a:defRPr sz="1600" b="1"/>
            </a:lvl6pPr>
            <a:lvl7pPr marL="2742654" indent="0">
              <a:buNone/>
              <a:defRPr sz="1600" b="1"/>
            </a:lvl7pPr>
            <a:lvl8pPr marL="3199760" indent="0">
              <a:buNone/>
              <a:defRPr sz="1600" b="1"/>
            </a:lvl8pPr>
            <a:lvl9pPr marL="3656867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67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82" y="1535117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7" indent="0">
              <a:buNone/>
              <a:defRPr sz="2000" b="1"/>
            </a:lvl2pPr>
            <a:lvl3pPr marL="914218" indent="0">
              <a:buNone/>
              <a:defRPr sz="1867" b="1"/>
            </a:lvl3pPr>
            <a:lvl4pPr marL="1371328" indent="0">
              <a:buNone/>
              <a:defRPr sz="1600" b="1"/>
            </a:lvl4pPr>
            <a:lvl5pPr marL="1828437" indent="0">
              <a:buNone/>
              <a:defRPr sz="1600" b="1"/>
            </a:lvl5pPr>
            <a:lvl6pPr marL="2285550" indent="0">
              <a:buNone/>
              <a:defRPr sz="1600" b="1"/>
            </a:lvl6pPr>
            <a:lvl7pPr marL="2742654" indent="0">
              <a:buNone/>
              <a:defRPr sz="1600" b="1"/>
            </a:lvl7pPr>
            <a:lvl8pPr marL="3199760" indent="0">
              <a:buNone/>
              <a:defRPr sz="1600" b="1"/>
            </a:lvl8pPr>
            <a:lvl9pPr marL="3656867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8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67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7E0A2EC0-7975-4ABA-A147-F36D627433CC}" type="datetime1">
              <a:rPr lang="zh-CN" altLang="en-US" smtClean="0"/>
              <a:t>2025/6/5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fld id="{29D9F29F-8BC7-4B14-89E1-C3D719EC8E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66070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C5D3836B-F24A-4F58-87F9-CEF193C8EFE5}" type="datetime1">
              <a:rPr lang="zh-CN" altLang="en-US" smtClean="0"/>
              <a:t>2025/6/5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fld id="{29D9F29F-8BC7-4B14-89E1-C3D719EC8E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75176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fld id="{29D9F29F-8BC7-4B14-89E1-C3D719EC8E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74795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3" y="273056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64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3" y="1435104"/>
            <a:ext cx="4011084" cy="4691063"/>
          </a:xfrm>
        </p:spPr>
        <p:txBody>
          <a:bodyPr/>
          <a:lstStyle>
            <a:lvl1pPr marL="0" indent="0">
              <a:buNone/>
              <a:defRPr sz="1467"/>
            </a:lvl1pPr>
            <a:lvl2pPr marL="457107" indent="0">
              <a:buNone/>
              <a:defRPr sz="1200"/>
            </a:lvl2pPr>
            <a:lvl3pPr marL="914218" indent="0">
              <a:buNone/>
              <a:defRPr sz="1067"/>
            </a:lvl3pPr>
            <a:lvl4pPr marL="1371328" indent="0">
              <a:buNone/>
              <a:defRPr sz="933"/>
            </a:lvl4pPr>
            <a:lvl5pPr marL="1828437" indent="0">
              <a:buNone/>
              <a:defRPr sz="933"/>
            </a:lvl5pPr>
            <a:lvl6pPr marL="2285550" indent="0">
              <a:buNone/>
              <a:defRPr sz="933"/>
            </a:lvl6pPr>
            <a:lvl7pPr marL="2742654" indent="0">
              <a:buNone/>
              <a:defRPr sz="933"/>
            </a:lvl7pPr>
            <a:lvl8pPr marL="3199760" indent="0">
              <a:buNone/>
              <a:defRPr sz="933"/>
            </a:lvl8pPr>
            <a:lvl9pPr marL="3656867" indent="0">
              <a:buNone/>
              <a:defRPr sz="933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E2364AE3-280A-4558-AF6B-696BBD96B3C8}" type="datetime1">
              <a:rPr lang="zh-CN" altLang="en-US" smtClean="0"/>
              <a:t>2025/6/5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fld id="{29D9F29F-8BC7-4B14-89E1-C3D719EC8E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98065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5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07" indent="0">
              <a:buNone/>
              <a:defRPr sz="2800"/>
            </a:lvl2pPr>
            <a:lvl3pPr marL="914218" indent="0">
              <a:buNone/>
              <a:defRPr sz="2400"/>
            </a:lvl3pPr>
            <a:lvl4pPr marL="1371328" indent="0">
              <a:buNone/>
              <a:defRPr sz="2000"/>
            </a:lvl4pPr>
            <a:lvl5pPr marL="1828437" indent="0">
              <a:buNone/>
              <a:defRPr sz="2000"/>
            </a:lvl5pPr>
            <a:lvl6pPr marL="2285550" indent="0">
              <a:buNone/>
              <a:defRPr sz="2000"/>
            </a:lvl6pPr>
            <a:lvl7pPr marL="2742654" indent="0">
              <a:buNone/>
              <a:defRPr sz="2000"/>
            </a:lvl7pPr>
            <a:lvl8pPr marL="3199760" indent="0">
              <a:buNone/>
              <a:defRPr sz="2000"/>
            </a:lvl8pPr>
            <a:lvl9pPr marL="3656867" indent="0">
              <a:buNone/>
              <a:defRPr sz="2000"/>
            </a:lvl9pPr>
          </a:lstStyle>
          <a:p>
            <a:pPr lvl="0"/>
            <a:r>
              <a:rPr lang="zh-CN" altLang="en-US" noProof="0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53"/>
            <a:ext cx="7315200" cy="804863"/>
          </a:xfrm>
        </p:spPr>
        <p:txBody>
          <a:bodyPr/>
          <a:lstStyle>
            <a:lvl1pPr marL="0" indent="0">
              <a:buNone/>
              <a:defRPr sz="1467"/>
            </a:lvl1pPr>
            <a:lvl2pPr marL="457107" indent="0">
              <a:buNone/>
              <a:defRPr sz="1200"/>
            </a:lvl2pPr>
            <a:lvl3pPr marL="914218" indent="0">
              <a:buNone/>
              <a:defRPr sz="1067"/>
            </a:lvl3pPr>
            <a:lvl4pPr marL="1371328" indent="0">
              <a:buNone/>
              <a:defRPr sz="933"/>
            </a:lvl4pPr>
            <a:lvl5pPr marL="1828437" indent="0">
              <a:buNone/>
              <a:defRPr sz="933"/>
            </a:lvl5pPr>
            <a:lvl6pPr marL="2285550" indent="0">
              <a:buNone/>
              <a:defRPr sz="933"/>
            </a:lvl6pPr>
            <a:lvl7pPr marL="2742654" indent="0">
              <a:buNone/>
              <a:defRPr sz="933"/>
            </a:lvl7pPr>
            <a:lvl8pPr marL="3199760" indent="0">
              <a:buNone/>
              <a:defRPr sz="933"/>
            </a:lvl8pPr>
            <a:lvl9pPr marL="3656867" indent="0">
              <a:buNone/>
              <a:defRPr sz="933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171D09C0-7911-466E-B430-F563E5CCAD2B}" type="datetime1">
              <a:rPr lang="zh-CN" altLang="en-US" smtClean="0"/>
              <a:t>2025/6/5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fld id="{29D9F29F-8BC7-4B14-89E1-C3D719EC8E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60614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fld id="{61204946-FEF2-4C47-941C-CC76DD485098}" type="datetimeFigureOut">
              <a:rPr lang="zh-CN" altLang="en-US" smtClean="0"/>
              <a:pPr/>
              <a:t>2025/6/5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fld id="{29D9F29F-8BC7-4B14-89E1-C3D719EC8E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64176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06381"/>
            <a:ext cx="2743200" cy="438785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06381"/>
            <a:ext cx="8026400" cy="4387851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fld id="{61204946-FEF2-4C47-941C-CC76DD485098}" type="datetimeFigureOut">
              <a:rPr lang="zh-CN" altLang="en-US" smtClean="0"/>
              <a:pPr/>
              <a:t>2025/6/5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fld id="{29D9F29F-8BC7-4B14-89E1-C3D719EC8E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47614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1204946-FEF2-4C47-941C-CC76DD485098}" type="datetimeFigureOut">
              <a:rPr lang="zh-CN" altLang="en-US" smtClean="0"/>
              <a:pPr/>
              <a:t>2025/6/5</a:t>
            </a:fld>
            <a:endParaRPr lang="zh-CN" altLang="en-US" dirty="0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449051" y="6381758"/>
            <a:ext cx="546100" cy="366183"/>
          </a:xfrm>
        </p:spPr>
        <p:txBody>
          <a:bodyPr/>
          <a:lstStyle>
            <a:lvl1pPr>
              <a:defRPr/>
            </a:lvl1pPr>
          </a:lstStyle>
          <a:p>
            <a:fld id="{29D9F29F-8BC7-4B14-89E1-C3D719EC8E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979424"/>
      </p:ext>
    </p:extLst>
  </p:cSld>
  <p:clrMapOvr>
    <a:masterClrMapping/>
  </p:clrMapOvr>
  <p:transition>
    <p:random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  <a:lvl2pPr>
              <a:defRPr>
                <a:latin typeface="华文中宋" panose="02010600040101010101" pitchFamily="2" charset="-122"/>
                <a:ea typeface="华文中宋" panose="02010600040101010101" pitchFamily="2" charset="-122"/>
              </a:defRPr>
            </a:lvl2pPr>
            <a:lvl3pPr>
              <a:defRPr>
                <a:latin typeface="华文中宋" panose="02010600040101010101" pitchFamily="2" charset="-122"/>
                <a:ea typeface="华文中宋" panose="02010600040101010101" pitchFamily="2" charset="-122"/>
              </a:defRPr>
            </a:lvl3pPr>
            <a:lvl4pPr>
              <a:defRPr>
                <a:latin typeface="华文中宋" panose="02010600040101010101" pitchFamily="2" charset="-122"/>
                <a:ea typeface="华文中宋" panose="02010600040101010101" pitchFamily="2" charset="-122"/>
              </a:defRPr>
            </a:lvl4pPr>
            <a:lvl5pPr>
              <a:defRPr>
                <a:latin typeface="华文中宋" panose="02010600040101010101" pitchFamily="2" charset="-122"/>
                <a:ea typeface="华文中宋" panose="02010600040101010101" pitchFamily="2" charset="-122"/>
              </a:defRPr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</a:lstStyle>
          <a:p>
            <a:fld id="{61204946-FEF2-4C47-941C-CC76DD485098}" type="datetimeFigureOut">
              <a:rPr lang="zh-CN" altLang="en-US" smtClean="0"/>
              <a:pPr/>
              <a:t>2025/6/5</a:t>
            </a:fld>
            <a:endParaRPr lang="zh-CN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title" hasCustomPrompt="1"/>
          </p:nvPr>
        </p:nvSpPr>
        <p:spPr>
          <a:xfrm>
            <a:off x="3790953" y="274639"/>
            <a:ext cx="7791449" cy="777875"/>
          </a:xfrm>
        </p:spPr>
        <p:txBody>
          <a:bodyPr/>
          <a:lstStyle>
            <a:lvl1pPr>
              <a:defRPr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</a:lstStyle>
          <a:p>
            <a:pPr eaLnBrk="1" hangingPunct="1"/>
            <a:r>
              <a:rPr lang="zh-CN" altLang="en-US" sz="3600" b="1" dirty="0">
                <a:solidFill>
                  <a:srgbClr val="FF0000"/>
                </a:solidFill>
              </a:rPr>
              <a:t>标题</a:t>
            </a:r>
          </a:p>
        </p:txBody>
      </p:sp>
    </p:spTree>
    <p:extLst>
      <p:ext uri="{BB962C8B-B14F-4D97-AF65-F5344CB8AC3E}">
        <p14:creationId xmlns:p14="http://schemas.microsoft.com/office/powerpoint/2010/main" val="310450236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8" descr="log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2" y="6276977"/>
            <a:ext cx="715433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11"/>
          <p:cNvSpPr>
            <a:spLocks noChangeArrowheads="1"/>
          </p:cNvSpPr>
          <p:nvPr/>
        </p:nvSpPr>
        <p:spPr bwMode="auto">
          <a:xfrm>
            <a:off x="95251" y="6510339"/>
            <a:ext cx="160287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37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200">
                <a:solidFill>
                  <a:srgbClr val="000000"/>
                </a:solidFill>
              </a:rPr>
              <a:t>http://www.cnhdrc.cn</a:t>
            </a:r>
            <a:endParaRPr lang="zh-CN" altLang="en-US" sz="1200">
              <a:solidFill>
                <a:srgbClr val="000000"/>
              </a:solidFill>
            </a:endParaRPr>
          </a:p>
        </p:txBody>
      </p:sp>
      <p:sp>
        <p:nvSpPr>
          <p:cNvPr id="14" name="标题 1"/>
          <p:cNvSpPr>
            <a:spLocks noGrp="1"/>
          </p:cNvSpPr>
          <p:nvPr>
            <p:ph type="title"/>
          </p:nvPr>
        </p:nvSpPr>
        <p:spPr>
          <a:xfrm>
            <a:off x="0" y="1"/>
            <a:ext cx="9048771" cy="928671"/>
          </a:xfrm>
          <a:prstGeom prst="rect">
            <a:avLst/>
          </a:prstGeom>
        </p:spPr>
        <p:txBody>
          <a:bodyPr/>
          <a:lstStyle>
            <a:lvl1pPr algn="l">
              <a:defRPr sz="4000">
                <a:solidFill>
                  <a:schemeClr val="tx1"/>
                </a:solidFill>
                <a:latin typeface="黑体" pitchFamily="2" charset="-122"/>
                <a:ea typeface="黑体" pitchFamily="2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>
          <a:xfrm>
            <a:off x="2095500" y="3714751"/>
            <a:ext cx="2844800" cy="365125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fld id="{61204946-FEF2-4C47-941C-CC76DD485098}" type="datetimeFigureOut">
              <a:rPr lang="zh-CN" altLang="en-US" smtClean="0"/>
              <a:pPr/>
              <a:t>2025/6/5</a:t>
            </a:fld>
            <a:endParaRPr lang="zh-CN" altLang="en-US" dirty="0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433027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8"/>
          <p:cNvSpPr>
            <a:spLocks noChangeArrowheads="1"/>
          </p:cNvSpPr>
          <p:nvPr/>
        </p:nvSpPr>
        <p:spPr bwMode="auto">
          <a:xfrm>
            <a:off x="95251" y="6510339"/>
            <a:ext cx="147463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37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200">
                <a:solidFill>
                  <a:srgbClr val="000000"/>
                </a:solidFill>
              </a:rPr>
              <a:t>http://www.nhei.cn/</a:t>
            </a:r>
            <a:endParaRPr lang="zh-CN" altLang="en-US" sz="1200">
              <a:solidFill>
                <a:srgbClr val="000000"/>
              </a:solidFill>
            </a:endParaRPr>
          </a:p>
        </p:txBody>
      </p:sp>
      <p:pic>
        <p:nvPicPr>
          <p:cNvPr id="3" name="图片 4" descr="log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4353" y="6280151"/>
            <a:ext cx="715433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页脚占位符 5"/>
          <p:cNvSpPr>
            <a:spLocks noGrp="1"/>
          </p:cNvSpPr>
          <p:nvPr>
            <p:ph type="ftr" sz="quarter" idx="10"/>
          </p:nvPr>
        </p:nvSpPr>
        <p:spPr>
          <a:xfrm>
            <a:off x="4165600" y="6356351"/>
            <a:ext cx="3860800" cy="365125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49488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8" descr="log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4353" y="6280151"/>
            <a:ext cx="715433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11"/>
          <p:cNvSpPr>
            <a:spLocks noChangeArrowheads="1"/>
          </p:cNvSpPr>
          <p:nvPr/>
        </p:nvSpPr>
        <p:spPr bwMode="auto">
          <a:xfrm>
            <a:off x="95251" y="6510339"/>
            <a:ext cx="147463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37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200">
                <a:solidFill>
                  <a:srgbClr val="000000"/>
                </a:solidFill>
              </a:rPr>
              <a:t>http://www.nhei.cn/</a:t>
            </a:r>
            <a:endParaRPr lang="zh-CN" altLang="en-US" sz="1200">
              <a:solidFill>
                <a:srgbClr val="000000"/>
              </a:solidFill>
            </a:endParaRPr>
          </a:p>
        </p:txBody>
      </p:sp>
      <p:sp>
        <p:nvSpPr>
          <p:cNvPr id="14" name="标题 1"/>
          <p:cNvSpPr>
            <a:spLocks noGrp="1"/>
          </p:cNvSpPr>
          <p:nvPr>
            <p:ph type="title"/>
          </p:nvPr>
        </p:nvSpPr>
        <p:spPr>
          <a:xfrm>
            <a:off x="0" y="1"/>
            <a:ext cx="9048771" cy="928671"/>
          </a:xfrm>
          <a:prstGeom prst="rect">
            <a:avLst/>
          </a:prstGeom>
        </p:spPr>
        <p:txBody>
          <a:bodyPr/>
          <a:lstStyle>
            <a:lvl1pPr algn="l">
              <a:defRPr sz="4000">
                <a:solidFill>
                  <a:schemeClr val="tx1"/>
                </a:solidFill>
                <a:latin typeface="黑体" pitchFamily="2" charset="-122"/>
                <a:ea typeface="黑体" pitchFamily="2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>
          <a:xfrm>
            <a:off x="2095500" y="3714751"/>
            <a:ext cx="2844800" cy="365125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fld id="{61204946-FEF2-4C47-941C-CC76DD485098}" type="datetimeFigureOut">
              <a:rPr lang="zh-CN" altLang="en-US" smtClean="0"/>
              <a:pPr/>
              <a:t>2025/6/5</a:t>
            </a:fld>
            <a:endParaRPr lang="zh-CN" altLang="en-US" dirty="0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719353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燕尾形 1"/>
          <p:cNvSpPr/>
          <p:nvPr/>
        </p:nvSpPr>
        <p:spPr>
          <a:xfrm>
            <a:off x="0" y="6426201"/>
            <a:ext cx="12192000" cy="401639"/>
          </a:xfrm>
          <a:custGeom>
            <a:avLst/>
            <a:gdLst>
              <a:gd name="connsiteX0" fmla="*/ 0 w 9056914"/>
              <a:gd name="connsiteY0" fmla="*/ 0 h 368271"/>
              <a:gd name="connsiteX1" fmla="*/ 8872779 w 9056914"/>
              <a:gd name="connsiteY1" fmla="*/ 0 h 368271"/>
              <a:gd name="connsiteX2" fmla="*/ 9056914 w 9056914"/>
              <a:gd name="connsiteY2" fmla="*/ 184136 h 368271"/>
              <a:gd name="connsiteX3" fmla="*/ 8872779 w 9056914"/>
              <a:gd name="connsiteY3" fmla="*/ 368271 h 368271"/>
              <a:gd name="connsiteX4" fmla="*/ 0 w 9056914"/>
              <a:gd name="connsiteY4" fmla="*/ 368271 h 368271"/>
              <a:gd name="connsiteX5" fmla="*/ 184136 w 9056914"/>
              <a:gd name="connsiteY5" fmla="*/ 184136 h 368271"/>
              <a:gd name="connsiteX6" fmla="*/ 0 w 9056914"/>
              <a:gd name="connsiteY6" fmla="*/ 0 h 368271"/>
              <a:gd name="connsiteX0-1" fmla="*/ 0 w 8872779"/>
              <a:gd name="connsiteY0-2" fmla="*/ 0 h 368271"/>
              <a:gd name="connsiteX1-3" fmla="*/ 8872779 w 8872779"/>
              <a:gd name="connsiteY1-4" fmla="*/ 0 h 368271"/>
              <a:gd name="connsiteX2-5" fmla="*/ 8650514 w 8872779"/>
              <a:gd name="connsiteY2-6" fmla="*/ 184136 h 368271"/>
              <a:gd name="connsiteX3-7" fmla="*/ 8872779 w 8872779"/>
              <a:gd name="connsiteY3-8" fmla="*/ 368271 h 368271"/>
              <a:gd name="connsiteX4-9" fmla="*/ 0 w 8872779"/>
              <a:gd name="connsiteY4-10" fmla="*/ 368271 h 368271"/>
              <a:gd name="connsiteX5-11" fmla="*/ 184136 w 8872779"/>
              <a:gd name="connsiteY5-12" fmla="*/ 184136 h 368271"/>
              <a:gd name="connsiteX6-13" fmla="*/ 0 w 8872779"/>
              <a:gd name="connsiteY6-14" fmla="*/ 0 h 368271"/>
              <a:gd name="connsiteX0-15" fmla="*/ 0 w 8872779"/>
              <a:gd name="connsiteY0-16" fmla="*/ 0 h 368271"/>
              <a:gd name="connsiteX1-17" fmla="*/ 8872779 w 8872779"/>
              <a:gd name="connsiteY1-18" fmla="*/ 0 h 368271"/>
              <a:gd name="connsiteX2-19" fmla="*/ 8650514 w 8872779"/>
              <a:gd name="connsiteY2-20" fmla="*/ 184136 h 368271"/>
              <a:gd name="connsiteX3-21" fmla="*/ 8872779 w 8872779"/>
              <a:gd name="connsiteY3-22" fmla="*/ 368271 h 368271"/>
              <a:gd name="connsiteX4-23" fmla="*/ 0 w 8872779"/>
              <a:gd name="connsiteY4-24" fmla="*/ 368271 h 368271"/>
              <a:gd name="connsiteX5-25" fmla="*/ 271221 w 8872779"/>
              <a:gd name="connsiteY5-26" fmla="*/ 184136 h 368271"/>
              <a:gd name="connsiteX6-27" fmla="*/ 0 w 8872779"/>
              <a:gd name="connsiteY6-28" fmla="*/ 0 h 368271"/>
              <a:gd name="connsiteX0-29" fmla="*/ 0 w 8872779"/>
              <a:gd name="connsiteY0-30" fmla="*/ 0 h 368271"/>
              <a:gd name="connsiteX1-31" fmla="*/ 8872779 w 8872779"/>
              <a:gd name="connsiteY1-32" fmla="*/ 0 h 368271"/>
              <a:gd name="connsiteX2-33" fmla="*/ 8650514 w 8872779"/>
              <a:gd name="connsiteY2-34" fmla="*/ 184136 h 368271"/>
              <a:gd name="connsiteX3-35" fmla="*/ 8872779 w 8872779"/>
              <a:gd name="connsiteY3-36" fmla="*/ 368271 h 368271"/>
              <a:gd name="connsiteX4-37" fmla="*/ 0 w 8872779"/>
              <a:gd name="connsiteY4-38" fmla="*/ 368271 h 368271"/>
              <a:gd name="connsiteX5-39" fmla="*/ 4010 w 8872779"/>
              <a:gd name="connsiteY5-40" fmla="*/ 177500 h 368271"/>
              <a:gd name="connsiteX6-41" fmla="*/ 0 w 8872779"/>
              <a:gd name="connsiteY6-42" fmla="*/ 0 h 368271"/>
              <a:gd name="connsiteX0-43" fmla="*/ 0 w 8872779"/>
              <a:gd name="connsiteY0-44" fmla="*/ 0 h 368271"/>
              <a:gd name="connsiteX1-45" fmla="*/ 8872779 w 8872779"/>
              <a:gd name="connsiteY1-46" fmla="*/ 0 h 368271"/>
              <a:gd name="connsiteX2-47" fmla="*/ 8862913 w 8872779"/>
              <a:gd name="connsiteY2-48" fmla="*/ 190773 h 368271"/>
              <a:gd name="connsiteX3-49" fmla="*/ 8872779 w 8872779"/>
              <a:gd name="connsiteY3-50" fmla="*/ 368271 h 368271"/>
              <a:gd name="connsiteX4-51" fmla="*/ 0 w 8872779"/>
              <a:gd name="connsiteY4-52" fmla="*/ 368271 h 368271"/>
              <a:gd name="connsiteX5-53" fmla="*/ 4010 w 8872779"/>
              <a:gd name="connsiteY5-54" fmla="*/ 177500 h 368271"/>
              <a:gd name="connsiteX6-55" fmla="*/ 0 w 8872779"/>
              <a:gd name="connsiteY6-56" fmla="*/ 0 h 368271"/>
              <a:gd name="connsiteX0-57" fmla="*/ 0 w 8877053"/>
              <a:gd name="connsiteY0-58" fmla="*/ 0 h 368271"/>
              <a:gd name="connsiteX1-59" fmla="*/ 8872779 w 8877053"/>
              <a:gd name="connsiteY1-60" fmla="*/ 0 h 368271"/>
              <a:gd name="connsiteX2-61" fmla="*/ 8877053 w 8877053"/>
              <a:gd name="connsiteY2-62" fmla="*/ 197409 h 368271"/>
              <a:gd name="connsiteX3-63" fmla="*/ 8872779 w 8877053"/>
              <a:gd name="connsiteY3-64" fmla="*/ 368271 h 368271"/>
              <a:gd name="connsiteX4-65" fmla="*/ 0 w 8877053"/>
              <a:gd name="connsiteY4-66" fmla="*/ 368271 h 368271"/>
              <a:gd name="connsiteX5-67" fmla="*/ 4010 w 8877053"/>
              <a:gd name="connsiteY5-68" fmla="*/ 177500 h 368271"/>
              <a:gd name="connsiteX6-69" fmla="*/ 0 w 8877053"/>
              <a:gd name="connsiteY6-70" fmla="*/ 0 h 36827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8877053" h="368271">
                <a:moveTo>
                  <a:pt x="0" y="0"/>
                </a:moveTo>
                <a:lnTo>
                  <a:pt x="8872779" y="0"/>
                </a:lnTo>
                <a:cubicBezTo>
                  <a:pt x="8874204" y="65803"/>
                  <a:pt x="8875628" y="131606"/>
                  <a:pt x="8877053" y="197409"/>
                </a:cubicBezTo>
                <a:lnTo>
                  <a:pt x="8872779" y="368271"/>
                </a:lnTo>
                <a:lnTo>
                  <a:pt x="0" y="368271"/>
                </a:lnTo>
                <a:cubicBezTo>
                  <a:pt x="1337" y="304681"/>
                  <a:pt x="2673" y="241090"/>
                  <a:pt x="4010" y="177500"/>
                </a:cubicBezTo>
                <a:cubicBezTo>
                  <a:pt x="2673" y="118333"/>
                  <a:pt x="1337" y="59167"/>
                  <a:pt x="0" y="0"/>
                </a:cubicBezTo>
                <a:close/>
              </a:path>
            </a:pathLst>
          </a:custGeom>
          <a:solidFill>
            <a:srgbClr val="F0D6D7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42415">
              <a:defRPr/>
            </a:pPr>
            <a:endParaRPr lang="zh-CN" altLang="en-US" sz="1800" dirty="0">
              <a:solidFill>
                <a:prstClr val="black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" name="文本框 8"/>
          <p:cNvSpPr txBox="1">
            <a:spLocks noChangeArrowheads="1"/>
          </p:cNvSpPr>
          <p:nvPr/>
        </p:nvSpPr>
        <p:spPr bwMode="auto">
          <a:xfrm>
            <a:off x="1289051" y="6453190"/>
            <a:ext cx="268763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5613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455613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455613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455613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455613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120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团结</a:t>
            </a:r>
            <a:r>
              <a:rPr lang="en-US" altLang="zh-CN" sz="120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/</a:t>
            </a:r>
            <a:r>
              <a:rPr lang="zh-CN" altLang="en-US" sz="120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奉献</a:t>
            </a:r>
            <a:r>
              <a:rPr lang="en-US" altLang="zh-CN" sz="120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/</a:t>
            </a:r>
            <a:r>
              <a:rPr lang="zh-CN" altLang="en-US" sz="120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求实</a:t>
            </a:r>
            <a:r>
              <a:rPr lang="en-US" altLang="zh-CN" sz="120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/</a:t>
            </a:r>
            <a:r>
              <a:rPr lang="zh-CN" altLang="en-US" sz="120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创新</a:t>
            </a:r>
          </a:p>
        </p:txBody>
      </p:sp>
      <p:pic>
        <p:nvPicPr>
          <p:cNvPr id="4" name="图片 8" descr="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290"/>
          <a:stretch>
            <a:fillRect/>
          </a:stretch>
        </p:blipFill>
        <p:spPr bwMode="auto">
          <a:xfrm>
            <a:off x="465137" y="6399216"/>
            <a:ext cx="842963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1204946-FEF2-4C47-941C-CC76DD485098}" type="datetimeFigureOut">
              <a:rPr lang="zh-CN" altLang="en-US" smtClean="0"/>
              <a:pPr/>
              <a:t>2025/6/5</a:t>
            </a:fld>
            <a:endParaRPr lang="zh-CN" altLang="en-US" dirty="0"/>
          </a:p>
        </p:txBody>
      </p:sp>
      <p:sp>
        <p:nvSpPr>
          <p:cNvPr id="7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8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D9F29F-8BC7-4B14-89E1-C3D719EC8E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01455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燕尾形 1"/>
          <p:cNvSpPr/>
          <p:nvPr/>
        </p:nvSpPr>
        <p:spPr>
          <a:xfrm>
            <a:off x="-1" y="6425849"/>
            <a:ext cx="12192000" cy="402715"/>
          </a:xfrm>
          <a:custGeom>
            <a:avLst/>
            <a:gdLst>
              <a:gd name="connsiteX0" fmla="*/ 0 w 9056914"/>
              <a:gd name="connsiteY0" fmla="*/ 0 h 368271"/>
              <a:gd name="connsiteX1" fmla="*/ 8872779 w 9056914"/>
              <a:gd name="connsiteY1" fmla="*/ 0 h 368271"/>
              <a:gd name="connsiteX2" fmla="*/ 9056914 w 9056914"/>
              <a:gd name="connsiteY2" fmla="*/ 184136 h 368271"/>
              <a:gd name="connsiteX3" fmla="*/ 8872779 w 9056914"/>
              <a:gd name="connsiteY3" fmla="*/ 368271 h 368271"/>
              <a:gd name="connsiteX4" fmla="*/ 0 w 9056914"/>
              <a:gd name="connsiteY4" fmla="*/ 368271 h 368271"/>
              <a:gd name="connsiteX5" fmla="*/ 184136 w 9056914"/>
              <a:gd name="connsiteY5" fmla="*/ 184136 h 368271"/>
              <a:gd name="connsiteX6" fmla="*/ 0 w 9056914"/>
              <a:gd name="connsiteY6" fmla="*/ 0 h 368271"/>
              <a:gd name="connsiteX0-1" fmla="*/ 0 w 8872779"/>
              <a:gd name="connsiteY0-2" fmla="*/ 0 h 368271"/>
              <a:gd name="connsiteX1-3" fmla="*/ 8872779 w 8872779"/>
              <a:gd name="connsiteY1-4" fmla="*/ 0 h 368271"/>
              <a:gd name="connsiteX2-5" fmla="*/ 8650514 w 8872779"/>
              <a:gd name="connsiteY2-6" fmla="*/ 184136 h 368271"/>
              <a:gd name="connsiteX3-7" fmla="*/ 8872779 w 8872779"/>
              <a:gd name="connsiteY3-8" fmla="*/ 368271 h 368271"/>
              <a:gd name="connsiteX4-9" fmla="*/ 0 w 8872779"/>
              <a:gd name="connsiteY4-10" fmla="*/ 368271 h 368271"/>
              <a:gd name="connsiteX5-11" fmla="*/ 184136 w 8872779"/>
              <a:gd name="connsiteY5-12" fmla="*/ 184136 h 368271"/>
              <a:gd name="connsiteX6-13" fmla="*/ 0 w 8872779"/>
              <a:gd name="connsiteY6-14" fmla="*/ 0 h 368271"/>
              <a:gd name="connsiteX0-15" fmla="*/ 0 w 8872779"/>
              <a:gd name="connsiteY0-16" fmla="*/ 0 h 368271"/>
              <a:gd name="connsiteX1-17" fmla="*/ 8872779 w 8872779"/>
              <a:gd name="connsiteY1-18" fmla="*/ 0 h 368271"/>
              <a:gd name="connsiteX2-19" fmla="*/ 8650514 w 8872779"/>
              <a:gd name="connsiteY2-20" fmla="*/ 184136 h 368271"/>
              <a:gd name="connsiteX3-21" fmla="*/ 8872779 w 8872779"/>
              <a:gd name="connsiteY3-22" fmla="*/ 368271 h 368271"/>
              <a:gd name="connsiteX4-23" fmla="*/ 0 w 8872779"/>
              <a:gd name="connsiteY4-24" fmla="*/ 368271 h 368271"/>
              <a:gd name="connsiteX5-25" fmla="*/ 271221 w 8872779"/>
              <a:gd name="connsiteY5-26" fmla="*/ 184136 h 368271"/>
              <a:gd name="connsiteX6-27" fmla="*/ 0 w 8872779"/>
              <a:gd name="connsiteY6-28" fmla="*/ 0 h 368271"/>
              <a:gd name="connsiteX0-29" fmla="*/ 0 w 8872779"/>
              <a:gd name="connsiteY0-30" fmla="*/ 0 h 368271"/>
              <a:gd name="connsiteX1-31" fmla="*/ 8872779 w 8872779"/>
              <a:gd name="connsiteY1-32" fmla="*/ 0 h 368271"/>
              <a:gd name="connsiteX2-33" fmla="*/ 8650514 w 8872779"/>
              <a:gd name="connsiteY2-34" fmla="*/ 184136 h 368271"/>
              <a:gd name="connsiteX3-35" fmla="*/ 8872779 w 8872779"/>
              <a:gd name="connsiteY3-36" fmla="*/ 368271 h 368271"/>
              <a:gd name="connsiteX4-37" fmla="*/ 0 w 8872779"/>
              <a:gd name="connsiteY4-38" fmla="*/ 368271 h 368271"/>
              <a:gd name="connsiteX5-39" fmla="*/ 4010 w 8872779"/>
              <a:gd name="connsiteY5-40" fmla="*/ 177500 h 368271"/>
              <a:gd name="connsiteX6-41" fmla="*/ 0 w 8872779"/>
              <a:gd name="connsiteY6-42" fmla="*/ 0 h 368271"/>
              <a:gd name="connsiteX0-43" fmla="*/ 0 w 8872779"/>
              <a:gd name="connsiteY0-44" fmla="*/ 0 h 368271"/>
              <a:gd name="connsiteX1-45" fmla="*/ 8872779 w 8872779"/>
              <a:gd name="connsiteY1-46" fmla="*/ 0 h 368271"/>
              <a:gd name="connsiteX2-47" fmla="*/ 8862913 w 8872779"/>
              <a:gd name="connsiteY2-48" fmla="*/ 190773 h 368271"/>
              <a:gd name="connsiteX3-49" fmla="*/ 8872779 w 8872779"/>
              <a:gd name="connsiteY3-50" fmla="*/ 368271 h 368271"/>
              <a:gd name="connsiteX4-51" fmla="*/ 0 w 8872779"/>
              <a:gd name="connsiteY4-52" fmla="*/ 368271 h 368271"/>
              <a:gd name="connsiteX5-53" fmla="*/ 4010 w 8872779"/>
              <a:gd name="connsiteY5-54" fmla="*/ 177500 h 368271"/>
              <a:gd name="connsiteX6-55" fmla="*/ 0 w 8872779"/>
              <a:gd name="connsiteY6-56" fmla="*/ 0 h 368271"/>
              <a:gd name="connsiteX0-57" fmla="*/ 0 w 8877053"/>
              <a:gd name="connsiteY0-58" fmla="*/ 0 h 368271"/>
              <a:gd name="connsiteX1-59" fmla="*/ 8872779 w 8877053"/>
              <a:gd name="connsiteY1-60" fmla="*/ 0 h 368271"/>
              <a:gd name="connsiteX2-61" fmla="*/ 8877053 w 8877053"/>
              <a:gd name="connsiteY2-62" fmla="*/ 197409 h 368271"/>
              <a:gd name="connsiteX3-63" fmla="*/ 8872779 w 8877053"/>
              <a:gd name="connsiteY3-64" fmla="*/ 368271 h 368271"/>
              <a:gd name="connsiteX4-65" fmla="*/ 0 w 8877053"/>
              <a:gd name="connsiteY4-66" fmla="*/ 368271 h 368271"/>
              <a:gd name="connsiteX5-67" fmla="*/ 4010 w 8877053"/>
              <a:gd name="connsiteY5-68" fmla="*/ 177500 h 368271"/>
              <a:gd name="connsiteX6-69" fmla="*/ 0 w 8877053"/>
              <a:gd name="connsiteY6-70" fmla="*/ 0 h 36827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8877053" h="368271">
                <a:moveTo>
                  <a:pt x="0" y="0"/>
                </a:moveTo>
                <a:lnTo>
                  <a:pt x="8872779" y="0"/>
                </a:lnTo>
                <a:cubicBezTo>
                  <a:pt x="8874204" y="65803"/>
                  <a:pt x="8875628" y="131606"/>
                  <a:pt x="8877053" y="197409"/>
                </a:cubicBezTo>
                <a:lnTo>
                  <a:pt x="8872779" y="368271"/>
                </a:lnTo>
                <a:lnTo>
                  <a:pt x="0" y="368271"/>
                </a:lnTo>
                <a:cubicBezTo>
                  <a:pt x="1337" y="304681"/>
                  <a:pt x="2673" y="241090"/>
                  <a:pt x="4010" y="177500"/>
                </a:cubicBezTo>
                <a:cubicBezTo>
                  <a:pt x="2673" y="118333"/>
                  <a:pt x="1337" y="59167"/>
                  <a:pt x="0" y="0"/>
                </a:cubicBezTo>
                <a:close/>
              </a:path>
            </a:pathLst>
          </a:custGeom>
          <a:solidFill>
            <a:srgbClr val="F0D6D7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>
              <a:defRPr/>
            </a:pPr>
            <a:endParaRPr lang="zh-CN" altLang="en-US" sz="1800" dirty="0">
              <a:solidFill>
                <a:prstClr val="black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288312" y="6453906"/>
            <a:ext cx="31755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189">
              <a:defRPr/>
            </a:pPr>
            <a:r>
              <a:rPr lang="zh-CN" altLang="en-US" sz="1600" dirty="0">
                <a:solidFill>
                  <a:prstClr val="black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团结</a:t>
            </a:r>
            <a:r>
              <a:rPr lang="en-US" altLang="zh-CN" sz="1600" dirty="0">
                <a:solidFill>
                  <a:prstClr val="black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/</a:t>
            </a:r>
            <a:r>
              <a:rPr lang="zh-CN" altLang="en-US" sz="1600" dirty="0">
                <a:solidFill>
                  <a:prstClr val="black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奉献</a:t>
            </a:r>
            <a:r>
              <a:rPr lang="en-US" altLang="zh-CN" sz="1600" dirty="0">
                <a:solidFill>
                  <a:prstClr val="black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/</a:t>
            </a:r>
            <a:r>
              <a:rPr lang="zh-CN" altLang="en-US" sz="1600" dirty="0">
                <a:solidFill>
                  <a:prstClr val="black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求实</a:t>
            </a:r>
            <a:r>
              <a:rPr lang="en-US" altLang="zh-CN" sz="1600" dirty="0">
                <a:solidFill>
                  <a:prstClr val="black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/</a:t>
            </a:r>
            <a:r>
              <a:rPr lang="zh-CN" altLang="en-US" sz="1600" dirty="0">
                <a:solidFill>
                  <a:prstClr val="black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创新</a:t>
            </a:r>
          </a:p>
        </p:txBody>
      </p:sp>
      <p:pic>
        <p:nvPicPr>
          <p:cNvPr id="10" name="图片 9" descr="logo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289"/>
          <a:stretch>
            <a:fillRect/>
          </a:stretch>
        </p:blipFill>
        <p:spPr>
          <a:xfrm>
            <a:off x="464459" y="6399077"/>
            <a:ext cx="843207" cy="429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21535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燕尾形 1"/>
          <p:cNvSpPr/>
          <p:nvPr/>
        </p:nvSpPr>
        <p:spPr>
          <a:xfrm>
            <a:off x="-1" y="6425849"/>
            <a:ext cx="12192000" cy="402715"/>
          </a:xfrm>
          <a:custGeom>
            <a:avLst/>
            <a:gdLst>
              <a:gd name="connsiteX0" fmla="*/ 0 w 9056914"/>
              <a:gd name="connsiteY0" fmla="*/ 0 h 368271"/>
              <a:gd name="connsiteX1" fmla="*/ 8872779 w 9056914"/>
              <a:gd name="connsiteY1" fmla="*/ 0 h 368271"/>
              <a:gd name="connsiteX2" fmla="*/ 9056914 w 9056914"/>
              <a:gd name="connsiteY2" fmla="*/ 184136 h 368271"/>
              <a:gd name="connsiteX3" fmla="*/ 8872779 w 9056914"/>
              <a:gd name="connsiteY3" fmla="*/ 368271 h 368271"/>
              <a:gd name="connsiteX4" fmla="*/ 0 w 9056914"/>
              <a:gd name="connsiteY4" fmla="*/ 368271 h 368271"/>
              <a:gd name="connsiteX5" fmla="*/ 184136 w 9056914"/>
              <a:gd name="connsiteY5" fmla="*/ 184136 h 368271"/>
              <a:gd name="connsiteX6" fmla="*/ 0 w 9056914"/>
              <a:gd name="connsiteY6" fmla="*/ 0 h 368271"/>
              <a:gd name="connsiteX0-1" fmla="*/ 0 w 8872779"/>
              <a:gd name="connsiteY0-2" fmla="*/ 0 h 368271"/>
              <a:gd name="connsiteX1-3" fmla="*/ 8872779 w 8872779"/>
              <a:gd name="connsiteY1-4" fmla="*/ 0 h 368271"/>
              <a:gd name="connsiteX2-5" fmla="*/ 8650514 w 8872779"/>
              <a:gd name="connsiteY2-6" fmla="*/ 184136 h 368271"/>
              <a:gd name="connsiteX3-7" fmla="*/ 8872779 w 8872779"/>
              <a:gd name="connsiteY3-8" fmla="*/ 368271 h 368271"/>
              <a:gd name="connsiteX4-9" fmla="*/ 0 w 8872779"/>
              <a:gd name="connsiteY4-10" fmla="*/ 368271 h 368271"/>
              <a:gd name="connsiteX5-11" fmla="*/ 184136 w 8872779"/>
              <a:gd name="connsiteY5-12" fmla="*/ 184136 h 368271"/>
              <a:gd name="connsiteX6-13" fmla="*/ 0 w 8872779"/>
              <a:gd name="connsiteY6-14" fmla="*/ 0 h 368271"/>
              <a:gd name="connsiteX0-15" fmla="*/ 0 w 8872779"/>
              <a:gd name="connsiteY0-16" fmla="*/ 0 h 368271"/>
              <a:gd name="connsiteX1-17" fmla="*/ 8872779 w 8872779"/>
              <a:gd name="connsiteY1-18" fmla="*/ 0 h 368271"/>
              <a:gd name="connsiteX2-19" fmla="*/ 8650514 w 8872779"/>
              <a:gd name="connsiteY2-20" fmla="*/ 184136 h 368271"/>
              <a:gd name="connsiteX3-21" fmla="*/ 8872779 w 8872779"/>
              <a:gd name="connsiteY3-22" fmla="*/ 368271 h 368271"/>
              <a:gd name="connsiteX4-23" fmla="*/ 0 w 8872779"/>
              <a:gd name="connsiteY4-24" fmla="*/ 368271 h 368271"/>
              <a:gd name="connsiteX5-25" fmla="*/ 271221 w 8872779"/>
              <a:gd name="connsiteY5-26" fmla="*/ 184136 h 368271"/>
              <a:gd name="connsiteX6-27" fmla="*/ 0 w 8872779"/>
              <a:gd name="connsiteY6-28" fmla="*/ 0 h 368271"/>
              <a:gd name="connsiteX0-29" fmla="*/ 0 w 8872779"/>
              <a:gd name="connsiteY0-30" fmla="*/ 0 h 368271"/>
              <a:gd name="connsiteX1-31" fmla="*/ 8872779 w 8872779"/>
              <a:gd name="connsiteY1-32" fmla="*/ 0 h 368271"/>
              <a:gd name="connsiteX2-33" fmla="*/ 8650514 w 8872779"/>
              <a:gd name="connsiteY2-34" fmla="*/ 184136 h 368271"/>
              <a:gd name="connsiteX3-35" fmla="*/ 8872779 w 8872779"/>
              <a:gd name="connsiteY3-36" fmla="*/ 368271 h 368271"/>
              <a:gd name="connsiteX4-37" fmla="*/ 0 w 8872779"/>
              <a:gd name="connsiteY4-38" fmla="*/ 368271 h 368271"/>
              <a:gd name="connsiteX5-39" fmla="*/ 4010 w 8872779"/>
              <a:gd name="connsiteY5-40" fmla="*/ 177500 h 368271"/>
              <a:gd name="connsiteX6-41" fmla="*/ 0 w 8872779"/>
              <a:gd name="connsiteY6-42" fmla="*/ 0 h 368271"/>
              <a:gd name="connsiteX0-43" fmla="*/ 0 w 8872779"/>
              <a:gd name="connsiteY0-44" fmla="*/ 0 h 368271"/>
              <a:gd name="connsiteX1-45" fmla="*/ 8872779 w 8872779"/>
              <a:gd name="connsiteY1-46" fmla="*/ 0 h 368271"/>
              <a:gd name="connsiteX2-47" fmla="*/ 8862913 w 8872779"/>
              <a:gd name="connsiteY2-48" fmla="*/ 190773 h 368271"/>
              <a:gd name="connsiteX3-49" fmla="*/ 8872779 w 8872779"/>
              <a:gd name="connsiteY3-50" fmla="*/ 368271 h 368271"/>
              <a:gd name="connsiteX4-51" fmla="*/ 0 w 8872779"/>
              <a:gd name="connsiteY4-52" fmla="*/ 368271 h 368271"/>
              <a:gd name="connsiteX5-53" fmla="*/ 4010 w 8872779"/>
              <a:gd name="connsiteY5-54" fmla="*/ 177500 h 368271"/>
              <a:gd name="connsiteX6-55" fmla="*/ 0 w 8872779"/>
              <a:gd name="connsiteY6-56" fmla="*/ 0 h 368271"/>
              <a:gd name="connsiteX0-57" fmla="*/ 0 w 8877053"/>
              <a:gd name="connsiteY0-58" fmla="*/ 0 h 368271"/>
              <a:gd name="connsiteX1-59" fmla="*/ 8872779 w 8877053"/>
              <a:gd name="connsiteY1-60" fmla="*/ 0 h 368271"/>
              <a:gd name="connsiteX2-61" fmla="*/ 8877053 w 8877053"/>
              <a:gd name="connsiteY2-62" fmla="*/ 197409 h 368271"/>
              <a:gd name="connsiteX3-63" fmla="*/ 8872779 w 8877053"/>
              <a:gd name="connsiteY3-64" fmla="*/ 368271 h 368271"/>
              <a:gd name="connsiteX4-65" fmla="*/ 0 w 8877053"/>
              <a:gd name="connsiteY4-66" fmla="*/ 368271 h 368271"/>
              <a:gd name="connsiteX5-67" fmla="*/ 4010 w 8877053"/>
              <a:gd name="connsiteY5-68" fmla="*/ 177500 h 368271"/>
              <a:gd name="connsiteX6-69" fmla="*/ 0 w 8877053"/>
              <a:gd name="connsiteY6-70" fmla="*/ 0 h 36827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8877053" h="368271">
                <a:moveTo>
                  <a:pt x="0" y="0"/>
                </a:moveTo>
                <a:lnTo>
                  <a:pt x="8872779" y="0"/>
                </a:lnTo>
                <a:cubicBezTo>
                  <a:pt x="8874204" y="65803"/>
                  <a:pt x="8875628" y="131606"/>
                  <a:pt x="8877053" y="197409"/>
                </a:cubicBezTo>
                <a:lnTo>
                  <a:pt x="8872779" y="368271"/>
                </a:lnTo>
                <a:lnTo>
                  <a:pt x="0" y="368271"/>
                </a:lnTo>
                <a:cubicBezTo>
                  <a:pt x="1337" y="304681"/>
                  <a:pt x="2673" y="241090"/>
                  <a:pt x="4010" y="177500"/>
                </a:cubicBezTo>
                <a:cubicBezTo>
                  <a:pt x="2673" y="118333"/>
                  <a:pt x="1337" y="59167"/>
                  <a:pt x="0" y="0"/>
                </a:cubicBezTo>
                <a:close/>
              </a:path>
            </a:pathLst>
          </a:custGeom>
          <a:solidFill>
            <a:srgbClr val="F0D6D7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>
              <a:defRPr/>
            </a:pPr>
            <a:endParaRPr lang="zh-CN" altLang="en-US" sz="1800" dirty="0">
              <a:solidFill>
                <a:prstClr val="black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288312" y="6453906"/>
            <a:ext cx="2688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>
              <a:defRPr/>
            </a:pPr>
            <a:r>
              <a:rPr lang="zh-CN" altLang="en-US" sz="1600" dirty="0">
                <a:solidFill>
                  <a:prstClr val="black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团结</a:t>
            </a:r>
            <a:r>
              <a:rPr lang="en-US" altLang="zh-CN" sz="1600" dirty="0">
                <a:solidFill>
                  <a:prstClr val="black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/</a:t>
            </a:r>
            <a:r>
              <a:rPr lang="zh-CN" altLang="en-US" sz="1600" dirty="0">
                <a:solidFill>
                  <a:prstClr val="black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奉献</a:t>
            </a:r>
            <a:r>
              <a:rPr lang="en-US" altLang="zh-CN" sz="1600" dirty="0">
                <a:solidFill>
                  <a:prstClr val="black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/</a:t>
            </a:r>
            <a:r>
              <a:rPr lang="zh-CN" altLang="en-US" sz="1600" dirty="0">
                <a:solidFill>
                  <a:prstClr val="black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求实</a:t>
            </a:r>
            <a:r>
              <a:rPr lang="en-US" altLang="zh-CN" sz="1600" dirty="0">
                <a:solidFill>
                  <a:prstClr val="black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/</a:t>
            </a:r>
            <a:r>
              <a:rPr lang="zh-CN" altLang="en-US" sz="1600" dirty="0">
                <a:solidFill>
                  <a:prstClr val="black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创新</a:t>
            </a:r>
          </a:p>
        </p:txBody>
      </p:sp>
      <p:pic>
        <p:nvPicPr>
          <p:cNvPr id="10" name="图片 9" descr="logo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289"/>
          <a:stretch>
            <a:fillRect/>
          </a:stretch>
        </p:blipFill>
        <p:spPr>
          <a:xfrm>
            <a:off x="464459" y="6399077"/>
            <a:ext cx="843207" cy="429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2938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燕尾形 1">
            <a:extLst>
              <a:ext uri="{FF2B5EF4-FFF2-40B4-BE49-F238E27FC236}">
                <a16:creationId xmlns:a16="http://schemas.microsoft.com/office/drawing/2014/main" id="{B0438334-2EBF-47C7-8E50-6B49D66F60A8}"/>
              </a:ext>
            </a:extLst>
          </p:cNvPr>
          <p:cNvSpPr/>
          <p:nvPr/>
        </p:nvSpPr>
        <p:spPr>
          <a:xfrm>
            <a:off x="0" y="6426202"/>
            <a:ext cx="12192000" cy="402167"/>
          </a:xfrm>
          <a:custGeom>
            <a:avLst/>
            <a:gdLst>
              <a:gd name="connsiteX0" fmla="*/ 0 w 9056914"/>
              <a:gd name="connsiteY0" fmla="*/ 0 h 368271"/>
              <a:gd name="connsiteX1" fmla="*/ 8872779 w 9056914"/>
              <a:gd name="connsiteY1" fmla="*/ 0 h 368271"/>
              <a:gd name="connsiteX2" fmla="*/ 9056914 w 9056914"/>
              <a:gd name="connsiteY2" fmla="*/ 184136 h 368271"/>
              <a:gd name="connsiteX3" fmla="*/ 8872779 w 9056914"/>
              <a:gd name="connsiteY3" fmla="*/ 368271 h 368271"/>
              <a:gd name="connsiteX4" fmla="*/ 0 w 9056914"/>
              <a:gd name="connsiteY4" fmla="*/ 368271 h 368271"/>
              <a:gd name="connsiteX5" fmla="*/ 184136 w 9056914"/>
              <a:gd name="connsiteY5" fmla="*/ 184136 h 368271"/>
              <a:gd name="connsiteX6" fmla="*/ 0 w 9056914"/>
              <a:gd name="connsiteY6" fmla="*/ 0 h 368271"/>
              <a:gd name="connsiteX0-1" fmla="*/ 0 w 8872779"/>
              <a:gd name="connsiteY0-2" fmla="*/ 0 h 368271"/>
              <a:gd name="connsiteX1-3" fmla="*/ 8872779 w 8872779"/>
              <a:gd name="connsiteY1-4" fmla="*/ 0 h 368271"/>
              <a:gd name="connsiteX2-5" fmla="*/ 8650514 w 8872779"/>
              <a:gd name="connsiteY2-6" fmla="*/ 184136 h 368271"/>
              <a:gd name="connsiteX3-7" fmla="*/ 8872779 w 8872779"/>
              <a:gd name="connsiteY3-8" fmla="*/ 368271 h 368271"/>
              <a:gd name="connsiteX4-9" fmla="*/ 0 w 8872779"/>
              <a:gd name="connsiteY4-10" fmla="*/ 368271 h 368271"/>
              <a:gd name="connsiteX5-11" fmla="*/ 184136 w 8872779"/>
              <a:gd name="connsiteY5-12" fmla="*/ 184136 h 368271"/>
              <a:gd name="connsiteX6-13" fmla="*/ 0 w 8872779"/>
              <a:gd name="connsiteY6-14" fmla="*/ 0 h 368271"/>
              <a:gd name="connsiteX0-15" fmla="*/ 0 w 8872779"/>
              <a:gd name="connsiteY0-16" fmla="*/ 0 h 368271"/>
              <a:gd name="connsiteX1-17" fmla="*/ 8872779 w 8872779"/>
              <a:gd name="connsiteY1-18" fmla="*/ 0 h 368271"/>
              <a:gd name="connsiteX2-19" fmla="*/ 8650514 w 8872779"/>
              <a:gd name="connsiteY2-20" fmla="*/ 184136 h 368271"/>
              <a:gd name="connsiteX3-21" fmla="*/ 8872779 w 8872779"/>
              <a:gd name="connsiteY3-22" fmla="*/ 368271 h 368271"/>
              <a:gd name="connsiteX4-23" fmla="*/ 0 w 8872779"/>
              <a:gd name="connsiteY4-24" fmla="*/ 368271 h 368271"/>
              <a:gd name="connsiteX5-25" fmla="*/ 271221 w 8872779"/>
              <a:gd name="connsiteY5-26" fmla="*/ 184136 h 368271"/>
              <a:gd name="connsiteX6-27" fmla="*/ 0 w 8872779"/>
              <a:gd name="connsiteY6-28" fmla="*/ 0 h 368271"/>
              <a:gd name="connsiteX0-29" fmla="*/ 0 w 8872779"/>
              <a:gd name="connsiteY0-30" fmla="*/ 0 h 368271"/>
              <a:gd name="connsiteX1-31" fmla="*/ 8872779 w 8872779"/>
              <a:gd name="connsiteY1-32" fmla="*/ 0 h 368271"/>
              <a:gd name="connsiteX2-33" fmla="*/ 8650514 w 8872779"/>
              <a:gd name="connsiteY2-34" fmla="*/ 184136 h 368271"/>
              <a:gd name="connsiteX3-35" fmla="*/ 8872779 w 8872779"/>
              <a:gd name="connsiteY3-36" fmla="*/ 368271 h 368271"/>
              <a:gd name="connsiteX4-37" fmla="*/ 0 w 8872779"/>
              <a:gd name="connsiteY4-38" fmla="*/ 368271 h 368271"/>
              <a:gd name="connsiteX5-39" fmla="*/ 4010 w 8872779"/>
              <a:gd name="connsiteY5-40" fmla="*/ 177500 h 368271"/>
              <a:gd name="connsiteX6-41" fmla="*/ 0 w 8872779"/>
              <a:gd name="connsiteY6-42" fmla="*/ 0 h 368271"/>
              <a:gd name="connsiteX0-43" fmla="*/ 0 w 8872779"/>
              <a:gd name="connsiteY0-44" fmla="*/ 0 h 368271"/>
              <a:gd name="connsiteX1-45" fmla="*/ 8872779 w 8872779"/>
              <a:gd name="connsiteY1-46" fmla="*/ 0 h 368271"/>
              <a:gd name="connsiteX2-47" fmla="*/ 8862913 w 8872779"/>
              <a:gd name="connsiteY2-48" fmla="*/ 190773 h 368271"/>
              <a:gd name="connsiteX3-49" fmla="*/ 8872779 w 8872779"/>
              <a:gd name="connsiteY3-50" fmla="*/ 368271 h 368271"/>
              <a:gd name="connsiteX4-51" fmla="*/ 0 w 8872779"/>
              <a:gd name="connsiteY4-52" fmla="*/ 368271 h 368271"/>
              <a:gd name="connsiteX5-53" fmla="*/ 4010 w 8872779"/>
              <a:gd name="connsiteY5-54" fmla="*/ 177500 h 368271"/>
              <a:gd name="connsiteX6-55" fmla="*/ 0 w 8872779"/>
              <a:gd name="connsiteY6-56" fmla="*/ 0 h 368271"/>
              <a:gd name="connsiteX0-57" fmla="*/ 0 w 8877053"/>
              <a:gd name="connsiteY0-58" fmla="*/ 0 h 368271"/>
              <a:gd name="connsiteX1-59" fmla="*/ 8872779 w 8877053"/>
              <a:gd name="connsiteY1-60" fmla="*/ 0 h 368271"/>
              <a:gd name="connsiteX2-61" fmla="*/ 8877053 w 8877053"/>
              <a:gd name="connsiteY2-62" fmla="*/ 197409 h 368271"/>
              <a:gd name="connsiteX3-63" fmla="*/ 8872779 w 8877053"/>
              <a:gd name="connsiteY3-64" fmla="*/ 368271 h 368271"/>
              <a:gd name="connsiteX4-65" fmla="*/ 0 w 8877053"/>
              <a:gd name="connsiteY4-66" fmla="*/ 368271 h 368271"/>
              <a:gd name="connsiteX5-67" fmla="*/ 4010 w 8877053"/>
              <a:gd name="connsiteY5-68" fmla="*/ 177500 h 368271"/>
              <a:gd name="connsiteX6-69" fmla="*/ 0 w 8877053"/>
              <a:gd name="connsiteY6-70" fmla="*/ 0 h 36827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8877053" h="368271">
                <a:moveTo>
                  <a:pt x="0" y="0"/>
                </a:moveTo>
                <a:lnTo>
                  <a:pt x="8872779" y="0"/>
                </a:lnTo>
                <a:cubicBezTo>
                  <a:pt x="8874204" y="65803"/>
                  <a:pt x="8875628" y="131606"/>
                  <a:pt x="8877053" y="197409"/>
                </a:cubicBezTo>
                <a:lnTo>
                  <a:pt x="8872779" y="368271"/>
                </a:lnTo>
                <a:lnTo>
                  <a:pt x="0" y="368271"/>
                </a:lnTo>
                <a:cubicBezTo>
                  <a:pt x="1337" y="304681"/>
                  <a:pt x="2673" y="241090"/>
                  <a:pt x="4010" y="177500"/>
                </a:cubicBezTo>
                <a:cubicBezTo>
                  <a:pt x="2673" y="118333"/>
                  <a:pt x="1337" y="59167"/>
                  <a:pt x="0" y="0"/>
                </a:cubicBezTo>
                <a:close/>
              </a:path>
            </a:pathLst>
          </a:custGeom>
          <a:solidFill>
            <a:srgbClr val="F0D6D7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42891">
              <a:defRPr/>
            </a:pPr>
            <a:endParaRPr lang="zh-CN" altLang="en-US" sz="1351" dirty="0">
              <a:solidFill>
                <a:prstClr val="black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19D0297-E234-4B9B-ACC5-EF4F5A4C80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9054" y="6453718"/>
            <a:ext cx="268816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20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团结</a:t>
            </a:r>
            <a:r>
              <a:rPr lang="en-US" altLang="zh-CN" sz="120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/</a:t>
            </a:r>
            <a:r>
              <a:rPr lang="zh-CN" altLang="en-US" sz="120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奉献</a:t>
            </a:r>
            <a:r>
              <a:rPr lang="en-US" altLang="zh-CN" sz="120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/</a:t>
            </a:r>
            <a:r>
              <a:rPr lang="zh-CN" altLang="en-US" sz="120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求实</a:t>
            </a:r>
            <a:r>
              <a:rPr lang="en-US" altLang="zh-CN" sz="120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/</a:t>
            </a:r>
            <a:r>
              <a:rPr lang="zh-CN" altLang="en-US" sz="120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创新</a:t>
            </a:r>
          </a:p>
        </p:txBody>
      </p:sp>
      <p:pic>
        <p:nvPicPr>
          <p:cNvPr id="4" name="图片 8" descr="logo.png">
            <a:extLst>
              <a:ext uri="{FF2B5EF4-FFF2-40B4-BE49-F238E27FC236}">
                <a16:creationId xmlns:a16="http://schemas.microsoft.com/office/drawing/2014/main" id="{59736223-39FF-4C1B-8FAF-244C750264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290"/>
          <a:stretch>
            <a:fillRect/>
          </a:stretch>
        </p:blipFill>
        <p:spPr bwMode="auto">
          <a:xfrm>
            <a:off x="431803" y="6311902"/>
            <a:ext cx="946151" cy="630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日期占位符 1">
            <a:extLst>
              <a:ext uri="{FF2B5EF4-FFF2-40B4-BE49-F238E27FC236}">
                <a16:creationId xmlns:a16="http://schemas.microsoft.com/office/drawing/2014/main" id="{7F9D2B58-AA78-4E07-8E4E-0FD48A5B25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1204946-FEF2-4C47-941C-CC76DD485098}" type="datetimeFigureOut">
              <a:rPr lang="zh-CN" altLang="en-US" smtClean="0"/>
              <a:pPr/>
              <a:t>2025/6/5</a:t>
            </a:fld>
            <a:endParaRPr lang="zh-CN" altLang="en-US" dirty="0"/>
          </a:p>
        </p:txBody>
      </p:sp>
      <p:sp>
        <p:nvSpPr>
          <p:cNvPr id="7" name="页脚占位符 2">
            <a:extLst>
              <a:ext uri="{FF2B5EF4-FFF2-40B4-BE49-F238E27FC236}">
                <a16:creationId xmlns:a16="http://schemas.microsoft.com/office/drawing/2014/main" id="{97745200-F61E-4B1E-A003-4EE7537C4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8" name="灯片编号占位符 3">
            <a:extLst>
              <a:ext uri="{FF2B5EF4-FFF2-40B4-BE49-F238E27FC236}">
                <a16:creationId xmlns:a16="http://schemas.microsoft.com/office/drawing/2014/main" id="{647191E4-3F61-4A6F-8D70-4DE255B56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D9F29F-8BC7-4B14-89E1-C3D719EC8E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92275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燕尾形 1">
            <a:extLst>
              <a:ext uri="{FF2B5EF4-FFF2-40B4-BE49-F238E27FC236}">
                <a16:creationId xmlns:a16="http://schemas.microsoft.com/office/drawing/2014/main" id="{E71BB9BD-AD71-4D70-9FF0-9B0F849AFBB1}"/>
              </a:ext>
            </a:extLst>
          </p:cNvPr>
          <p:cNvSpPr/>
          <p:nvPr/>
        </p:nvSpPr>
        <p:spPr>
          <a:xfrm>
            <a:off x="0" y="6426202"/>
            <a:ext cx="12192000" cy="402167"/>
          </a:xfrm>
          <a:custGeom>
            <a:avLst/>
            <a:gdLst>
              <a:gd name="connsiteX0" fmla="*/ 0 w 9056914"/>
              <a:gd name="connsiteY0" fmla="*/ 0 h 368271"/>
              <a:gd name="connsiteX1" fmla="*/ 8872779 w 9056914"/>
              <a:gd name="connsiteY1" fmla="*/ 0 h 368271"/>
              <a:gd name="connsiteX2" fmla="*/ 9056914 w 9056914"/>
              <a:gd name="connsiteY2" fmla="*/ 184136 h 368271"/>
              <a:gd name="connsiteX3" fmla="*/ 8872779 w 9056914"/>
              <a:gd name="connsiteY3" fmla="*/ 368271 h 368271"/>
              <a:gd name="connsiteX4" fmla="*/ 0 w 9056914"/>
              <a:gd name="connsiteY4" fmla="*/ 368271 h 368271"/>
              <a:gd name="connsiteX5" fmla="*/ 184136 w 9056914"/>
              <a:gd name="connsiteY5" fmla="*/ 184136 h 368271"/>
              <a:gd name="connsiteX6" fmla="*/ 0 w 9056914"/>
              <a:gd name="connsiteY6" fmla="*/ 0 h 368271"/>
              <a:gd name="connsiteX0-1" fmla="*/ 0 w 8872779"/>
              <a:gd name="connsiteY0-2" fmla="*/ 0 h 368271"/>
              <a:gd name="connsiteX1-3" fmla="*/ 8872779 w 8872779"/>
              <a:gd name="connsiteY1-4" fmla="*/ 0 h 368271"/>
              <a:gd name="connsiteX2-5" fmla="*/ 8650514 w 8872779"/>
              <a:gd name="connsiteY2-6" fmla="*/ 184136 h 368271"/>
              <a:gd name="connsiteX3-7" fmla="*/ 8872779 w 8872779"/>
              <a:gd name="connsiteY3-8" fmla="*/ 368271 h 368271"/>
              <a:gd name="connsiteX4-9" fmla="*/ 0 w 8872779"/>
              <a:gd name="connsiteY4-10" fmla="*/ 368271 h 368271"/>
              <a:gd name="connsiteX5-11" fmla="*/ 184136 w 8872779"/>
              <a:gd name="connsiteY5-12" fmla="*/ 184136 h 368271"/>
              <a:gd name="connsiteX6-13" fmla="*/ 0 w 8872779"/>
              <a:gd name="connsiteY6-14" fmla="*/ 0 h 368271"/>
              <a:gd name="connsiteX0-15" fmla="*/ 0 w 8872779"/>
              <a:gd name="connsiteY0-16" fmla="*/ 0 h 368271"/>
              <a:gd name="connsiteX1-17" fmla="*/ 8872779 w 8872779"/>
              <a:gd name="connsiteY1-18" fmla="*/ 0 h 368271"/>
              <a:gd name="connsiteX2-19" fmla="*/ 8650514 w 8872779"/>
              <a:gd name="connsiteY2-20" fmla="*/ 184136 h 368271"/>
              <a:gd name="connsiteX3-21" fmla="*/ 8872779 w 8872779"/>
              <a:gd name="connsiteY3-22" fmla="*/ 368271 h 368271"/>
              <a:gd name="connsiteX4-23" fmla="*/ 0 w 8872779"/>
              <a:gd name="connsiteY4-24" fmla="*/ 368271 h 368271"/>
              <a:gd name="connsiteX5-25" fmla="*/ 271221 w 8872779"/>
              <a:gd name="connsiteY5-26" fmla="*/ 184136 h 368271"/>
              <a:gd name="connsiteX6-27" fmla="*/ 0 w 8872779"/>
              <a:gd name="connsiteY6-28" fmla="*/ 0 h 368271"/>
              <a:gd name="connsiteX0-29" fmla="*/ 0 w 8872779"/>
              <a:gd name="connsiteY0-30" fmla="*/ 0 h 368271"/>
              <a:gd name="connsiteX1-31" fmla="*/ 8872779 w 8872779"/>
              <a:gd name="connsiteY1-32" fmla="*/ 0 h 368271"/>
              <a:gd name="connsiteX2-33" fmla="*/ 8650514 w 8872779"/>
              <a:gd name="connsiteY2-34" fmla="*/ 184136 h 368271"/>
              <a:gd name="connsiteX3-35" fmla="*/ 8872779 w 8872779"/>
              <a:gd name="connsiteY3-36" fmla="*/ 368271 h 368271"/>
              <a:gd name="connsiteX4-37" fmla="*/ 0 w 8872779"/>
              <a:gd name="connsiteY4-38" fmla="*/ 368271 h 368271"/>
              <a:gd name="connsiteX5-39" fmla="*/ 4010 w 8872779"/>
              <a:gd name="connsiteY5-40" fmla="*/ 177500 h 368271"/>
              <a:gd name="connsiteX6-41" fmla="*/ 0 w 8872779"/>
              <a:gd name="connsiteY6-42" fmla="*/ 0 h 368271"/>
              <a:gd name="connsiteX0-43" fmla="*/ 0 w 8872779"/>
              <a:gd name="connsiteY0-44" fmla="*/ 0 h 368271"/>
              <a:gd name="connsiteX1-45" fmla="*/ 8872779 w 8872779"/>
              <a:gd name="connsiteY1-46" fmla="*/ 0 h 368271"/>
              <a:gd name="connsiteX2-47" fmla="*/ 8862913 w 8872779"/>
              <a:gd name="connsiteY2-48" fmla="*/ 190773 h 368271"/>
              <a:gd name="connsiteX3-49" fmla="*/ 8872779 w 8872779"/>
              <a:gd name="connsiteY3-50" fmla="*/ 368271 h 368271"/>
              <a:gd name="connsiteX4-51" fmla="*/ 0 w 8872779"/>
              <a:gd name="connsiteY4-52" fmla="*/ 368271 h 368271"/>
              <a:gd name="connsiteX5-53" fmla="*/ 4010 w 8872779"/>
              <a:gd name="connsiteY5-54" fmla="*/ 177500 h 368271"/>
              <a:gd name="connsiteX6-55" fmla="*/ 0 w 8872779"/>
              <a:gd name="connsiteY6-56" fmla="*/ 0 h 368271"/>
              <a:gd name="connsiteX0-57" fmla="*/ 0 w 8877053"/>
              <a:gd name="connsiteY0-58" fmla="*/ 0 h 368271"/>
              <a:gd name="connsiteX1-59" fmla="*/ 8872779 w 8877053"/>
              <a:gd name="connsiteY1-60" fmla="*/ 0 h 368271"/>
              <a:gd name="connsiteX2-61" fmla="*/ 8877053 w 8877053"/>
              <a:gd name="connsiteY2-62" fmla="*/ 197409 h 368271"/>
              <a:gd name="connsiteX3-63" fmla="*/ 8872779 w 8877053"/>
              <a:gd name="connsiteY3-64" fmla="*/ 368271 h 368271"/>
              <a:gd name="connsiteX4-65" fmla="*/ 0 w 8877053"/>
              <a:gd name="connsiteY4-66" fmla="*/ 368271 h 368271"/>
              <a:gd name="connsiteX5-67" fmla="*/ 4010 w 8877053"/>
              <a:gd name="connsiteY5-68" fmla="*/ 177500 h 368271"/>
              <a:gd name="connsiteX6-69" fmla="*/ 0 w 8877053"/>
              <a:gd name="connsiteY6-70" fmla="*/ 0 h 36827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8877053" h="368271">
                <a:moveTo>
                  <a:pt x="0" y="0"/>
                </a:moveTo>
                <a:lnTo>
                  <a:pt x="8872779" y="0"/>
                </a:lnTo>
                <a:cubicBezTo>
                  <a:pt x="8874204" y="65803"/>
                  <a:pt x="8875628" y="131606"/>
                  <a:pt x="8877053" y="197409"/>
                </a:cubicBezTo>
                <a:lnTo>
                  <a:pt x="8872779" y="368271"/>
                </a:lnTo>
                <a:lnTo>
                  <a:pt x="0" y="368271"/>
                </a:lnTo>
                <a:cubicBezTo>
                  <a:pt x="1337" y="304681"/>
                  <a:pt x="2673" y="241090"/>
                  <a:pt x="4010" y="177500"/>
                </a:cubicBezTo>
                <a:cubicBezTo>
                  <a:pt x="2673" y="118333"/>
                  <a:pt x="1337" y="59167"/>
                  <a:pt x="0" y="0"/>
                </a:cubicBezTo>
                <a:close/>
              </a:path>
            </a:pathLst>
          </a:custGeom>
          <a:solidFill>
            <a:srgbClr val="F0D6D7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42891">
              <a:defRPr/>
            </a:pPr>
            <a:endParaRPr lang="zh-CN" altLang="en-US" sz="1351" dirty="0">
              <a:solidFill>
                <a:prstClr val="black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2A99683A-368F-459C-A7B0-91BDEB4CF5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9054" y="6453718"/>
            <a:ext cx="268816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20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团结</a:t>
            </a:r>
            <a:r>
              <a:rPr lang="en-US" altLang="zh-CN" sz="120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/</a:t>
            </a:r>
            <a:r>
              <a:rPr lang="zh-CN" altLang="en-US" sz="120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奉献</a:t>
            </a:r>
            <a:r>
              <a:rPr lang="en-US" altLang="zh-CN" sz="120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/</a:t>
            </a:r>
            <a:r>
              <a:rPr lang="zh-CN" altLang="en-US" sz="120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求实</a:t>
            </a:r>
            <a:r>
              <a:rPr lang="en-US" altLang="zh-CN" sz="120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/</a:t>
            </a:r>
            <a:r>
              <a:rPr lang="zh-CN" altLang="en-US" sz="120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创新</a:t>
            </a:r>
          </a:p>
        </p:txBody>
      </p:sp>
      <p:pic>
        <p:nvPicPr>
          <p:cNvPr id="4" name="图片 8" descr="logo.png">
            <a:extLst>
              <a:ext uri="{FF2B5EF4-FFF2-40B4-BE49-F238E27FC236}">
                <a16:creationId xmlns:a16="http://schemas.microsoft.com/office/drawing/2014/main" id="{45D0F878-2605-48A6-B217-601A8393E1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290"/>
          <a:stretch>
            <a:fillRect/>
          </a:stretch>
        </p:blipFill>
        <p:spPr bwMode="auto">
          <a:xfrm>
            <a:off x="431803" y="6311902"/>
            <a:ext cx="946151" cy="630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日期占位符 1">
            <a:extLst>
              <a:ext uri="{FF2B5EF4-FFF2-40B4-BE49-F238E27FC236}">
                <a16:creationId xmlns:a16="http://schemas.microsoft.com/office/drawing/2014/main" id="{01A0F7A3-C1EA-46A4-B4B1-3810E09C17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1204946-FEF2-4C47-941C-CC76DD485098}" type="datetimeFigureOut">
              <a:rPr lang="zh-CN" altLang="en-US" smtClean="0"/>
              <a:pPr/>
              <a:t>2025/6/5</a:t>
            </a:fld>
            <a:endParaRPr lang="zh-CN" altLang="en-US" dirty="0"/>
          </a:p>
        </p:txBody>
      </p:sp>
      <p:sp>
        <p:nvSpPr>
          <p:cNvPr id="7" name="页脚占位符 2">
            <a:extLst>
              <a:ext uri="{FF2B5EF4-FFF2-40B4-BE49-F238E27FC236}">
                <a16:creationId xmlns:a16="http://schemas.microsoft.com/office/drawing/2014/main" id="{951D9CBB-879C-4221-B03C-F7F0C0F94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8" name="灯片编号占位符 3">
            <a:extLst>
              <a:ext uri="{FF2B5EF4-FFF2-40B4-BE49-F238E27FC236}">
                <a16:creationId xmlns:a16="http://schemas.microsoft.com/office/drawing/2014/main" id="{4BCE68A9-F8F3-4CE2-BD42-BD01AA2ED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D9F29F-8BC7-4B14-89E1-C3D719EC8E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03349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9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燕尾形 1"/>
          <p:cNvSpPr/>
          <p:nvPr/>
        </p:nvSpPr>
        <p:spPr>
          <a:xfrm>
            <a:off x="-1" y="6425849"/>
            <a:ext cx="12192000" cy="402715"/>
          </a:xfrm>
          <a:custGeom>
            <a:avLst/>
            <a:gdLst>
              <a:gd name="connsiteX0" fmla="*/ 0 w 9056914"/>
              <a:gd name="connsiteY0" fmla="*/ 0 h 368271"/>
              <a:gd name="connsiteX1" fmla="*/ 8872779 w 9056914"/>
              <a:gd name="connsiteY1" fmla="*/ 0 h 368271"/>
              <a:gd name="connsiteX2" fmla="*/ 9056914 w 9056914"/>
              <a:gd name="connsiteY2" fmla="*/ 184136 h 368271"/>
              <a:gd name="connsiteX3" fmla="*/ 8872779 w 9056914"/>
              <a:gd name="connsiteY3" fmla="*/ 368271 h 368271"/>
              <a:gd name="connsiteX4" fmla="*/ 0 w 9056914"/>
              <a:gd name="connsiteY4" fmla="*/ 368271 h 368271"/>
              <a:gd name="connsiteX5" fmla="*/ 184136 w 9056914"/>
              <a:gd name="connsiteY5" fmla="*/ 184136 h 368271"/>
              <a:gd name="connsiteX6" fmla="*/ 0 w 9056914"/>
              <a:gd name="connsiteY6" fmla="*/ 0 h 368271"/>
              <a:gd name="connsiteX0-1" fmla="*/ 0 w 8872779"/>
              <a:gd name="connsiteY0-2" fmla="*/ 0 h 368271"/>
              <a:gd name="connsiteX1-3" fmla="*/ 8872779 w 8872779"/>
              <a:gd name="connsiteY1-4" fmla="*/ 0 h 368271"/>
              <a:gd name="connsiteX2-5" fmla="*/ 8650514 w 8872779"/>
              <a:gd name="connsiteY2-6" fmla="*/ 184136 h 368271"/>
              <a:gd name="connsiteX3-7" fmla="*/ 8872779 w 8872779"/>
              <a:gd name="connsiteY3-8" fmla="*/ 368271 h 368271"/>
              <a:gd name="connsiteX4-9" fmla="*/ 0 w 8872779"/>
              <a:gd name="connsiteY4-10" fmla="*/ 368271 h 368271"/>
              <a:gd name="connsiteX5-11" fmla="*/ 184136 w 8872779"/>
              <a:gd name="connsiteY5-12" fmla="*/ 184136 h 368271"/>
              <a:gd name="connsiteX6-13" fmla="*/ 0 w 8872779"/>
              <a:gd name="connsiteY6-14" fmla="*/ 0 h 368271"/>
              <a:gd name="connsiteX0-15" fmla="*/ 0 w 8872779"/>
              <a:gd name="connsiteY0-16" fmla="*/ 0 h 368271"/>
              <a:gd name="connsiteX1-17" fmla="*/ 8872779 w 8872779"/>
              <a:gd name="connsiteY1-18" fmla="*/ 0 h 368271"/>
              <a:gd name="connsiteX2-19" fmla="*/ 8650514 w 8872779"/>
              <a:gd name="connsiteY2-20" fmla="*/ 184136 h 368271"/>
              <a:gd name="connsiteX3-21" fmla="*/ 8872779 w 8872779"/>
              <a:gd name="connsiteY3-22" fmla="*/ 368271 h 368271"/>
              <a:gd name="connsiteX4-23" fmla="*/ 0 w 8872779"/>
              <a:gd name="connsiteY4-24" fmla="*/ 368271 h 368271"/>
              <a:gd name="connsiteX5-25" fmla="*/ 271221 w 8872779"/>
              <a:gd name="connsiteY5-26" fmla="*/ 184136 h 368271"/>
              <a:gd name="connsiteX6-27" fmla="*/ 0 w 8872779"/>
              <a:gd name="connsiteY6-28" fmla="*/ 0 h 368271"/>
              <a:gd name="connsiteX0-29" fmla="*/ 0 w 8872779"/>
              <a:gd name="connsiteY0-30" fmla="*/ 0 h 368271"/>
              <a:gd name="connsiteX1-31" fmla="*/ 8872779 w 8872779"/>
              <a:gd name="connsiteY1-32" fmla="*/ 0 h 368271"/>
              <a:gd name="connsiteX2-33" fmla="*/ 8650514 w 8872779"/>
              <a:gd name="connsiteY2-34" fmla="*/ 184136 h 368271"/>
              <a:gd name="connsiteX3-35" fmla="*/ 8872779 w 8872779"/>
              <a:gd name="connsiteY3-36" fmla="*/ 368271 h 368271"/>
              <a:gd name="connsiteX4-37" fmla="*/ 0 w 8872779"/>
              <a:gd name="connsiteY4-38" fmla="*/ 368271 h 368271"/>
              <a:gd name="connsiteX5-39" fmla="*/ 4010 w 8872779"/>
              <a:gd name="connsiteY5-40" fmla="*/ 177500 h 368271"/>
              <a:gd name="connsiteX6-41" fmla="*/ 0 w 8872779"/>
              <a:gd name="connsiteY6-42" fmla="*/ 0 h 368271"/>
              <a:gd name="connsiteX0-43" fmla="*/ 0 w 8872779"/>
              <a:gd name="connsiteY0-44" fmla="*/ 0 h 368271"/>
              <a:gd name="connsiteX1-45" fmla="*/ 8872779 w 8872779"/>
              <a:gd name="connsiteY1-46" fmla="*/ 0 h 368271"/>
              <a:gd name="connsiteX2-47" fmla="*/ 8862913 w 8872779"/>
              <a:gd name="connsiteY2-48" fmla="*/ 190773 h 368271"/>
              <a:gd name="connsiteX3-49" fmla="*/ 8872779 w 8872779"/>
              <a:gd name="connsiteY3-50" fmla="*/ 368271 h 368271"/>
              <a:gd name="connsiteX4-51" fmla="*/ 0 w 8872779"/>
              <a:gd name="connsiteY4-52" fmla="*/ 368271 h 368271"/>
              <a:gd name="connsiteX5-53" fmla="*/ 4010 w 8872779"/>
              <a:gd name="connsiteY5-54" fmla="*/ 177500 h 368271"/>
              <a:gd name="connsiteX6-55" fmla="*/ 0 w 8872779"/>
              <a:gd name="connsiteY6-56" fmla="*/ 0 h 368271"/>
              <a:gd name="connsiteX0-57" fmla="*/ 0 w 8877053"/>
              <a:gd name="connsiteY0-58" fmla="*/ 0 h 368271"/>
              <a:gd name="connsiteX1-59" fmla="*/ 8872779 w 8877053"/>
              <a:gd name="connsiteY1-60" fmla="*/ 0 h 368271"/>
              <a:gd name="connsiteX2-61" fmla="*/ 8877053 w 8877053"/>
              <a:gd name="connsiteY2-62" fmla="*/ 197409 h 368271"/>
              <a:gd name="connsiteX3-63" fmla="*/ 8872779 w 8877053"/>
              <a:gd name="connsiteY3-64" fmla="*/ 368271 h 368271"/>
              <a:gd name="connsiteX4-65" fmla="*/ 0 w 8877053"/>
              <a:gd name="connsiteY4-66" fmla="*/ 368271 h 368271"/>
              <a:gd name="connsiteX5-67" fmla="*/ 4010 w 8877053"/>
              <a:gd name="connsiteY5-68" fmla="*/ 177500 h 368271"/>
              <a:gd name="connsiteX6-69" fmla="*/ 0 w 8877053"/>
              <a:gd name="connsiteY6-70" fmla="*/ 0 h 36827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8877053" h="368271">
                <a:moveTo>
                  <a:pt x="0" y="0"/>
                </a:moveTo>
                <a:lnTo>
                  <a:pt x="8872779" y="0"/>
                </a:lnTo>
                <a:cubicBezTo>
                  <a:pt x="8874204" y="65803"/>
                  <a:pt x="8875628" y="131606"/>
                  <a:pt x="8877053" y="197409"/>
                </a:cubicBezTo>
                <a:lnTo>
                  <a:pt x="8872779" y="368271"/>
                </a:lnTo>
                <a:lnTo>
                  <a:pt x="0" y="368271"/>
                </a:lnTo>
                <a:cubicBezTo>
                  <a:pt x="1337" y="304681"/>
                  <a:pt x="2673" y="241090"/>
                  <a:pt x="4010" y="177500"/>
                </a:cubicBezTo>
                <a:cubicBezTo>
                  <a:pt x="2673" y="118333"/>
                  <a:pt x="1337" y="59167"/>
                  <a:pt x="0" y="0"/>
                </a:cubicBezTo>
                <a:close/>
              </a:path>
            </a:pathLst>
          </a:custGeom>
          <a:solidFill>
            <a:srgbClr val="F0D6D7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>
              <a:defRPr/>
            </a:pPr>
            <a:endParaRPr lang="zh-CN" altLang="en-US" sz="1800" dirty="0">
              <a:solidFill>
                <a:prstClr val="black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288312" y="6453906"/>
            <a:ext cx="2688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>
              <a:defRPr/>
            </a:pPr>
            <a:r>
              <a:rPr lang="zh-CN" altLang="en-US" sz="1600" dirty="0">
                <a:solidFill>
                  <a:prstClr val="black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团结</a:t>
            </a:r>
            <a:r>
              <a:rPr lang="en-US" altLang="zh-CN" sz="1600" dirty="0">
                <a:solidFill>
                  <a:prstClr val="black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/</a:t>
            </a:r>
            <a:r>
              <a:rPr lang="zh-CN" altLang="en-US" sz="1600" dirty="0">
                <a:solidFill>
                  <a:prstClr val="black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奉献</a:t>
            </a:r>
            <a:r>
              <a:rPr lang="en-US" altLang="zh-CN" sz="1600" dirty="0">
                <a:solidFill>
                  <a:prstClr val="black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/</a:t>
            </a:r>
            <a:r>
              <a:rPr lang="zh-CN" altLang="en-US" sz="1600" dirty="0">
                <a:solidFill>
                  <a:prstClr val="black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求实</a:t>
            </a:r>
            <a:r>
              <a:rPr lang="en-US" altLang="zh-CN" sz="1600" dirty="0">
                <a:solidFill>
                  <a:prstClr val="black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/</a:t>
            </a:r>
            <a:r>
              <a:rPr lang="zh-CN" altLang="en-US" sz="1600" dirty="0">
                <a:solidFill>
                  <a:prstClr val="black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创新</a:t>
            </a:r>
          </a:p>
        </p:txBody>
      </p:sp>
      <p:pic>
        <p:nvPicPr>
          <p:cNvPr id="10" name="图片 9" descr="logo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289"/>
          <a:stretch>
            <a:fillRect/>
          </a:stretch>
        </p:blipFill>
        <p:spPr>
          <a:xfrm>
            <a:off x="464459" y="6399077"/>
            <a:ext cx="843207" cy="429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99318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正文页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燕尾形 1"/>
          <p:cNvSpPr/>
          <p:nvPr/>
        </p:nvSpPr>
        <p:spPr>
          <a:xfrm>
            <a:off x="0" y="6202363"/>
            <a:ext cx="12192000" cy="571500"/>
          </a:xfrm>
          <a:custGeom>
            <a:avLst/>
            <a:gdLst>
              <a:gd name="connsiteX0" fmla="*/ 0 w 9056914"/>
              <a:gd name="connsiteY0" fmla="*/ 0 h 368271"/>
              <a:gd name="connsiteX1" fmla="*/ 8872779 w 9056914"/>
              <a:gd name="connsiteY1" fmla="*/ 0 h 368271"/>
              <a:gd name="connsiteX2" fmla="*/ 9056914 w 9056914"/>
              <a:gd name="connsiteY2" fmla="*/ 184136 h 368271"/>
              <a:gd name="connsiteX3" fmla="*/ 8872779 w 9056914"/>
              <a:gd name="connsiteY3" fmla="*/ 368271 h 368271"/>
              <a:gd name="connsiteX4" fmla="*/ 0 w 9056914"/>
              <a:gd name="connsiteY4" fmla="*/ 368271 h 368271"/>
              <a:gd name="connsiteX5" fmla="*/ 184136 w 9056914"/>
              <a:gd name="connsiteY5" fmla="*/ 184136 h 368271"/>
              <a:gd name="connsiteX6" fmla="*/ 0 w 9056914"/>
              <a:gd name="connsiteY6" fmla="*/ 0 h 368271"/>
              <a:gd name="connsiteX0-1" fmla="*/ 0 w 8872779"/>
              <a:gd name="connsiteY0-2" fmla="*/ 0 h 368271"/>
              <a:gd name="connsiteX1-3" fmla="*/ 8872779 w 8872779"/>
              <a:gd name="connsiteY1-4" fmla="*/ 0 h 368271"/>
              <a:gd name="connsiteX2-5" fmla="*/ 8650514 w 8872779"/>
              <a:gd name="connsiteY2-6" fmla="*/ 184136 h 368271"/>
              <a:gd name="connsiteX3-7" fmla="*/ 8872779 w 8872779"/>
              <a:gd name="connsiteY3-8" fmla="*/ 368271 h 368271"/>
              <a:gd name="connsiteX4-9" fmla="*/ 0 w 8872779"/>
              <a:gd name="connsiteY4-10" fmla="*/ 368271 h 368271"/>
              <a:gd name="connsiteX5-11" fmla="*/ 184136 w 8872779"/>
              <a:gd name="connsiteY5-12" fmla="*/ 184136 h 368271"/>
              <a:gd name="connsiteX6-13" fmla="*/ 0 w 8872779"/>
              <a:gd name="connsiteY6-14" fmla="*/ 0 h 368271"/>
              <a:gd name="connsiteX0-15" fmla="*/ 0 w 8872779"/>
              <a:gd name="connsiteY0-16" fmla="*/ 0 h 368271"/>
              <a:gd name="connsiteX1-17" fmla="*/ 8872779 w 8872779"/>
              <a:gd name="connsiteY1-18" fmla="*/ 0 h 368271"/>
              <a:gd name="connsiteX2-19" fmla="*/ 8650514 w 8872779"/>
              <a:gd name="connsiteY2-20" fmla="*/ 184136 h 368271"/>
              <a:gd name="connsiteX3-21" fmla="*/ 8872779 w 8872779"/>
              <a:gd name="connsiteY3-22" fmla="*/ 368271 h 368271"/>
              <a:gd name="connsiteX4-23" fmla="*/ 0 w 8872779"/>
              <a:gd name="connsiteY4-24" fmla="*/ 368271 h 368271"/>
              <a:gd name="connsiteX5-25" fmla="*/ 271221 w 8872779"/>
              <a:gd name="connsiteY5-26" fmla="*/ 184136 h 368271"/>
              <a:gd name="connsiteX6-27" fmla="*/ 0 w 8872779"/>
              <a:gd name="connsiteY6-28" fmla="*/ 0 h 368271"/>
              <a:gd name="connsiteX0-29" fmla="*/ 0 w 8872779"/>
              <a:gd name="connsiteY0-30" fmla="*/ 0 h 368271"/>
              <a:gd name="connsiteX1-31" fmla="*/ 8872779 w 8872779"/>
              <a:gd name="connsiteY1-32" fmla="*/ 0 h 368271"/>
              <a:gd name="connsiteX2-33" fmla="*/ 8650514 w 8872779"/>
              <a:gd name="connsiteY2-34" fmla="*/ 184136 h 368271"/>
              <a:gd name="connsiteX3-35" fmla="*/ 8872779 w 8872779"/>
              <a:gd name="connsiteY3-36" fmla="*/ 368271 h 368271"/>
              <a:gd name="connsiteX4-37" fmla="*/ 0 w 8872779"/>
              <a:gd name="connsiteY4-38" fmla="*/ 368271 h 368271"/>
              <a:gd name="connsiteX5-39" fmla="*/ 4010 w 8872779"/>
              <a:gd name="connsiteY5-40" fmla="*/ 177500 h 368271"/>
              <a:gd name="connsiteX6-41" fmla="*/ 0 w 8872779"/>
              <a:gd name="connsiteY6-42" fmla="*/ 0 h 368271"/>
              <a:gd name="connsiteX0-43" fmla="*/ 0 w 8872779"/>
              <a:gd name="connsiteY0-44" fmla="*/ 0 h 368271"/>
              <a:gd name="connsiteX1-45" fmla="*/ 8872779 w 8872779"/>
              <a:gd name="connsiteY1-46" fmla="*/ 0 h 368271"/>
              <a:gd name="connsiteX2-47" fmla="*/ 8862913 w 8872779"/>
              <a:gd name="connsiteY2-48" fmla="*/ 190773 h 368271"/>
              <a:gd name="connsiteX3-49" fmla="*/ 8872779 w 8872779"/>
              <a:gd name="connsiteY3-50" fmla="*/ 368271 h 368271"/>
              <a:gd name="connsiteX4-51" fmla="*/ 0 w 8872779"/>
              <a:gd name="connsiteY4-52" fmla="*/ 368271 h 368271"/>
              <a:gd name="connsiteX5-53" fmla="*/ 4010 w 8872779"/>
              <a:gd name="connsiteY5-54" fmla="*/ 177500 h 368271"/>
              <a:gd name="connsiteX6-55" fmla="*/ 0 w 8872779"/>
              <a:gd name="connsiteY6-56" fmla="*/ 0 h 368271"/>
              <a:gd name="connsiteX0-57" fmla="*/ 0 w 8877053"/>
              <a:gd name="connsiteY0-58" fmla="*/ 0 h 368271"/>
              <a:gd name="connsiteX1-59" fmla="*/ 8872779 w 8877053"/>
              <a:gd name="connsiteY1-60" fmla="*/ 0 h 368271"/>
              <a:gd name="connsiteX2-61" fmla="*/ 8877053 w 8877053"/>
              <a:gd name="connsiteY2-62" fmla="*/ 197409 h 368271"/>
              <a:gd name="connsiteX3-63" fmla="*/ 8872779 w 8877053"/>
              <a:gd name="connsiteY3-64" fmla="*/ 368271 h 368271"/>
              <a:gd name="connsiteX4-65" fmla="*/ 0 w 8877053"/>
              <a:gd name="connsiteY4-66" fmla="*/ 368271 h 368271"/>
              <a:gd name="connsiteX5-67" fmla="*/ 4010 w 8877053"/>
              <a:gd name="connsiteY5-68" fmla="*/ 177500 h 368271"/>
              <a:gd name="connsiteX6-69" fmla="*/ 0 w 8877053"/>
              <a:gd name="connsiteY6-70" fmla="*/ 0 h 36827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8877053" h="368271">
                <a:moveTo>
                  <a:pt x="0" y="0"/>
                </a:moveTo>
                <a:lnTo>
                  <a:pt x="8872779" y="0"/>
                </a:lnTo>
                <a:cubicBezTo>
                  <a:pt x="8874204" y="65803"/>
                  <a:pt x="8875628" y="131606"/>
                  <a:pt x="8877053" y="197409"/>
                </a:cubicBezTo>
                <a:lnTo>
                  <a:pt x="8872779" y="368271"/>
                </a:lnTo>
                <a:lnTo>
                  <a:pt x="0" y="368271"/>
                </a:lnTo>
                <a:cubicBezTo>
                  <a:pt x="1337" y="304681"/>
                  <a:pt x="2673" y="241090"/>
                  <a:pt x="4010" y="177500"/>
                </a:cubicBezTo>
                <a:cubicBezTo>
                  <a:pt x="2673" y="118333"/>
                  <a:pt x="1337" y="59167"/>
                  <a:pt x="0" y="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9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>
              <a:defRPr/>
            </a:pPr>
            <a:endParaRPr lang="zh-CN" altLang="en-US" sz="1800">
              <a:solidFill>
                <a:prstClr val="black"/>
              </a:solidFill>
            </a:endParaRPr>
          </a:p>
        </p:txBody>
      </p:sp>
      <p:pic>
        <p:nvPicPr>
          <p:cNvPr id="4" name="图片 4" descr="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290"/>
          <a:stretch>
            <a:fillRect/>
          </a:stretch>
        </p:blipFill>
        <p:spPr bwMode="auto">
          <a:xfrm>
            <a:off x="465137" y="6202363"/>
            <a:ext cx="842963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1200153" y="6303963"/>
            <a:ext cx="2303463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defTabSz="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1800" dirty="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团结</a:t>
            </a:r>
            <a:r>
              <a:rPr lang="en-US" altLang="zh-CN" sz="1800" dirty="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/</a:t>
            </a:r>
            <a:r>
              <a:rPr lang="zh-CN" altLang="en-US" sz="1800" dirty="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奉献</a:t>
            </a:r>
            <a:r>
              <a:rPr lang="en-US" altLang="zh-CN" sz="1800" dirty="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/</a:t>
            </a:r>
            <a:r>
              <a:rPr lang="zh-CN" altLang="en-US" sz="1800" dirty="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求实</a:t>
            </a:r>
            <a:r>
              <a:rPr lang="en-US" altLang="zh-CN" sz="1800" dirty="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/</a:t>
            </a:r>
            <a:r>
              <a:rPr lang="zh-CN" altLang="en-US" sz="1800" dirty="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创新</a:t>
            </a:r>
          </a:p>
        </p:txBody>
      </p:sp>
      <p:sp>
        <p:nvSpPr>
          <p:cNvPr id="6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1204946-FEF2-4C47-941C-CC76DD485098}" type="datetimeFigureOut">
              <a:rPr lang="zh-CN" altLang="en-US" smtClean="0"/>
              <a:pPr/>
              <a:t>2025/6/5</a:t>
            </a:fld>
            <a:endParaRPr lang="zh-CN" altLang="en-US" dirty="0"/>
          </a:p>
        </p:txBody>
      </p:sp>
      <p:sp>
        <p:nvSpPr>
          <p:cNvPr id="7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8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D9F29F-8BC7-4B14-89E1-C3D719EC8E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67638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6692903"/>
            <a:ext cx="12192000" cy="16510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91428" tIns="45719" rIns="91428" bIns="45719" anchor="ctr"/>
          <a:lstStyle/>
          <a:p>
            <a:pPr algn="ctr" defTabSz="914241" hangingPunct="0">
              <a:defRPr/>
            </a:pPr>
            <a:endParaRPr lang="zh-CN" altLang="en-US" sz="1867" kern="0">
              <a:solidFill>
                <a:srgbClr val="960000"/>
              </a:solidFill>
              <a:sym typeface="Calibri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41"/>
            <a:ext cx="10363200" cy="1470025"/>
          </a:xfrm>
        </p:spPr>
        <p:txBody>
          <a:bodyPr/>
          <a:lstStyle>
            <a:lvl1pPr>
              <a:defRPr>
                <a:latin typeface="+mj-lt"/>
                <a:ea typeface="微软雅黑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+mj-lt"/>
                <a:ea typeface="微软雅黑" pitchFamily="34" charset="-122"/>
              </a:defRPr>
            </a:lvl1pPr>
            <a:lvl2pPr marL="4571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6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7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8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单击以编辑母版副标题样式</a:t>
            </a:r>
            <a:endParaRPr lang="zh-CN" altLang="en-US" dirty="0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fld id="{61204946-FEF2-4C47-941C-CC76DD485098}" type="datetimeFigureOut">
              <a:rPr lang="zh-CN" altLang="en-US" smtClean="0"/>
              <a:pPr/>
              <a:t>2025/6/5</a:t>
            </a:fld>
            <a:endParaRPr lang="zh-CN" altLang="en-US" dirty="0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fld id="{29D9F29F-8BC7-4B14-89E1-C3D719EC8E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69497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91477" y="44624"/>
            <a:ext cx="10972800" cy="1143000"/>
          </a:xfrm>
        </p:spPr>
        <p:txBody>
          <a:bodyPr>
            <a:normAutofit/>
          </a:bodyPr>
          <a:lstStyle>
            <a:lvl1pPr algn="l">
              <a:defRPr sz="4400" b="1">
                <a:solidFill>
                  <a:srgbClr val="740000"/>
                </a:solidFill>
                <a:latin typeface="+mn-lt"/>
                <a:ea typeface="微软雅黑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6" name="文本占位符 2"/>
          <p:cNvSpPr>
            <a:spLocks noGrp="1"/>
          </p:cNvSpPr>
          <p:nvPr>
            <p:ph idx="1"/>
          </p:nvPr>
        </p:nvSpPr>
        <p:spPr>
          <a:xfrm>
            <a:off x="609600" y="1124747"/>
            <a:ext cx="10972800" cy="500142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2800">
                <a:latin typeface="+mn-lt"/>
                <a:ea typeface="微软雅黑" pitchFamily="34" charset="-122"/>
              </a:defRPr>
            </a:lvl1pPr>
            <a:lvl2pPr>
              <a:defRPr sz="2400">
                <a:latin typeface="+mn-lt"/>
                <a:ea typeface="微软雅黑" pitchFamily="34" charset="-122"/>
              </a:defRPr>
            </a:lvl2pPr>
            <a:lvl3pPr>
              <a:defRPr sz="2000">
                <a:latin typeface="+mn-lt"/>
                <a:ea typeface="微软雅黑" pitchFamily="34" charset="-122"/>
              </a:defRPr>
            </a:lvl3pPr>
            <a:lvl4pPr>
              <a:defRPr sz="1867">
                <a:latin typeface="+mn-lt"/>
                <a:ea typeface="微软雅黑" pitchFamily="34" charset="-122"/>
              </a:defRPr>
            </a:lvl4pPr>
            <a:lvl5pPr>
              <a:defRPr sz="1867">
                <a:latin typeface="+mn-lt"/>
                <a:ea typeface="微软雅黑" pitchFamily="34" charset="-122"/>
              </a:defRPr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195772419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11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4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0" y="6692903"/>
            <a:ext cx="12192000" cy="16510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91428" tIns="45719" rIns="91428" bIns="45719" anchor="ctr"/>
          <a:lstStyle/>
          <a:p>
            <a:pPr algn="ctr" defTabSz="914241" hangingPunct="0">
              <a:defRPr/>
            </a:pPr>
            <a:endParaRPr lang="zh-CN" altLang="en-US" sz="1867" kern="0">
              <a:solidFill>
                <a:srgbClr val="960000"/>
              </a:solidFill>
              <a:sym typeface="Calibri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503085" y="3244857"/>
            <a:ext cx="4038261" cy="379654"/>
          </a:xfrm>
          <a:prstGeom prst="rect">
            <a:avLst/>
          </a:prstGeom>
        </p:spPr>
        <p:txBody>
          <a:bodyPr wrap="none" lIns="91428" tIns="45719" rIns="91428" bIns="45719">
            <a:spAutoFit/>
          </a:bodyPr>
          <a:lstStyle/>
          <a:p>
            <a:pPr defTabSz="914241" hangingPunct="0">
              <a:defRPr/>
            </a:pPr>
            <a:r>
              <a:rPr lang="en-US" altLang="zh-CN" sz="1867" kern="0" dirty="0">
                <a:solidFill>
                  <a:prstClr val="black"/>
                </a:solidFill>
                <a:sym typeface="Calibri"/>
              </a:rPr>
              <a:t>Unity Dedication Practicality Innovation</a:t>
            </a:r>
            <a:endParaRPr lang="zh-CN" altLang="en-US" sz="1867" kern="0" dirty="0">
              <a:solidFill>
                <a:prstClr val="black"/>
              </a:solidFill>
              <a:sym typeface="Calibri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41"/>
            <a:ext cx="10363200" cy="1470025"/>
          </a:xfrm>
        </p:spPr>
        <p:txBody>
          <a:bodyPr/>
          <a:lstStyle>
            <a:lvl1pPr>
              <a:defRPr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  <a:lvl2pPr marL="4571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6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7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8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15" name="日期占位符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F8D082FD-F75A-4413-ACE9-BB590F819E7D}" type="datetime1">
              <a:rPr lang="zh-CN" altLang="en-US" smtClean="0"/>
              <a:t>2025/6/5</a:t>
            </a:fld>
            <a:endParaRPr lang="zh-CN" altLang="en-US"/>
          </a:p>
        </p:txBody>
      </p:sp>
      <p:sp>
        <p:nvSpPr>
          <p:cNvPr id="16" name="页脚占位符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fld id="{29D9F29F-8BC7-4B14-89E1-C3D719EC8E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62769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11"/>
          <p:cNvGrpSpPr>
            <a:grpSpLocks/>
          </p:cNvGrpSpPr>
          <p:nvPr/>
        </p:nvGrpSpPr>
        <p:grpSpPr bwMode="auto">
          <a:xfrm>
            <a:off x="0" y="1"/>
            <a:ext cx="12192000" cy="6857999"/>
            <a:chOff x="0" y="1"/>
            <a:chExt cx="9144002" cy="5143500"/>
          </a:xfrm>
        </p:grpSpPr>
        <p:sp>
          <p:nvSpPr>
            <p:cNvPr id="6" name="矩形 5"/>
            <p:cNvSpPr/>
            <p:nvPr/>
          </p:nvSpPr>
          <p:spPr>
            <a:xfrm>
              <a:off x="0" y="5019676"/>
              <a:ext cx="9144002" cy="123825"/>
            </a:xfrm>
            <a:prstGeom prst="rect">
              <a:avLst/>
            </a:prstGeom>
            <a:solidFill>
              <a:srgbClr val="960000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241" hangingPunct="0">
                <a:defRPr/>
              </a:pPr>
              <a:endParaRPr lang="zh-CN" altLang="en-US" sz="1867" kern="0">
                <a:solidFill>
                  <a:srgbClr val="960000"/>
                </a:solidFill>
                <a:sym typeface="Calibri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0" y="392113"/>
              <a:ext cx="900113" cy="136525"/>
            </a:xfrm>
            <a:prstGeom prst="rect">
              <a:avLst/>
            </a:prstGeom>
            <a:solidFill>
              <a:srgbClr val="96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241" hangingPunct="0">
                <a:defRPr/>
              </a:pPr>
              <a:endParaRPr lang="zh-CN" altLang="en-US" sz="1867" kern="0">
                <a:solidFill>
                  <a:prstClr val="white"/>
                </a:solidFill>
                <a:sym typeface="Calibri"/>
              </a:endParaRPr>
            </a:p>
          </p:txBody>
        </p:sp>
        <p:pic>
          <p:nvPicPr>
            <p:cNvPr id="8" name="内容占位符 10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54989" y="1"/>
              <a:ext cx="889013" cy="7217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F258C7AB-59D1-4F90-9671-B5CA57FFCEE9}" type="datetime1">
              <a:rPr lang="zh-CN" altLang="en-US" smtClean="0"/>
              <a:t>2025/6/5</a:t>
            </a:fld>
            <a:endParaRPr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121BCAF3-34DA-4448-90A1-245AF22E9F4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724264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9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07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2pPr>
            <a:lvl3pPr marL="9142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28" indent="0">
              <a:buNone/>
              <a:defRPr sz="1467">
                <a:solidFill>
                  <a:schemeClr val="tx1">
                    <a:tint val="75000"/>
                  </a:schemeClr>
                </a:solidFill>
              </a:defRPr>
            </a:lvl4pPr>
            <a:lvl5pPr marL="1828437" indent="0">
              <a:buNone/>
              <a:defRPr sz="1467">
                <a:solidFill>
                  <a:schemeClr val="tx1">
                    <a:tint val="75000"/>
                  </a:schemeClr>
                </a:solidFill>
              </a:defRPr>
            </a:lvl5pPr>
            <a:lvl6pPr marL="2285550" indent="0">
              <a:buNone/>
              <a:defRPr sz="1467">
                <a:solidFill>
                  <a:schemeClr val="tx1">
                    <a:tint val="75000"/>
                  </a:schemeClr>
                </a:solidFill>
              </a:defRPr>
            </a:lvl6pPr>
            <a:lvl7pPr marL="2742654" indent="0">
              <a:buNone/>
              <a:defRPr sz="1467">
                <a:solidFill>
                  <a:schemeClr val="tx1">
                    <a:tint val="75000"/>
                  </a:schemeClr>
                </a:solidFill>
              </a:defRPr>
            </a:lvl7pPr>
            <a:lvl8pPr marL="3199760" indent="0">
              <a:buNone/>
              <a:defRPr sz="1467">
                <a:solidFill>
                  <a:schemeClr val="tx1">
                    <a:tint val="75000"/>
                  </a:schemeClr>
                </a:solidFill>
              </a:defRPr>
            </a:lvl8pPr>
            <a:lvl9pPr marL="3656867" indent="0">
              <a:buNone/>
              <a:defRPr sz="14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fld id="{29D9F29F-8BC7-4B14-89E1-C3D719EC8E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48144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200157"/>
            <a:ext cx="53848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67"/>
            </a:lvl4pPr>
            <a:lvl5pPr>
              <a:defRPr sz="1867"/>
            </a:lvl5pPr>
            <a:lvl6pPr>
              <a:defRPr sz="1867"/>
            </a:lvl6pPr>
            <a:lvl7pPr>
              <a:defRPr sz="1867"/>
            </a:lvl7pPr>
            <a:lvl8pPr>
              <a:defRPr sz="1867"/>
            </a:lvl8pPr>
            <a:lvl9pPr>
              <a:defRPr sz="1867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200157"/>
            <a:ext cx="53848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67"/>
            </a:lvl4pPr>
            <a:lvl5pPr>
              <a:defRPr sz="1867"/>
            </a:lvl5pPr>
            <a:lvl6pPr>
              <a:defRPr sz="1867"/>
            </a:lvl6pPr>
            <a:lvl7pPr>
              <a:defRPr sz="1867"/>
            </a:lvl7pPr>
            <a:lvl8pPr>
              <a:defRPr sz="1867"/>
            </a:lvl8pPr>
            <a:lvl9pPr>
              <a:defRPr sz="1867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fld id="{61204946-FEF2-4C47-941C-CC76DD485098}" type="datetimeFigureOut">
              <a:rPr lang="zh-CN" altLang="en-US" smtClean="0"/>
              <a:pPr/>
              <a:t>2025/6/5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fld id="{29D9F29F-8BC7-4B14-89E1-C3D719EC8E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61611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7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7" indent="0">
              <a:buNone/>
              <a:defRPr sz="2000" b="1"/>
            </a:lvl2pPr>
            <a:lvl3pPr marL="914218" indent="0">
              <a:buNone/>
              <a:defRPr sz="1867" b="1"/>
            </a:lvl3pPr>
            <a:lvl4pPr marL="1371328" indent="0">
              <a:buNone/>
              <a:defRPr sz="1600" b="1"/>
            </a:lvl4pPr>
            <a:lvl5pPr marL="1828437" indent="0">
              <a:buNone/>
              <a:defRPr sz="1600" b="1"/>
            </a:lvl5pPr>
            <a:lvl6pPr marL="2285550" indent="0">
              <a:buNone/>
              <a:defRPr sz="1600" b="1"/>
            </a:lvl6pPr>
            <a:lvl7pPr marL="2742654" indent="0">
              <a:buNone/>
              <a:defRPr sz="1600" b="1"/>
            </a:lvl7pPr>
            <a:lvl8pPr marL="3199760" indent="0">
              <a:buNone/>
              <a:defRPr sz="1600" b="1"/>
            </a:lvl8pPr>
            <a:lvl9pPr marL="3656867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67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82" y="1535117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7" indent="0">
              <a:buNone/>
              <a:defRPr sz="2000" b="1"/>
            </a:lvl2pPr>
            <a:lvl3pPr marL="914218" indent="0">
              <a:buNone/>
              <a:defRPr sz="1867" b="1"/>
            </a:lvl3pPr>
            <a:lvl4pPr marL="1371328" indent="0">
              <a:buNone/>
              <a:defRPr sz="1600" b="1"/>
            </a:lvl4pPr>
            <a:lvl5pPr marL="1828437" indent="0">
              <a:buNone/>
              <a:defRPr sz="1600" b="1"/>
            </a:lvl5pPr>
            <a:lvl6pPr marL="2285550" indent="0">
              <a:buNone/>
              <a:defRPr sz="1600" b="1"/>
            </a:lvl6pPr>
            <a:lvl7pPr marL="2742654" indent="0">
              <a:buNone/>
              <a:defRPr sz="1600" b="1"/>
            </a:lvl7pPr>
            <a:lvl8pPr marL="3199760" indent="0">
              <a:buNone/>
              <a:defRPr sz="1600" b="1"/>
            </a:lvl8pPr>
            <a:lvl9pPr marL="3656867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8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67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7E0A2EC0-7975-4ABA-A147-F36D627433CC}" type="datetime1">
              <a:rPr lang="zh-CN" altLang="en-US" smtClean="0"/>
              <a:t>2025/6/5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fld id="{29D9F29F-8BC7-4B14-89E1-C3D719EC8E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82652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C5D3836B-F24A-4F58-87F9-CEF193C8EFE5}" type="datetime1">
              <a:rPr lang="zh-CN" altLang="en-US" smtClean="0"/>
              <a:t>2025/6/5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fld id="{29D9F29F-8BC7-4B14-89E1-C3D719EC8E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99432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fld id="{29D9F29F-8BC7-4B14-89E1-C3D719EC8E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617540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3" y="273056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64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3" y="1435104"/>
            <a:ext cx="4011084" cy="4691063"/>
          </a:xfrm>
        </p:spPr>
        <p:txBody>
          <a:bodyPr/>
          <a:lstStyle>
            <a:lvl1pPr marL="0" indent="0">
              <a:buNone/>
              <a:defRPr sz="1467"/>
            </a:lvl1pPr>
            <a:lvl2pPr marL="457107" indent="0">
              <a:buNone/>
              <a:defRPr sz="1200"/>
            </a:lvl2pPr>
            <a:lvl3pPr marL="914218" indent="0">
              <a:buNone/>
              <a:defRPr sz="1067"/>
            </a:lvl3pPr>
            <a:lvl4pPr marL="1371328" indent="0">
              <a:buNone/>
              <a:defRPr sz="933"/>
            </a:lvl4pPr>
            <a:lvl5pPr marL="1828437" indent="0">
              <a:buNone/>
              <a:defRPr sz="933"/>
            </a:lvl5pPr>
            <a:lvl6pPr marL="2285550" indent="0">
              <a:buNone/>
              <a:defRPr sz="933"/>
            </a:lvl6pPr>
            <a:lvl7pPr marL="2742654" indent="0">
              <a:buNone/>
              <a:defRPr sz="933"/>
            </a:lvl7pPr>
            <a:lvl8pPr marL="3199760" indent="0">
              <a:buNone/>
              <a:defRPr sz="933"/>
            </a:lvl8pPr>
            <a:lvl9pPr marL="3656867" indent="0">
              <a:buNone/>
              <a:defRPr sz="933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E2364AE3-280A-4558-AF6B-696BBD96B3C8}" type="datetime1">
              <a:rPr lang="zh-CN" altLang="en-US" smtClean="0"/>
              <a:t>2025/6/5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fld id="{29D9F29F-8BC7-4B14-89E1-C3D719EC8E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22548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5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07" indent="0">
              <a:buNone/>
              <a:defRPr sz="2800"/>
            </a:lvl2pPr>
            <a:lvl3pPr marL="914218" indent="0">
              <a:buNone/>
              <a:defRPr sz="2400"/>
            </a:lvl3pPr>
            <a:lvl4pPr marL="1371328" indent="0">
              <a:buNone/>
              <a:defRPr sz="2000"/>
            </a:lvl4pPr>
            <a:lvl5pPr marL="1828437" indent="0">
              <a:buNone/>
              <a:defRPr sz="2000"/>
            </a:lvl5pPr>
            <a:lvl6pPr marL="2285550" indent="0">
              <a:buNone/>
              <a:defRPr sz="2000"/>
            </a:lvl6pPr>
            <a:lvl7pPr marL="2742654" indent="0">
              <a:buNone/>
              <a:defRPr sz="2000"/>
            </a:lvl7pPr>
            <a:lvl8pPr marL="3199760" indent="0">
              <a:buNone/>
              <a:defRPr sz="2000"/>
            </a:lvl8pPr>
            <a:lvl9pPr marL="3656867" indent="0">
              <a:buNone/>
              <a:defRPr sz="2000"/>
            </a:lvl9pPr>
          </a:lstStyle>
          <a:p>
            <a:pPr lvl="0"/>
            <a:r>
              <a:rPr lang="zh-CN" altLang="en-US" noProof="0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53"/>
            <a:ext cx="7315200" cy="804863"/>
          </a:xfrm>
        </p:spPr>
        <p:txBody>
          <a:bodyPr/>
          <a:lstStyle>
            <a:lvl1pPr marL="0" indent="0">
              <a:buNone/>
              <a:defRPr sz="1467"/>
            </a:lvl1pPr>
            <a:lvl2pPr marL="457107" indent="0">
              <a:buNone/>
              <a:defRPr sz="1200"/>
            </a:lvl2pPr>
            <a:lvl3pPr marL="914218" indent="0">
              <a:buNone/>
              <a:defRPr sz="1067"/>
            </a:lvl3pPr>
            <a:lvl4pPr marL="1371328" indent="0">
              <a:buNone/>
              <a:defRPr sz="933"/>
            </a:lvl4pPr>
            <a:lvl5pPr marL="1828437" indent="0">
              <a:buNone/>
              <a:defRPr sz="933"/>
            </a:lvl5pPr>
            <a:lvl6pPr marL="2285550" indent="0">
              <a:buNone/>
              <a:defRPr sz="933"/>
            </a:lvl6pPr>
            <a:lvl7pPr marL="2742654" indent="0">
              <a:buNone/>
              <a:defRPr sz="933"/>
            </a:lvl7pPr>
            <a:lvl8pPr marL="3199760" indent="0">
              <a:buNone/>
              <a:defRPr sz="933"/>
            </a:lvl8pPr>
            <a:lvl9pPr marL="3656867" indent="0">
              <a:buNone/>
              <a:defRPr sz="933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171D09C0-7911-466E-B430-F563E5CCAD2B}" type="datetime1">
              <a:rPr lang="zh-CN" altLang="en-US" smtClean="0"/>
              <a:t>2025/6/5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fld id="{29D9F29F-8BC7-4B14-89E1-C3D719EC8E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051862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fld id="{61204946-FEF2-4C47-941C-CC76DD485098}" type="datetimeFigureOut">
              <a:rPr lang="zh-CN" altLang="en-US" smtClean="0"/>
              <a:pPr/>
              <a:t>2025/6/5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fld id="{29D9F29F-8BC7-4B14-89E1-C3D719EC8E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329577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06381"/>
            <a:ext cx="2743200" cy="438785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06381"/>
            <a:ext cx="8026400" cy="4387851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fld id="{61204946-FEF2-4C47-941C-CC76DD485098}" type="datetimeFigureOut">
              <a:rPr lang="zh-CN" altLang="en-US" smtClean="0"/>
              <a:pPr/>
              <a:t>2025/6/5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fld id="{29D9F29F-8BC7-4B14-89E1-C3D719EC8E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57813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1204946-FEF2-4C47-941C-CC76DD485098}" type="datetimeFigureOut">
              <a:rPr lang="zh-CN" altLang="en-US" smtClean="0"/>
              <a:pPr/>
              <a:t>2025/6/5</a:t>
            </a:fld>
            <a:endParaRPr lang="zh-CN" altLang="en-US" dirty="0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449051" y="6381758"/>
            <a:ext cx="546100" cy="366183"/>
          </a:xfrm>
        </p:spPr>
        <p:txBody>
          <a:bodyPr/>
          <a:lstStyle>
            <a:lvl1pPr>
              <a:defRPr/>
            </a:lvl1pPr>
          </a:lstStyle>
          <a:p>
            <a:fld id="{29D9F29F-8BC7-4B14-89E1-C3D719EC8E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707321"/>
      </p:ext>
    </p:extLst>
  </p:cSld>
  <p:clrMapOvr>
    <a:masterClrMapping/>
  </p:clrMapOvr>
  <p:transition>
    <p:random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  <a:lvl2pPr>
              <a:defRPr>
                <a:latin typeface="华文中宋" panose="02010600040101010101" pitchFamily="2" charset="-122"/>
                <a:ea typeface="华文中宋" panose="02010600040101010101" pitchFamily="2" charset="-122"/>
              </a:defRPr>
            </a:lvl2pPr>
            <a:lvl3pPr>
              <a:defRPr>
                <a:latin typeface="华文中宋" panose="02010600040101010101" pitchFamily="2" charset="-122"/>
                <a:ea typeface="华文中宋" panose="02010600040101010101" pitchFamily="2" charset="-122"/>
              </a:defRPr>
            </a:lvl3pPr>
            <a:lvl4pPr>
              <a:defRPr>
                <a:latin typeface="华文中宋" panose="02010600040101010101" pitchFamily="2" charset="-122"/>
                <a:ea typeface="华文中宋" panose="02010600040101010101" pitchFamily="2" charset="-122"/>
              </a:defRPr>
            </a:lvl4pPr>
            <a:lvl5pPr>
              <a:defRPr>
                <a:latin typeface="华文中宋" panose="02010600040101010101" pitchFamily="2" charset="-122"/>
                <a:ea typeface="华文中宋" panose="02010600040101010101" pitchFamily="2" charset="-122"/>
              </a:defRPr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</a:lstStyle>
          <a:p>
            <a:fld id="{61204946-FEF2-4C47-941C-CC76DD485098}" type="datetimeFigureOut">
              <a:rPr lang="zh-CN" altLang="en-US" smtClean="0"/>
              <a:pPr/>
              <a:t>2025/6/5</a:t>
            </a:fld>
            <a:endParaRPr lang="zh-CN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title" hasCustomPrompt="1"/>
          </p:nvPr>
        </p:nvSpPr>
        <p:spPr>
          <a:xfrm>
            <a:off x="3790953" y="274639"/>
            <a:ext cx="7791449" cy="777875"/>
          </a:xfrm>
        </p:spPr>
        <p:txBody>
          <a:bodyPr/>
          <a:lstStyle>
            <a:lvl1pPr>
              <a:defRPr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</a:lstStyle>
          <a:p>
            <a:pPr eaLnBrk="1" hangingPunct="1"/>
            <a:r>
              <a:rPr lang="zh-CN" altLang="en-US" sz="3600" b="1" dirty="0">
                <a:solidFill>
                  <a:srgbClr val="FF0000"/>
                </a:solidFill>
              </a:rPr>
              <a:t>标题</a:t>
            </a:r>
          </a:p>
        </p:txBody>
      </p:sp>
    </p:spTree>
    <p:extLst>
      <p:ext uri="{BB962C8B-B14F-4D97-AF65-F5344CB8AC3E}">
        <p14:creationId xmlns:p14="http://schemas.microsoft.com/office/powerpoint/2010/main" val="72152582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8" descr="log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2" y="6276977"/>
            <a:ext cx="715433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11"/>
          <p:cNvSpPr>
            <a:spLocks noChangeArrowheads="1"/>
          </p:cNvSpPr>
          <p:nvPr/>
        </p:nvSpPr>
        <p:spPr bwMode="auto">
          <a:xfrm>
            <a:off x="95251" y="6510339"/>
            <a:ext cx="160287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37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200">
                <a:solidFill>
                  <a:srgbClr val="000000"/>
                </a:solidFill>
              </a:rPr>
              <a:t>http://www.cnhdrc.cn</a:t>
            </a:r>
            <a:endParaRPr lang="zh-CN" altLang="en-US" sz="1200">
              <a:solidFill>
                <a:srgbClr val="000000"/>
              </a:solidFill>
            </a:endParaRPr>
          </a:p>
        </p:txBody>
      </p:sp>
      <p:sp>
        <p:nvSpPr>
          <p:cNvPr id="14" name="标题 1"/>
          <p:cNvSpPr>
            <a:spLocks noGrp="1"/>
          </p:cNvSpPr>
          <p:nvPr>
            <p:ph type="title"/>
          </p:nvPr>
        </p:nvSpPr>
        <p:spPr>
          <a:xfrm>
            <a:off x="0" y="1"/>
            <a:ext cx="9048771" cy="928671"/>
          </a:xfrm>
          <a:prstGeom prst="rect">
            <a:avLst/>
          </a:prstGeom>
        </p:spPr>
        <p:txBody>
          <a:bodyPr/>
          <a:lstStyle>
            <a:lvl1pPr algn="l">
              <a:defRPr sz="4000">
                <a:solidFill>
                  <a:schemeClr val="tx1"/>
                </a:solidFill>
                <a:latin typeface="黑体" pitchFamily="2" charset="-122"/>
                <a:ea typeface="黑体" pitchFamily="2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>
          <a:xfrm>
            <a:off x="2095500" y="3714751"/>
            <a:ext cx="2844800" cy="365125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fld id="{61204946-FEF2-4C47-941C-CC76DD485098}" type="datetimeFigureOut">
              <a:rPr lang="zh-CN" altLang="en-US" smtClean="0"/>
              <a:pPr/>
              <a:t>2025/6/5</a:t>
            </a:fld>
            <a:endParaRPr lang="zh-CN" altLang="en-US" dirty="0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218762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8"/>
          <p:cNvSpPr>
            <a:spLocks noChangeArrowheads="1"/>
          </p:cNvSpPr>
          <p:nvPr/>
        </p:nvSpPr>
        <p:spPr bwMode="auto">
          <a:xfrm>
            <a:off x="95251" y="6510339"/>
            <a:ext cx="147463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37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200">
                <a:solidFill>
                  <a:srgbClr val="000000"/>
                </a:solidFill>
              </a:rPr>
              <a:t>http://www.nhei.cn/</a:t>
            </a:r>
            <a:endParaRPr lang="zh-CN" altLang="en-US" sz="1200">
              <a:solidFill>
                <a:srgbClr val="000000"/>
              </a:solidFill>
            </a:endParaRPr>
          </a:p>
        </p:txBody>
      </p:sp>
      <p:pic>
        <p:nvPicPr>
          <p:cNvPr id="3" name="图片 4" descr="log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4353" y="6280151"/>
            <a:ext cx="715433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页脚占位符 5"/>
          <p:cNvSpPr>
            <a:spLocks noGrp="1"/>
          </p:cNvSpPr>
          <p:nvPr>
            <p:ph type="ftr" sz="quarter" idx="10"/>
          </p:nvPr>
        </p:nvSpPr>
        <p:spPr>
          <a:xfrm>
            <a:off x="4165600" y="6356351"/>
            <a:ext cx="3860800" cy="365125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1567158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8" descr="log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4353" y="6280151"/>
            <a:ext cx="715433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11"/>
          <p:cNvSpPr>
            <a:spLocks noChangeArrowheads="1"/>
          </p:cNvSpPr>
          <p:nvPr/>
        </p:nvSpPr>
        <p:spPr bwMode="auto">
          <a:xfrm>
            <a:off x="95251" y="6510339"/>
            <a:ext cx="147463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37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200">
                <a:solidFill>
                  <a:srgbClr val="000000"/>
                </a:solidFill>
              </a:rPr>
              <a:t>http://www.nhei.cn/</a:t>
            </a:r>
            <a:endParaRPr lang="zh-CN" altLang="en-US" sz="1200">
              <a:solidFill>
                <a:srgbClr val="000000"/>
              </a:solidFill>
            </a:endParaRPr>
          </a:p>
        </p:txBody>
      </p:sp>
      <p:sp>
        <p:nvSpPr>
          <p:cNvPr id="14" name="标题 1"/>
          <p:cNvSpPr>
            <a:spLocks noGrp="1"/>
          </p:cNvSpPr>
          <p:nvPr>
            <p:ph type="title"/>
          </p:nvPr>
        </p:nvSpPr>
        <p:spPr>
          <a:xfrm>
            <a:off x="0" y="1"/>
            <a:ext cx="9048771" cy="928671"/>
          </a:xfrm>
          <a:prstGeom prst="rect">
            <a:avLst/>
          </a:prstGeom>
        </p:spPr>
        <p:txBody>
          <a:bodyPr/>
          <a:lstStyle>
            <a:lvl1pPr algn="l">
              <a:defRPr sz="4000">
                <a:solidFill>
                  <a:schemeClr val="tx1"/>
                </a:solidFill>
                <a:latin typeface="黑体" pitchFamily="2" charset="-122"/>
                <a:ea typeface="黑体" pitchFamily="2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>
          <a:xfrm>
            <a:off x="2095500" y="3714751"/>
            <a:ext cx="2844800" cy="365125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fld id="{61204946-FEF2-4C47-941C-CC76DD485098}" type="datetimeFigureOut">
              <a:rPr lang="zh-CN" altLang="en-US" smtClean="0"/>
              <a:pPr/>
              <a:t>2025/6/5</a:t>
            </a:fld>
            <a:endParaRPr lang="zh-CN" altLang="en-US" dirty="0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5990323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燕尾形 1"/>
          <p:cNvSpPr/>
          <p:nvPr/>
        </p:nvSpPr>
        <p:spPr>
          <a:xfrm>
            <a:off x="0" y="6426201"/>
            <a:ext cx="12192000" cy="401639"/>
          </a:xfrm>
          <a:custGeom>
            <a:avLst/>
            <a:gdLst>
              <a:gd name="connsiteX0" fmla="*/ 0 w 9056914"/>
              <a:gd name="connsiteY0" fmla="*/ 0 h 368271"/>
              <a:gd name="connsiteX1" fmla="*/ 8872779 w 9056914"/>
              <a:gd name="connsiteY1" fmla="*/ 0 h 368271"/>
              <a:gd name="connsiteX2" fmla="*/ 9056914 w 9056914"/>
              <a:gd name="connsiteY2" fmla="*/ 184136 h 368271"/>
              <a:gd name="connsiteX3" fmla="*/ 8872779 w 9056914"/>
              <a:gd name="connsiteY3" fmla="*/ 368271 h 368271"/>
              <a:gd name="connsiteX4" fmla="*/ 0 w 9056914"/>
              <a:gd name="connsiteY4" fmla="*/ 368271 h 368271"/>
              <a:gd name="connsiteX5" fmla="*/ 184136 w 9056914"/>
              <a:gd name="connsiteY5" fmla="*/ 184136 h 368271"/>
              <a:gd name="connsiteX6" fmla="*/ 0 w 9056914"/>
              <a:gd name="connsiteY6" fmla="*/ 0 h 368271"/>
              <a:gd name="connsiteX0-1" fmla="*/ 0 w 8872779"/>
              <a:gd name="connsiteY0-2" fmla="*/ 0 h 368271"/>
              <a:gd name="connsiteX1-3" fmla="*/ 8872779 w 8872779"/>
              <a:gd name="connsiteY1-4" fmla="*/ 0 h 368271"/>
              <a:gd name="connsiteX2-5" fmla="*/ 8650514 w 8872779"/>
              <a:gd name="connsiteY2-6" fmla="*/ 184136 h 368271"/>
              <a:gd name="connsiteX3-7" fmla="*/ 8872779 w 8872779"/>
              <a:gd name="connsiteY3-8" fmla="*/ 368271 h 368271"/>
              <a:gd name="connsiteX4-9" fmla="*/ 0 w 8872779"/>
              <a:gd name="connsiteY4-10" fmla="*/ 368271 h 368271"/>
              <a:gd name="connsiteX5-11" fmla="*/ 184136 w 8872779"/>
              <a:gd name="connsiteY5-12" fmla="*/ 184136 h 368271"/>
              <a:gd name="connsiteX6-13" fmla="*/ 0 w 8872779"/>
              <a:gd name="connsiteY6-14" fmla="*/ 0 h 368271"/>
              <a:gd name="connsiteX0-15" fmla="*/ 0 w 8872779"/>
              <a:gd name="connsiteY0-16" fmla="*/ 0 h 368271"/>
              <a:gd name="connsiteX1-17" fmla="*/ 8872779 w 8872779"/>
              <a:gd name="connsiteY1-18" fmla="*/ 0 h 368271"/>
              <a:gd name="connsiteX2-19" fmla="*/ 8650514 w 8872779"/>
              <a:gd name="connsiteY2-20" fmla="*/ 184136 h 368271"/>
              <a:gd name="connsiteX3-21" fmla="*/ 8872779 w 8872779"/>
              <a:gd name="connsiteY3-22" fmla="*/ 368271 h 368271"/>
              <a:gd name="connsiteX4-23" fmla="*/ 0 w 8872779"/>
              <a:gd name="connsiteY4-24" fmla="*/ 368271 h 368271"/>
              <a:gd name="connsiteX5-25" fmla="*/ 271221 w 8872779"/>
              <a:gd name="connsiteY5-26" fmla="*/ 184136 h 368271"/>
              <a:gd name="connsiteX6-27" fmla="*/ 0 w 8872779"/>
              <a:gd name="connsiteY6-28" fmla="*/ 0 h 368271"/>
              <a:gd name="connsiteX0-29" fmla="*/ 0 w 8872779"/>
              <a:gd name="connsiteY0-30" fmla="*/ 0 h 368271"/>
              <a:gd name="connsiteX1-31" fmla="*/ 8872779 w 8872779"/>
              <a:gd name="connsiteY1-32" fmla="*/ 0 h 368271"/>
              <a:gd name="connsiteX2-33" fmla="*/ 8650514 w 8872779"/>
              <a:gd name="connsiteY2-34" fmla="*/ 184136 h 368271"/>
              <a:gd name="connsiteX3-35" fmla="*/ 8872779 w 8872779"/>
              <a:gd name="connsiteY3-36" fmla="*/ 368271 h 368271"/>
              <a:gd name="connsiteX4-37" fmla="*/ 0 w 8872779"/>
              <a:gd name="connsiteY4-38" fmla="*/ 368271 h 368271"/>
              <a:gd name="connsiteX5-39" fmla="*/ 4010 w 8872779"/>
              <a:gd name="connsiteY5-40" fmla="*/ 177500 h 368271"/>
              <a:gd name="connsiteX6-41" fmla="*/ 0 w 8872779"/>
              <a:gd name="connsiteY6-42" fmla="*/ 0 h 368271"/>
              <a:gd name="connsiteX0-43" fmla="*/ 0 w 8872779"/>
              <a:gd name="connsiteY0-44" fmla="*/ 0 h 368271"/>
              <a:gd name="connsiteX1-45" fmla="*/ 8872779 w 8872779"/>
              <a:gd name="connsiteY1-46" fmla="*/ 0 h 368271"/>
              <a:gd name="connsiteX2-47" fmla="*/ 8862913 w 8872779"/>
              <a:gd name="connsiteY2-48" fmla="*/ 190773 h 368271"/>
              <a:gd name="connsiteX3-49" fmla="*/ 8872779 w 8872779"/>
              <a:gd name="connsiteY3-50" fmla="*/ 368271 h 368271"/>
              <a:gd name="connsiteX4-51" fmla="*/ 0 w 8872779"/>
              <a:gd name="connsiteY4-52" fmla="*/ 368271 h 368271"/>
              <a:gd name="connsiteX5-53" fmla="*/ 4010 w 8872779"/>
              <a:gd name="connsiteY5-54" fmla="*/ 177500 h 368271"/>
              <a:gd name="connsiteX6-55" fmla="*/ 0 w 8872779"/>
              <a:gd name="connsiteY6-56" fmla="*/ 0 h 368271"/>
              <a:gd name="connsiteX0-57" fmla="*/ 0 w 8877053"/>
              <a:gd name="connsiteY0-58" fmla="*/ 0 h 368271"/>
              <a:gd name="connsiteX1-59" fmla="*/ 8872779 w 8877053"/>
              <a:gd name="connsiteY1-60" fmla="*/ 0 h 368271"/>
              <a:gd name="connsiteX2-61" fmla="*/ 8877053 w 8877053"/>
              <a:gd name="connsiteY2-62" fmla="*/ 197409 h 368271"/>
              <a:gd name="connsiteX3-63" fmla="*/ 8872779 w 8877053"/>
              <a:gd name="connsiteY3-64" fmla="*/ 368271 h 368271"/>
              <a:gd name="connsiteX4-65" fmla="*/ 0 w 8877053"/>
              <a:gd name="connsiteY4-66" fmla="*/ 368271 h 368271"/>
              <a:gd name="connsiteX5-67" fmla="*/ 4010 w 8877053"/>
              <a:gd name="connsiteY5-68" fmla="*/ 177500 h 368271"/>
              <a:gd name="connsiteX6-69" fmla="*/ 0 w 8877053"/>
              <a:gd name="connsiteY6-70" fmla="*/ 0 h 36827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8877053" h="368271">
                <a:moveTo>
                  <a:pt x="0" y="0"/>
                </a:moveTo>
                <a:lnTo>
                  <a:pt x="8872779" y="0"/>
                </a:lnTo>
                <a:cubicBezTo>
                  <a:pt x="8874204" y="65803"/>
                  <a:pt x="8875628" y="131606"/>
                  <a:pt x="8877053" y="197409"/>
                </a:cubicBezTo>
                <a:lnTo>
                  <a:pt x="8872779" y="368271"/>
                </a:lnTo>
                <a:lnTo>
                  <a:pt x="0" y="368271"/>
                </a:lnTo>
                <a:cubicBezTo>
                  <a:pt x="1337" y="304681"/>
                  <a:pt x="2673" y="241090"/>
                  <a:pt x="4010" y="177500"/>
                </a:cubicBezTo>
                <a:cubicBezTo>
                  <a:pt x="2673" y="118333"/>
                  <a:pt x="1337" y="59167"/>
                  <a:pt x="0" y="0"/>
                </a:cubicBezTo>
                <a:close/>
              </a:path>
            </a:pathLst>
          </a:custGeom>
          <a:solidFill>
            <a:srgbClr val="F0D6D7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42415">
              <a:defRPr/>
            </a:pPr>
            <a:endParaRPr lang="zh-CN" altLang="en-US" sz="1800" dirty="0">
              <a:solidFill>
                <a:prstClr val="black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" name="文本框 8"/>
          <p:cNvSpPr txBox="1">
            <a:spLocks noChangeArrowheads="1"/>
          </p:cNvSpPr>
          <p:nvPr/>
        </p:nvSpPr>
        <p:spPr bwMode="auto">
          <a:xfrm>
            <a:off x="1289051" y="6453190"/>
            <a:ext cx="268763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5613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455613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455613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455613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455613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120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团结</a:t>
            </a:r>
            <a:r>
              <a:rPr lang="en-US" altLang="zh-CN" sz="120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/</a:t>
            </a:r>
            <a:r>
              <a:rPr lang="zh-CN" altLang="en-US" sz="120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奉献</a:t>
            </a:r>
            <a:r>
              <a:rPr lang="en-US" altLang="zh-CN" sz="120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/</a:t>
            </a:r>
            <a:r>
              <a:rPr lang="zh-CN" altLang="en-US" sz="120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求实</a:t>
            </a:r>
            <a:r>
              <a:rPr lang="en-US" altLang="zh-CN" sz="120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/</a:t>
            </a:r>
            <a:r>
              <a:rPr lang="zh-CN" altLang="en-US" sz="120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创新</a:t>
            </a:r>
          </a:p>
        </p:txBody>
      </p:sp>
      <p:pic>
        <p:nvPicPr>
          <p:cNvPr id="4" name="图片 8" descr="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290"/>
          <a:stretch>
            <a:fillRect/>
          </a:stretch>
        </p:blipFill>
        <p:spPr bwMode="auto">
          <a:xfrm>
            <a:off x="465137" y="6399216"/>
            <a:ext cx="842963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1204946-FEF2-4C47-941C-CC76DD485098}" type="datetimeFigureOut">
              <a:rPr lang="zh-CN" altLang="en-US" smtClean="0"/>
              <a:pPr/>
              <a:t>2025/6/5</a:t>
            </a:fld>
            <a:endParaRPr lang="zh-CN" altLang="en-US" dirty="0"/>
          </a:p>
        </p:txBody>
      </p:sp>
      <p:sp>
        <p:nvSpPr>
          <p:cNvPr id="7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8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D9F29F-8BC7-4B14-89E1-C3D719EC8E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59334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燕尾形 1"/>
          <p:cNvSpPr/>
          <p:nvPr/>
        </p:nvSpPr>
        <p:spPr>
          <a:xfrm>
            <a:off x="-1" y="6425849"/>
            <a:ext cx="12192000" cy="402715"/>
          </a:xfrm>
          <a:custGeom>
            <a:avLst/>
            <a:gdLst>
              <a:gd name="connsiteX0" fmla="*/ 0 w 9056914"/>
              <a:gd name="connsiteY0" fmla="*/ 0 h 368271"/>
              <a:gd name="connsiteX1" fmla="*/ 8872779 w 9056914"/>
              <a:gd name="connsiteY1" fmla="*/ 0 h 368271"/>
              <a:gd name="connsiteX2" fmla="*/ 9056914 w 9056914"/>
              <a:gd name="connsiteY2" fmla="*/ 184136 h 368271"/>
              <a:gd name="connsiteX3" fmla="*/ 8872779 w 9056914"/>
              <a:gd name="connsiteY3" fmla="*/ 368271 h 368271"/>
              <a:gd name="connsiteX4" fmla="*/ 0 w 9056914"/>
              <a:gd name="connsiteY4" fmla="*/ 368271 h 368271"/>
              <a:gd name="connsiteX5" fmla="*/ 184136 w 9056914"/>
              <a:gd name="connsiteY5" fmla="*/ 184136 h 368271"/>
              <a:gd name="connsiteX6" fmla="*/ 0 w 9056914"/>
              <a:gd name="connsiteY6" fmla="*/ 0 h 368271"/>
              <a:gd name="connsiteX0-1" fmla="*/ 0 w 8872779"/>
              <a:gd name="connsiteY0-2" fmla="*/ 0 h 368271"/>
              <a:gd name="connsiteX1-3" fmla="*/ 8872779 w 8872779"/>
              <a:gd name="connsiteY1-4" fmla="*/ 0 h 368271"/>
              <a:gd name="connsiteX2-5" fmla="*/ 8650514 w 8872779"/>
              <a:gd name="connsiteY2-6" fmla="*/ 184136 h 368271"/>
              <a:gd name="connsiteX3-7" fmla="*/ 8872779 w 8872779"/>
              <a:gd name="connsiteY3-8" fmla="*/ 368271 h 368271"/>
              <a:gd name="connsiteX4-9" fmla="*/ 0 w 8872779"/>
              <a:gd name="connsiteY4-10" fmla="*/ 368271 h 368271"/>
              <a:gd name="connsiteX5-11" fmla="*/ 184136 w 8872779"/>
              <a:gd name="connsiteY5-12" fmla="*/ 184136 h 368271"/>
              <a:gd name="connsiteX6-13" fmla="*/ 0 w 8872779"/>
              <a:gd name="connsiteY6-14" fmla="*/ 0 h 368271"/>
              <a:gd name="connsiteX0-15" fmla="*/ 0 w 8872779"/>
              <a:gd name="connsiteY0-16" fmla="*/ 0 h 368271"/>
              <a:gd name="connsiteX1-17" fmla="*/ 8872779 w 8872779"/>
              <a:gd name="connsiteY1-18" fmla="*/ 0 h 368271"/>
              <a:gd name="connsiteX2-19" fmla="*/ 8650514 w 8872779"/>
              <a:gd name="connsiteY2-20" fmla="*/ 184136 h 368271"/>
              <a:gd name="connsiteX3-21" fmla="*/ 8872779 w 8872779"/>
              <a:gd name="connsiteY3-22" fmla="*/ 368271 h 368271"/>
              <a:gd name="connsiteX4-23" fmla="*/ 0 w 8872779"/>
              <a:gd name="connsiteY4-24" fmla="*/ 368271 h 368271"/>
              <a:gd name="connsiteX5-25" fmla="*/ 271221 w 8872779"/>
              <a:gd name="connsiteY5-26" fmla="*/ 184136 h 368271"/>
              <a:gd name="connsiteX6-27" fmla="*/ 0 w 8872779"/>
              <a:gd name="connsiteY6-28" fmla="*/ 0 h 368271"/>
              <a:gd name="connsiteX0-29" fmla="*/ 0 w 8872779"/>
              <a:gd name="connsiteY0-30" fmla="*/ 0 h 368271"/>
              <a:gd name="connsiteX1-31" fmla="*/ 8872779 w 8872779"/>
              <a:gd name="connsiteY1-32" fmla="*/ 0 h 368271"/>
              <a:gd name="connsiteX2-33" fmla="*/ 8650514 w 8872779"/>
              <a:gd name="connsiteY2-34" fmla="*/ 184136 h 368271"/>
              <a:gd name="connsiteX3-35" fmla="*/ 8872779 w 8872779"/>
              <a:gd name="connsiteY3-36" fmla="*/ 368271 h 368271"/>
              <a:gd name="connsiteX4-37" fmla="*/ 0 w 8872779"/>
              <a:gd name="connsiteY4-38" fmla="*/ 368271 h 368271"/>
              <a:gd name="connsiteX5-39" fmla="*/ 4010 w 8872779"/>
              <a:gd name="connsiteY5-40" fmla="*/ 177500 h 368271"/>
              <a:gd name="connsiteX6-41" fmla="*/ 0 w 8872779"/>
              <a:gd name="connsiteY6-42" fmla="*/ 0 h 368271"/>
              <a:gd name="connsiteX0-43" fmla="*/ 0 w 8872779"/>
              <a:gd name="connsiteY0-44" fmla="*/ 0 h 368271"/>
              <a:gd name="connsiteX1-45" fmla="*/ 8872779 w 8872779"/>
              <a:gd name="connsiteY1-46" fmla="*/ 0 h 368271"/>
              <a:gd name="connsiteX2-47" fmla="*/ 8862913 w 8872779"/>
              <a:gd name="connsiteY2-48" fmla="*/ 190773 h 368271"/>
              <a:gd name="connsiteX3-49" fmla="*/ 8872779 w 8872779"/>
              <a:gd name="connsiteY3-50" fmla="*/ 368271 h 368271"/>
              <a:gd name="connsiteX4-51" fmla="*/ 0 w 8872779"/>
              <a:gd name="connsiteY4-52" fmla="*/ 368271 h 368271"/>
              <a:gd name="connsiteX5-53" fmla="*/ 4010 w 8872779"/>
              <a:gd name="connsiteY5-54" fmla="*/ 177500 h 368271"/>
              <a:gd name="connsiteX6-55" fmla="*/ 0 w 8872779"/>
              <a:gd name="connsiteY6-56" fmla="*/ 0 h 368271"/>
              <a:gd name="connsiteX0-57" fmla="*/ 0 w 8877053"/>
              <a:gd name="connsiteY0-58" fmla="*/ 0 h 368271"/>
              <a:gd name="connsiteX1-59" fmla="*/ 8872779 w 8877053"/>
              <a:gd name="connsiteY1-60" fmla="*/ 0 h 368271"/>
              <a:gd name="connsiteX2-61" fmla="*/ 8877053 w 8877053"/>
              <a:gd name="connsiteY2-62" fmla="*/ 197409 h 368271"/>
              <a:gd name="connsiteX3-63" fmla="*/ 8872779 w 8877053"/>
              <a:gd name="connsiteY3-64" fmla="*/ 368271 h 368271"/>
              <a:gd name="connsiteX4-65" fmla="*/ 0 w 8877053"/>
              <a:gd name="connsiteY4-66" fmla="*/ 368271 h 368271"/>
              <a:gd name="connsiteX5-67" fmla="*/ 4010 w 8877053"/>
              <a:gd name="connsiteY5-68" fmla="*/ 177500 h 368271"/>
              <a:gd name="connsiteX6-69" fmla="*/ 0 w 8877053"/>
              <a:gd name="connsiteY6-70" fmla="*/ 0 h 36827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8877053" h="368271">
                <a:moveTo>
                  <a:pt x="0" y="0"/>
                </a:moveTo>
                <a:lnTo>
                  <a:pt x="8872779" y="0"/>
                </a:lnTo>
                <a:cubicBezTo>
                  <a:pt x="8874204" y="65803"/>
                  <a:pt x="8875628" y="131606"/>
                  <a:pt x="8877053" y="197409"/>
                </a:cubicBezTo>
                <a:lnTo>
                  <a:pt x="8872779" y="368271"/>
                </a:lnTo>
                <a:lnTo>
                  <a:pt x="0" y="368271"/>
                </a:lnTo>
                <a:cubicBezTo>
                  <a:pt x="1337" y="304681"/>
                  <a:pt x="2673" y="241090"/>
                  <a:pt x="4010" y="177500"/>
                </a:cubicBezTo>
                <a:cubicBezTo>
                  <a:pt x="2673" y="118333"/>
                  <a:pt x="1337" y="59167"/>
                  <a:pt x="0" y="0"/>
                </a:cubicBezTo>
                <a:close/>
              </a:path>
            </a:pathLst>
          </a:custGeom>
          <a:solidFill>
            <a:srgbClr val="F0D6D7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>
              <a:defRPr/>
            </a:pPr>
            <a:endParaRPr lang="zh-CN" altLang="en-US" sz="1800" dirty="0">
              <a:solidFill>
                <a:prstClr val="black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288312" y="6453906"/>
            <a:ext cx="31755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189">
              <a:defRPr/>
            </a:pPr>
            <a:r>
              <a:rPr lang="zh-CN" altLang="en-US" sz="1600" dirty="0">
                <a:solidFill>
                  <a:prstClr val="black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团结</a:t>
            </a:r>
            <a:r>
              <a:rPr lang="en-US" altLang="zh-CN" sz="1600" dirty="0">
                <a:solidFill>
                  <a:prstClr val="black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/</a:t>
            </a:r>
            <a:r>
              <a:rPr lang="zh-CN" altLang="en-US" sz="1600" dirty="0">
                <a:solidFill>
                  <a:prstClr val="black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奉献</a:t>
            </a:r>
            <a:r>
              <a:rPr lang="en-US" altLang="zh-CN" sz="1600" dirty="0">
                <a:solidFill>
                  <a:prstClr val="black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/</a:t>
            </a:r>
            <a:r>
              <a:rPr lang="zh-CN" altLang="en-US" sz="1600" dirty="0">
                <a:solidFill>
                  <a:prstClr val="black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求实</a:t>
            </a:r>
            <a:r>
              <a:rPr lang="en-US" altLang="zh-CN" sz="1600" dirty="0">
                <a:solidFill>
                  <a:prstClr val="black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/</a:t>
            </a:r>
            <a:r>
              <a:rPr lang="zh-CN" altLang="en-US" sz="1600" dirty="0">
                <a:solidFill>
                  <a:prstClr val="black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创新</a:t>
            </a:r>
          </a:p>
        </p:txBody>
      </p:sp>
      <p:pic>
        <p:nvPicPr>
          <p:cNvPr id="10" name="图片 9" descr="logo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289"/>
          <a:stretch>
            <a:fillRect/>
          </a:stretch>
        </p:blipFill>
        <p:spPr>
          <a:xfrm>
            <a:off x="464459" y="6399077"/>
            <a:ext cx="843207" cy="429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4821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燕尾形 1"/>
          <p:cNvSpPr/>
          <p:nvPr/>
        </p:nvSpPr>
        <p:spPr>
          <a:xfrm>
            <a:off x="-1" y="6425849"/>
            <a:ext cx="12192000" cy="402715"/>
          </a:xfrm>
          <a:custGeom>
            <a:avLst/>
            <a:gdLst>
              <a:gd name="connsiteX0" fmla="*/ 0 w 9056914"/>
              <a:gd name="connsiteY0" fmla="*/ 0 h 368271"/>
              <a:gd name="connsiteX1" fmla="*/ 8872779 w 9056914"/>
              <a:gd name="connsiteY1" fmla="*/ 0 h 368271"/>
              <a:gd name="connsiteX2" fmla="*/ 9056914 w 9056914"/>
              <a:gd name="connsiteY2" fmla="*/ 184136 h 368271"/>
              <a:gd name="connsiteX3" fmla="*/ 8872779 w 9056914"/>
              <a:gd name="connsiteY3" fmla="*/ 368271 h 368271"/>
              <a:gd name="connsiteX4" fmla="*/ 0 w 9056914"/>
              <a:gd name="connsiteY4" fmla="*/ 368271 h 368271"/>
              <a:gd name="connsiteX5" fmla="*/ 184136 w 9056914"/>
              <a:gd name="connsiteY5" fmla="*/ 184136 h 368271"/>
              <a:gd name="connsiteX6" fmla="*/ 0 w 9056914"/>
              <a:gd name="connsiteY6" fmla="*/ 0 h 368271"/>
              <a:gd name="connsiteX0-1" fmla="*/ 0 w 8872779"/>
              <a:gd name="connsiteY0-2" fmla="*/ 0 h 368271"/>
              <a:gd name="connsiteX1-3" fmla="*/ 8872779 w 8872779"/>
              <a:gd name="connsiteY1-4" fmla="*/ 0 h 368271"/>
              <a:gd name="connsiteX2-5" fmla="*/ 8650514 w 8872779"/>
              <a:gd name="connsiteY2-6" fmla="*/ 184136 h 368271"/>
              <a:gd name="connsiteX3-7" fmla="*/ 8872779 w 8872779"/>
              <a:gd name="connsiteY3-8" fmla="*/ 368271 h 368271"/>
              <a:gd name="connsiteX4-9" fmla="*/ 0 w 8872779"/>
              <a:gd name="connsiteY4-10" fmla="*/ 368271 h 368271"/>
              <a:gd name="connsiteX5-11" fmla="*/ 184136 w 8872779"/>
              <a:gd name="connsiteY5-12" fmla="*/ 184136 h 368271"/>
              <a:gd name="connsiteX6-13" fmla="*/ 0 w 8872779"/>
              <a:gd name="connsiteY6-14" fmla="*/ 0 h 368271"/>
              <a:gd name="connsiteX0-15" fmla="*/ 0 w 8872779"/>
              <a:gd name="connsiteY0-16" fmla="*/ 0 h 368271"/>
              <a:gd name="connsiteX1-17" fmla="*/ 8872779 w 8872779"/>
              <a:gd name="connsiteY1-18" fmla="*/ 0 h 368271"/>
              <a:gd name="connsiteX2-19" fmla="*/ 8650514 w 8872779"/>
              <a:gd name="connsiteY2-20" fmla="*/ 184136 h 368271"/>
              <a:gd name="connsiteX3-21" fmla="*/ 8872779 w 8872779"/>
              <a:gd name="connsiteY3-22" fmla="*/ 368271 h 368271"/>
              <a:gd name="connsiteX4-23" fmla="*/ 0 w 8872779"/>
              <a:gd name="connsiteY4-24" fmla="*/ 368271 h 368271"/>
              <a:gd name="connsiteX5-25" fmla="*/ 271221 w 8872779"/>
              <a:gd name="connsiteY5-26" fmla="*/ 184136 h 368271"/>
              <a:gd name="connsiteX6-27" fmla="*/ 0 w 8872779"/>
              <a:gd name="connsiteY6-28" fmla="*/ 0 h 368271"/>
              <a:gd name="connsiteX0-29" fmla="*/ 0 w 8872779"/>
              <a:gd name="connsiteY0-30" fmla="*/ 0 h 368271"/>
              <a:gd name="connsiteX1-31" fmla="*/ 8872779 w 8872779"/>
              <a:gd name="connsiteY1-32" fmla="*/ 0 h 368271"/>
              <a:gd name="connsiteX2-33" fmla="*/ 8650514 w 8872779"/>
              <a:gd name="connsiteY2-34" fmla="*/ 184136 h 368271"/>
              <a:gd name="connsiteX3-35" fmla="*/ 8872779 w 8872779"/>
              <a:gd name="connsiteY3-36" fmla="*/ 368271 h 368271"/>
              <a:gd name="connsiteX4-37" fmla="*/ 0 w 8872779"/>
              <a:gd name="connsiteY4-38" fmla="*/ 368271 h 368271"/>
              <a:gd name="connsiteX5-39" fmla="*/ 4010 w 8872779"/>
              <a:gd name="connsiteY5-40" fmla="*/ 177500 h 368271"/>
              <a:gd name="connsiteX6-41" fmla="*/ 0 w 8872779"/>
              <a:gd name="connsiteY6-42" fmla="*/ 0 h 368271"/>
              <a:gd name="connsiteX0-43" fmla="*/ 0 w 8872779"/>
              <a:gd name="connsiteY0-44" fmla="*/ 0 h 368271"/>
              <a:gd name="connsiteX1-45" fmla="*/ 8872779 w 8872779"/>
              <a:gd name="connsiteY1-46" fmla="*/ 0 h 368271"/>
              <a:gd name="connsiteX2-47" fmla="*/ 8862913 w 8872779"/>
              <a:gd name="connsiteY2-48" fmla="*/ 190773 h 368271"/>
              <a:gd name="connsiteX3-49" fmla="*/ 8872779 w 8872779"/>
              <a:gd name="connsiteY3-50" fmla="*/ 368271 h 368271"/>
              <a:gd name="connsiteX4-51" fmla="*/ 0 w 8872779"/>
              <a:gd name="connsiteY4-52" fmla="*/ 368271 h 368271"/>
              <a:gd name="connsiteX5-53" fmla="*/ 4010 w 8872779"/>
              <a:gd name="connsiteY5-54" fmla="*/ 177500 h 368271"/>
              <a:gd name="connsiteX6-55" fmla="*/ 0 w 8872779"/>
              <a:gd name="connsiteY6-56" fmla="*/ 0 h 368271"/>
              <a:gd name="connsiteX0-57" fmla="*/ 0 w 8877053"/>
              <a:gd name="connsiteY0-58" fmla="*/ 0 h 368271"/>
              <a:gd name="connsiteX1-59" fmla="*/ 8872779 w 8877053"/>
              <a:gd name="connsiteY1-60" fmla="*/ 0 h 368271"/>
              <a:gd name="connsiteX2-61" fmla="*/ 8877053 w 8877053"/>
              <a:gd name="connsiteY2-62" fmla="*/ 197409 h 368271"/>
              <a:gd name="connsiteX3-63" fmla="*/ 8872779 w 8877053"/>
              <a:gd name="connsiteY3-64" fmla="*/ 368271 h 368271"/>
              <a:gd name="connsiteX4-65" fmla="*/ 0 w 8877053"/>
              <a:gd name="connsiteY4-66" fmla="*/ 368271 h 368271"/>
              <a:gd name="connsiteX5-67" fmla="*/ 4010 w 8877053"/>
              <a:gd name="connsiteY5-68" fmla="*/ 177500 h 368271"/>
              <a:gd name="connsiteX6-69" fmla="*/ 0 w 8877053"/>
              <a:gd name="connsiteY6-70" fmla="*/ 0 h 36827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8877053" h="368271">
                <a:moveTo>
                  <a:pt x="0" y="0"/>
                </a:moveTo>
                <a:lnTo>
                  <a:pt x="8872779" y="0"/>
                </a:lnTo>
                <a:cubicBezTo>
                  <a:pt x="8874204" y="65803"/>
                  <a:pt x="8875628" y="131606"/>
                  <a:pt x="8877053" y="197409"/>
                </a:cubicBezTo>
                <a:lnTo>
                  <a:pt x="8872779" y="368271"/>
                </a:lnTo>
                <a:lnTo>
                  <a:pt x="0" y="368271"/>
                </a:lnTo>
                <a:cubicBezTo>
                  <a:pt x="1337" y="304681"/>
                  <a:pt x="2673" y="241090"/>
                  <a:pt x="4010" y="177500"/>
                </a:cubicBezTo>
                <a:cubicBezTo>
                  <a:pt x="2673" y="118333"/>
                  <a:pt x="1337" y="59167"/>
                  <a:pt x="0" y="0"/>
                </a:cubicBezTo>
                <a:close/>
              </a:path>
            </a:pathLst>
          </a:custGeom>
          <a:solidFill>
            <a:srgbClr val="F0D6D7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>
              <a:defRPr/>
            </a:pPr>
            <a:endParaRPr lang="zh-CN" altLang="en-US" sz="1800" dirty="0">
              <a:solidFill>
                <a:prstClr val="black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288312" y="6453906"/>
            <a:ext cx="2688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>
              <a:defRPr/>
            </a:pPr>
            <a:r>
              <a:rPr lang="zh-CN" altLang="en-US" sz="1600" dirty="0">
                <a:solidFill>
                  <a:prstClr val="black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团结</a:t>
            </a:r>
            <a:r>
              <a:rPr lang="en-US" altLang="zh-CN" sz="1600" dirty="0">
                <a:solidFill>
                  <a:prstClr val="black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/</a:t>
            </a:r>
            <a:r>
              <a:rPr lang="zh-CN" altLang="en-US" sz="1600" dirty="0">
                <a:solidFill>
                  <a:prstClr val="black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奉献</a:t>
            </a:r>
            <a:r>
              <a:rPr lang="en-US" altLang="zh-CN" sz="1600" dirty="0">
                <a:solidFill>
                  <a:prstClr val="black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/</a:t>
            </a:r>
            <a:r>
              <a:rPr lang="zh-CN" altLang="en-US" sz="1600" dirty="0">
                <a:solidFill>
                  <a:prstClr val="black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求实</a:t>
            </a:r>
            <a:r>
              <a:rPr lang="en-US" altLang="zh-CN" sz="1600" dirty="0">
                <a:solidFill>
                  <a:prstClr val="black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/</a:t>
            </a:r>
            <a:r>
              <a:rPr lang="zh-CN" altLang="en-US" sz="1600" dirty="0">
                <a:solidFill>
                  <a:prstClr val="black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创新</a:t>
            </a:r>
          </a:p>
        </p:txBody>
      </p:sp>
      <p:pic>
        <p:nvPicPr>
          <p:cNvPr id="10" name="图片 9" descr="logo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289"/>
          <a:stretch>
            <a:fillRect/>
          </a:stretch>
        </p:blipFill>
        <p:spPr>
          <a:xfrm>
            <a:off x="464459" y="6399077"/>
            <a:ext cx="843207" cy="429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68234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燕尾形 1">
            <a:extLst>
              <a:ext uri="{FF2B5EF4-FFF2-40B4-BE49-F238E27FC236}">
                <a16:creationId xmlns:a16="http://schemas.microsoft.com/office/drawing/2014/main" id="{B0438334-2EBF-47C7-8E50-6B49D66F60A8}"/>
              </a:ext>
            </a:extLst>
          </p:cNvPr>
          <p:cNvSpPr/>
          <p:nvPr/>
        </p:nvSpPr>
        <p:spPr>
          <a:xfrm>
            <a:off x="0" y="6426202"/>
            <a:ext cx="12192000" cy="402167"/>
          </a:xfrm>
          <a:custGeom>
            <a:avLst/>
            <a:gdLst>
              <a:gd name="connsiteX0" fmla="*/ 0 w 9056914"/>
              <a:gd name="connsiteY0" fmla="*/ 0 h 368271"/>
              <a:gd name="connsiteX1" fmla="*/ 8872779 w 9056914"/>
              <a:gd name="connsiteY1" fmla="*/ 0 h 368271"/>
              <a:gd name="connsiteX2" fmla="*/ 9056914 w 9056914"/>
              <a:gd name="connsiteY2" fmla="*/ 184136 h 368271"/>
              <a:gd name="connsiteX3" fmla="*/ 8872779 w 9056914"/>
              <a:gd name="connsiteY3" fmla="*/ 368271 h 368271"/>
              <a:gd name="connsiteX4" fmla="*/ 0 w 9056914"/>
              <a:gd name="connsiteY4" fmla="*/ 368271 h 368271"/>
              <a:gd name="connsiteX5" fmla="*/ 184136 w 9056914"/>
              <a:gd name="connsiteY5" fmla="*/ 184136 h 368271"/>
              <a:gd name="connsiteX6" fmla="*/ 0 w 9056914"/>
              <a:gd name="connsiteY6" fmla="*/ 0 h 368271"/>
              <a:gd name="connsiteX0-1" fmla="*/ 0 w 8872779"/>
              <a:gd name="connsiteY0-2" fmla="*/ 0 h 368271"/>
              <a:gd name="connsiteX1-3" fmla="*/ 8872779 w 8872779"/>
              <a:gd name="connsiteY1-4" fmla="*/ 0 h 368271"/>
              <a:gd name="connsiteX2-5" fmla="*/ 8650514 w 8872779"/>
              <a:gd name="connsiteY2-6" fmla="*/ 184136 h 368271"/>
              <a:gd name="connsiteX3-7" fmla="*/ 8872779 w 8872779"/>
              <a:gd name="connsiteY3-8" fmla="*/ 368271 h 368271"/>
              <a:gd name="connsiteX4-9" fmla="*/ 0 w 8872779"/>
              <a:gd name="connsiteY4-10" fmla="*/ 368271 h 368271"/>
              <a:gd name="connsiteX5-11" fmla="*/ 184136 w 8872779"/>
              <a:gd name="connsiteY5-12" fmla="*/ 184136 h 368271"/>
              <a:gd name="connsiteX6-13" fmla="*/ 0 w 8872779"/>
              <a:gd name="connsiteY6-14" fmla="*/ 0 h 368271"/>
              <a:gd name="connsiteX0-15" fmla="*/ 0 w 8872779"/>
              <a:gd name="connsiteY0-16" fmla="*/ 0 h 368271"/>
              <a:gd name="connsiteX1-17" fmla="*/ 8872779 w 8872779"/>
              <a:gd name="connsiteY1-18" fmla="*/ 0 h 368271"/>
              <a:gd name="connsiteX2-19" fmla="*/ 8650514 w 8872779"/>
              <a:gd name="connsiteY2-20" fmla="*/ 184136 h 368271"/>
              <a:gd name="connsiteX3-21" fmla="*/ 8872779 w 8872779"/>
              <a:gd name="connsiteY3-22" fmla="*/ 368271 h 368271"/>
              <a:gd name="connsiteX4-23" fmla="*/ 0 w 8872779"/>
              <a:gd name="connsiteY4-24" fmla="*/ 368271 h 368271"/>
              <a:gd name="connsiteX5-25" fmla="*/ 271221 w 8872779"/>
              <a:gd name="connsiteY5-26" fmla="*/ 184136 h 368271"/>
              <a:gd name="connsiteX6-27" fmla="*/ 0 w 8872779"/>
              <a:gd name="connsiteY6-28" fmla="*/ 0 h 368271"/>
              <a:gd name="connsiteX0-29" fmla="*/ 0 w 8872779"/>
              <a:gd name="connsiteY0-30" fmla="*/ 0 h 368271"/>
              <a:gd name="connsiteX1-31" fmla="*/ 8872779 w 8872779"/>
              <a:gd name="connsiteY1-32" fmla="*/ 0 h 368271"/>
              <a:gd name="connsiteX2-33" fmla="*/ 8650514 w 8872779"/>
              <a:gd name="connsiteY2-34" fmla="*/ 184136 h 368271"/>
              <a:gd name="connsiteX3-35" fmla="*/ 8872779 w 8872779"/>
              <a:gd name="connsiteY3-36" fmla="*/ 368271 h 368271"/>
              <a:gd name="connsiteX4-37" fmla="*/ 0 w 8872779"/>
              <a:gd name="connsiteY4-38" fmla="*/ 368271 h 368271"/>
              <a:gd name="connsiteX5-39" fmla="*/ 4010 w 8872779"/>
              <a:gd name="connsiteY5-40" fmla="*/ 177500 h 368271"/>
              <a:gd name="connsiteX6-41" fmla="*/ 0 w 8872779"/>
              <a:gd name="connsiteY6-42" fmla="*/ 0 h 368271"/>
              <a:gd name="connsiteX0-43" fmla="*/ 0 w 8872779"/>
              <a:gd name="connsiteY0-44" fmla="*/ 0 h 368271"/>
              <a:gd name="connsiteX1-45" fmla="*/ 8872779 w 8872779"/>
              <a:gd name="connsiteY1-46" fmla="*/ 0 h 368271"/>
              <a:gd name="connsiteX2-47" fmla="*/ 8862913 w 8872779"/>
              <a:gd name="connsiteY2-48" fmla="*/ 190773 h 368271"/>
              <a:gd name="connsiteX3-49" fmla="*/ 8872779 w 8872779"/>
              <a:gd name="connsiteY3-50" fmla="*/ 368271 h 368271"/>
              <a:gd name="connsiteX4-51" fmla="*/ 0 w 8872779"/>
              <a:gd name="connsiteY4-52" fmla="*/ 368271 h 368271"/>
              <a:gd name="connsiteX5-53" fmla="*/ 4010 w 8872779"/>
              <a:gd name="connsiteY5-54" fmla="*/ 177500 h 368271"/>
              <a:gd name="connsiteX6-55" fmla="*/ 0 w 8872779"/>
              <a:gd name="connsiteY6-56" fmla="*/ 0 h 368271"/>
              <a:gd name="connsiteX0-57" fmla="*/ 0 w 8877053"/>
              <a:gd name="connsiteY0-58" fmla="*/ 0 h 368271"/>
              <a:gd name="connsiteX1-59" fmla="*/ 8872779 w 8877053"/>
              <a:gd name="connsiteY1-60" fmla="*/ 0 h 368271"/>
              <a:gd name="connsiteX2-61" fmla="*/ 8877053 w 8877053"/>
              <a:gd name="connsiteY2-62" fmla="*/ 197409 h 368271"/>
              <a:gd name="connsiteX3-63" fmla="*/ 8872779 w 8877053"/>
              <a:gd name="connsiteY3-64" fmla="*/ 368271 h 368271"/>
              <a:gd name="connsiteX4-65" fmla="*/ 0 w 8877053"/>
              <a:gd name="connsiteY4-66" fmla="*/ 368271 h 368271"/>
              <a:gd name="connsiteX5-67" fmla="*/ 4010 w 8877053"/>
              <a:gd name="connsiteY5-68" fmla="*/ 177500 h 368271"/>
              <a:gd name="connsiteX6-69" fmla="*/ 0 w 8877053"/>
              <a:gd name="connsiteY6-70" fmla="*/ 0 h 36827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8877053" h="368271">
                <a:moveTo>
                  <a:pt x="0" y="0"/>
                </a:moveTo>
                <a:lnTo>
                  <a:pt x="8872779" y="0"/>
                </a:lnTo>
                <a:cubicBezTo>
                  <a:pt x="8874204" y="65803"/>
                  <a:pt x="8875628" y="131606"/>
                  <a:pt x="8877053" y="197409"/>
                </a:cubicBezTo>
                <a:lnTo>
                  <a:pt x="8872779" y="368271"/>
                </a:lnTo>
                <a:lnTo>
                  <a:pt x="0" y="368271"/>
                </a:lnTo>
                <a:cubicBezTo>
                  <a:pt x="1337" y="304681"/>
                  <a:pt x="2673" y="241090"/>
                  <a:pt x="4010" y="177500"/>
                </a:cubicBezTo>
                <a:cubicBezTo>
                  <a:pt x="2673" y="118333"/>
                  <a:pt x="1337" y="59167"/>
                  <a:pt x="0" y="0"/>
                </a:cubicBezTo>
                <a:close/>
              </a:path>
            </a:pathLst>
          </a:custGeom>
          <a:solidFill>
            <a:srgbClr val="F0D6D7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42891">
              <a:defRPr/>
            </a:pPr>
            <a:endParaRPr lang="zh-CN" altLang="en-US" sz="1351" dirty="0">
              <a:solidFill>
                <a:prstClr val="black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19D0297-E234-4B9B-ACC5-EF4F5A4C80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9054" y="6453718"/>
            <a:ext cx="268816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20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团结</a:t>
            </a:r>
            <a:r>
              <a:rPr lang="en-US" altLang="zh-CN" sz="120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/</a:t>
            </a:r>
            <a:r>
              <a:rPr lang="zh-CN" altLang="en-US" sz="120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奉献</a:t>
            </a:r>
            <a:r>
              <a:rPr lang="en-US" altLang="zh-CN" sz="120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/</a:t>
            </a:r>
            <a:r>
              <a:rPr lang="zh-CN" altLang="en-US" sz="120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求实</a:t>
            </a:r>
            <a:r>
              <a:rPr lang="en-US" altLang="zh-CN" sz="120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/</a:t>
            </a:r>
            <a:r>
              <a:rPr lang="zh-CN" altLang="en-US" sz="120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创新</a:t>
            </a:r>
          </a:p>
        </p:txBody>
      </p:sp>
      <p:pic>
        <p:nvPicPr>
          <p:cNvPr id="4" name="图片 8" descr="logo.png">
            <a:extLst>
              <a:ext uri="{FF2B5EF4-FFF2-40B4-BE49-F238E27FC236}">
                <a16:creationId xmlns:a16="http://schemas.microsoft.com/office/drawing/2014/main" id="{59736223-39FF-4C1B-8FAF-244C750264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290"/>
          <a:stretch>
            <a:fillRect/>
          </a:stretch>
        </p:blipFill>
        <p:spPr bwMode="auto">
          <a:xfrm>
            <a:off x="431803" y="6311902"/>
            <a:ext cx="946151" cy="630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日期占位符 1">
            <a:extLst>
              <a:ext uri="{FF2B5EF4-FFF2-40B4-BE49-F238E27FC236}">
                <a16:creationId xmlns:a16="http://schemas.microsoft.com/office/drawing/2014/main" id="{7F9D2B58-AA78-4E07-8E4E-0FD48A5B25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1204946-FEF2-4C47-941C-CC76DD485098}" type="datetimeFigureOut">
              <a:rPr lang="zh-CN" altLang="en-US" smtClean="0"/>
              <a:pPr/>
              <a:t>2025/6/5</a:t>
            </a:fld>
            <a:endParaRPr lang="zh-CN" altLang="en-US" dirty="0"/>
          </a:p>
        </p:txBody>
      </p:sp>
      <p:sp>
        <p:nvSpPr>
          <p:cNvPr id="7" name="页脚占位符 2">
            <a:extLst>
              <a:ext uri="{FF2B5EF4-FFF2-40B4-BE49-F238E27FC236}">
                <a16:creationId xmlns:a16="http://schemas.microsoft.com/office/drawing/2014/main" id="{97745200-F61E-4B1E-A003-4EE7537C4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8" name="灯片编号占位符 3">
            <a:extLst>
              <a:ext uri="{FF2B5EF4-FFF2-40B4-BE49-F238E27FC236}">
                <a16:creationId xmlns:a16="http://schemas.microsoft.com/office/drawing/2014/main" id="{647191E4-3F61-4A6F-8D70-4DE255B56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D9F29F-8BC7-4B14-89E1-C3D719EC8E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38487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燕尾形 1">
            <a:extLst>
              <a:ext uri="{FF2B5EF4-FFF2-40B4-BE49-F238E27FC236}">
                <a16:creationId xmlns:a16="http://schemas.microsoft.com/office/drawing/2014/main" id="{E71BB9BD-AD71-4D70-9FF0-9B0F849AFBB1}"/>
              </a:ext>
            </a:extLst>
          </p:cNvPr>
          <p:cNvSpPr/>
          <p:nvPr/>
        </p:nvSpPr>
        <p:spPr>
          <a:xfrm>
            <a:off x="0" y="6426202"/>
            <a:ext cx="12192000" cy="402167"/>
          </a:xfrm>
          <a:custGeom>
            <a:avLst/>
            <a:gdLst>
              <a:gd name="connsiteX0" fmla="*/ 0 w 9056914"/>
              <a:gd name="connsiteY0" fmla="*/ 0 h 368271"/>
              <a:gd name="connsiteX1" fmla="*/ 8872779 w 9056914"/>
              <a:gd name="connsiteY1" fmla="*/ 0 h 368271"/>
              <a:gd name="connsiteX2" fmla="*/ 9056914 w 9056914"/>
              <a:gd name="connsiteY2" fmla="*/ 184136 h 368271"/>
              <a:gd name="connsiteX3" fmla="*/ 8872779 w 9056914"/>
              <a:gd name="connsiteY3" fmla="*/ 368271 h 368271"/>
              <a:gd name="connsiteX4" fmla="*/ 0 w 9056914"/>
              <a:gd name="connsiteY4" fmla="*/ 368271 h 368271"/>
              <a:gd name="connsiteX5" fmla="*/ 184136 w 9056914"/>
              <a:gd name="connsiteY5" fmla="*/ 184136 h 368271"/>
              <a:gd name="connsiteX6" fmla="*/ 0 w 9056914"/>
              <a:gd name="connsiteY6" fmla="*/ 0 h 368271"/>
              <a:gd name="connsiteX0-1" fmla="*/ 0 w 8872779"/>
              <a:gd name="connsiteY0-2" fmla="*/ 0 h 368271"/>
              <a:gd name="connsiteX1-3" fmla="*/ 8872779 w 8872779"/>
              <a:gd name="connsiteY1-4" fmla="*/ 0 h 368271"/>
              <a:gd name="connsiteX2-5" fmla="*/ 8650514 w 8872779"/>
              <a:gd name="connsiteY2-6" fmla="*/ 184136 h 368271"/>
              <a:gd name="connsiteX3-7" fmla="*/ 8872779 w 8872779"/>
              <a:gd name="connsiteY3-8" fmla="*/ 368271 h 368271"/>
              <a:gd name="connsiteX4-9" fmla="*/ 0 w 8872779"/>
              <a:gd name="connsiteY4-10" fmla="*/ 368271 h 368271"/>
              <a:gd name="connsiteX5-11" fmla="*/ 184136 w 8872779"/>
              <a:gd name="connsiteY5-12" fmla="*/ 184136 h 368271"/>
              <a:gd name="connsiteX6-13" fmla="*/ 0 w 8872779"/>
              <a:gd name="connsiteY6-14" fmla="*/ 0 h 368271"/>
              <a:gd name="connsiteX0-15" fmla="*/ 0 w 8872779"/>
              <a:gd name="connsiteY0-16" fmla="*/ 0 h 368271"/>
              <a:gd name="connsiteX1-17" fmla="*/ 8872779 w 8872779"/>
              <a:gd name="connsiteY1-18" fmla="*/ 0 h 368271"/>
              <a:gd name="connsiteX2-19" fmla="*/ 8650514 w 8872779"/>
              <a:gd name="connsiteY2-20" fmla="*/ 184136 h 368271"/>
              <a:gd name="connsiteX3-21" fmla="*/ 8872779 w 8872779"/>
              <a:gd name="connsiteY3-22" fmla="*/ 368271 h 368271"/>
              <a:gd name="connsiteX4-23" fmla="*/ 0 w 8872779"/>
              <a:gd name="connsiteY4-24" fmla="*/ 368271 h 368271"/>
              <a:gd name="connsiteX5-25" fmla="*/ 271221 w 8872779"/>
              <a:gd name="connsiteY5-26" fmla="*/ 184136 h 368271"/>
              <a:gd name="connsiteX6-27" fmla="*/ 0 w 8872779"/>
              <a:gd name="connsiteY6-28" fmla="*/ 0 h 368271"/>
              <a:gd name="connsiteX0-29" fmla="*/ 0 w 8872779"/>
              <a:gd name="connsiteY0-30" fmla="*/ 0 h 368271"/>
              <a:gd name="connsiteX1-31" fmla="*/ 8872779 w 8872779"/>
              <a:gd name="connsiteY1-32" fmla="*/ 0 h 368271"/>
              <a:gd name="connsiteX2-33" fmla="*/ 8650514 w 8872779"/>
              <a:gd name="connsiteY2-34" fmla="*/ 184136 h 368271"/>
              <a:gd name="connsiteX3-35" fmla="*/ 8872779 w 8872779"/>
              <a:gd name="connsiteY3-36" fmla="*/ 368271 h 368271"/>
              <a:gd name="connsiteX4-37" fmla="*/ 0 w 8872779"/>
              <a:gd name="connsiteY4-38" fmla="*/ 368271 h 368271"/>
              <a:gd name="connsiteX5-39" fmla="*/ 4010 w 8872779"/>
              <a:gd name="connsiteY5-40" fmla="*/ 177500 h 368271"/>
              <a:gd name="connsiteX6-41" fmla="*/ 0 w 8872779"/>
              <a:gd name="connsiteY6-42" fmla="*/ 0 h 368271"/>
              <a:gd name="connsiteX0-43" fmla="*/ 0 w 8872779"/>
              <a:gd name="connsiteY0-44" fmla="*/ 0 h 368271"/>
              <a:gd name="connsiteX1-45" fmla="*/ 8872779 w 8872779"/>
              <a:gd name="connsiteY1-46" fmla="*/ 0 h 368271"/>
              <a:gd name="connsiteX2-47" fmla="*/ 8862913 w 8872779"/>
              <a:gd name="connsiteY2-48" fmla="*/ 190773 h 368271"/>
              <a:gd name="connsiteX3-49" fmla="*/ 8872779 w 8872779"/>
              <a:gd name="connsiteY3-50" fmla="*/ 368271 h 368271"/>
              <a:gd name="connsiteX4-51" fmla="*/ 0 w 8872779"/>
              <a:gd name="connsiteY4-52" fmla="*/ 368271 h 368271"/>
              <a:gd name="connsiteX5-53" fmla="*/ 4010 w 8872779"/>
              <a:gd name="connsiteY5-54" fmla="*/ 177500 h 368271"/>
              <a:gd name="connsiteX6-55" fmla="*/ 0 w 8872779"/>
              <a:gd name="connsiteY6-56" fmla="*/ 0 h 368271"/>
              <a:gd name="connsiteX0-57" fmla="*/ 0 w 8877053"/>
              <a:gd name="connsiteY0-58" fmla="*/ 0 h 368271"/>
              <a:gd name="connsiteX1-59" fmla="*/ 8872779 w 8877053"/>
              <a:gd name="connsiteY1-60" fmla="*/ 0 h 368271"/>
              <a:gd name="connsiteX2-61" fmla="*/ 8877053 w 8877053"/>
              <a:gd name="connsiteY2-62" fmla="*/ 197409 h 368271"/>
              <a:gd name="connsiteX3-63" fmla="*/ 8872779 w 8877053"/>
              <a:gd name="connsiteY3-64" fmla="*/ 368271 h 368271"/>
              <a:gd name="connsiteX4-65" fmla="*/ 0 w 8877053"/>
              <a:gd name="connsiteY4-66" fmla="*/ 368271 h 368271"/>
              <a:gd name="connsiteX5-67" fmla="*/ 4010 w 8877053"/>
              <a:gd name="connsiteY5-68" fmla="*/ 177500 h 368271"/>
              <a:gd name="connsiteX6-69" fmla="*/ 0 w 8877053"/>
              <a:gd name="connsiteY6-70" fmla="*/ 0 h 36827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8877053" h="368271">
                <a:moveTo>
                  <a:pt x="0" y="0"/>
                </a:moveTo>
                <a:lnTo>
                  <a:pt x="8872779" y="0"/>
                </a:lnTo>
                <a:cubicBezTo>
                  <a:pt x="8874204" y="65803"/>
                  <a:pt x="8875628" y="131606"/>
                  <a:pt x="8877053" y="197409"/>
                </a:cubicBezTo>
                <a:lnTo>
                  <a:pt x="8872779" y="368271"/>
                </a:lnTo>
                <a:lnTo>
                  <a:pt x="0" y="368271"/>
                </a:lnTo>
                <a:cubicBezTo>
                  <a:pt x="1337" y="304681"/>
                  <a:pt x="2673" y="241090"/>
                  <a:pt x="4010" y="177500"/>
                </a:cubicBezTo>
                <a:cubicBezTo>
                  <a:pt x="2673" y="118333"/>
                  <a:pt x="1337" y="59167"/>
                  <a:pt x="0" y="0"/>
                </a:cubicBezTo>
                <a:close/>
              </a:path>
            </a:pathLst>
          </a:custGeom>
          <a:solidFill>
            <a:srgbClr val="F0D6D7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42891">
              <a:defRPr/>
            </a:pPr>
            <a:endParaRPr lang="zh-CN" altLang="en-US" sz="1351" dirty="0">
              <a:solidFill>
                <a:prstClr val="black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2A99683A-368F-459C-A7B0-91BDEB4CF5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9054" y="6453718"/>
            <a:ext cx="268816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20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团结</a:t>
            </a:r>
            <a:r>
              <a:rPr lang="en-US" altLang="zh-CN" sz="120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/</a:t>
            </a:r>
            <a:r>
              <a:rPr lang="zh-CN" altLang="en-US" sz="120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奉献</a:t>
            </a:r>
            <a:r>
              <a:rPr lang="en-US" altLang="zh-CN" sz="120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/</a:t>
            </a:r>
            <a:r>
              <a:rPr lang="zh-CN" altLang="en-US" sz="120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求实</a:t>
            </a:r>
            <a:r>
              <a:rPr lang="en-US" altLang="zh-CN" sz="120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/</a:t>
            </a:r>
            <a:r>
              <a:rPr lang="zh-CN" altLang="en-US" sz="120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创新</a:t>
            </a:r>
          </a:p>
        </p:txBody>
      </p:sp>
      <p:pic>
        <p:nvPicPr>
          <p:cNvPr id="4" name="图片 8" descr="logo.png">
            <a:extLst>
              <a:ext uri="{FF2B5EF4-FFF2-40B4-BE49-F238E27FC236}">
                <a16:creationId xmlns:a16="http://schemas.microsoft.com/office/drawing/2014/main" id="{45D0F878-2605-48A6-B217-601A8393E1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290"/>
          <a:stretch>
            <a:fillRect/>
          </a:stretch>
        </p:blipFill>
        <p:spPr bwMode="auto">
          <a:xfrm>
            <a:off x="431803" y="6311902"/>
            <a:ext cx="946151" cy="630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日期占位符 1">
            <a:extLst>
              <a:ext uri="{FF2B5EF4-FFF2-40B4-BE49-F238E27FC236}">
                <a16:creationId xmlns:a16="http://schemas.microsoft.com/office/drawing/2014/main" id="{01A0F7A3-C1EA-46A4-B4B1-3810E09C17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1204946-FEF2-4C47-941C-CC76DD485098}" type="datetimeFigureOut">
              <a:rPr lang="zh-CN" altLang="en-US" smtClean="0"/>
              <a:pPr/>
              <a:t>2025/6/5</a:t>
            </a:fld>
            <a:endParaRPr lang="zh-CN" altLang="en-US" dirty="0"/>
          </a:p>
        </p:txBody>
      </p:sp>
      <p:sp>
        <p:nvSpPr>
          <p:cNvPr id="7" name="页脚占位符 2">
            <a:extLst>
              <a:ext uri="{FF2B5EF4-FFF2-40B4-BE49-F238E27FC236}">
                <a16:creationId xmlns:a16="http://schemas.microsoft.com/office/drawing/2014/main" id="{951D9CBB-879C-4221-B03C-F7F0C0F94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8" name="灯片编号占位符 3">
            <a:extLst>
              <a:ext uri="{FF2B5EF4-FFF2-40B4-BE49-F238E27FC236}">
                <a16:creationId xmlns:a16="http://schemas.microsoft.com/office/drawing/2014/main" id="{4BCE68A9-F8F3-4CE2-BD42-BD01AA2ED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D9F29F-8BC7-4B14-89E1-C3D719EC8E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01879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9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燕尾形 1"/>
          <p:cNvSpPr/>
          <p:nvPr/>
        </p:nvSpPr>
        <p:spPr>
          <a:xfrm>
            <a:off x="-1" y="6425849"/>
            <a:ext cx="12192000" cy="402715"/>
          </a:xfrm>
          <a:custGeom>
            <a:avLst/>
            <a:gdLst>
              <a:gd name="connsiteX0" fmla="*/ 0 w 9056914"/>
              <a:gd name="connsiteY0" fmla="*/ 0 h 368271"/>
              <a:gd name="connsiteX1" fmla="*/ 8872779 w 9056914"/>
              <a:gd name="connsiteY1" fmla="*/ 0 h 368271"/>
              <a:gd name="connsiteX2" fmla="*/ 9056914 w 9056914"/>
              <a:gd name="connsiteY2" fmla="*/ 184136 h 368271"/>
              <a:gd name="connsiteX3" fmla="*/ 8872779 w 9056914"/>
              <a:gd name="connsiteY3" fmla="*/ 368271 h 368271"/>
              <a:gd name="connsiteX4" fmla="*/ 0 w 9056914"/>
              <a:gd name="connsiteY4" fmla="*/ 368271 h 368271"/>
              <a:gd name="connsiteX5" fmla="*/ 184136 w 9056914"/>
              <a:gd name="connsiteY5" fmla="*/ 184136 h 368271"/>
              <a:gd name="connsiteX6" fmla="*/ 0 w 9056914"/>
              <a:gd name="connsiteY6" fmla="*/ 0 h 368271"/>
              <a:gd name="connsiteX0-1" fmla="*/ 0 w 8872779"/>
              <a:gd name="connsiteY0-2" fmla="*/ 0 h 368271"/>
              <a:gd name="connsiteX1-3" fmla="*/ 8872779 w 8872779"/>
              <a:gd name="connsiteY1-4" fmla="*/ 0 h 368271"/>
              <a:gd name="connsiteX2-5" fmla="*/ 8650514 w 8872779"/>
              <a:gd name="connsiteY2-6" fmla="*/ 184136 h 368271"/>
              <a:gd name="connsiteX3-7" fmla="*/ 8872779 w 8872779"/>
              <a:gd name="connsiteY3-8" fmla="*/ 368271 h 368271"/>
              <a:gd name="connsiteX4-9" fmla="*/ 0 w 8872779"/>
              <a:gd name="connsiteY4-10" fmla="*/ 368271 h 368271"/>
              <a:gd name="connsiteX5-11" fmla="*/ 184136 w 8872779"/>
              <a:gd name="connsiteY5-12" fmla="*/ 184136 h 368271"/>
              <a:gd name="connsiteX6-13" fmla="*/ 0 w 8872779"/>
              <a:gd name="connsiteY6-14" fmla="*/ 0 h 368271"/>
              <a:gd name="connsiteX0-15" fmla="*/ 0 w 8872779"/>
              <a:gd name="connsiteY0-16" fmla="*/ 0 h 368271"/>
              <a:gd name="connsiteX1-17" fmla="*/ 8872779 w 8872779"/>
              <a:gd name="connsiteY1-18" fmla="*/ 0 h 368271"/>
              <a:gd name="connsiteX2-19" fmla="*/ 8650514 w 8872779"/>
              <a:gd name="connsiteY2-20" fmla="*/ 184136 h 368271"/>
              <a:gd name="connsiteX3-21" fmla="*/ 8872779 w 8872779"/>
              <a:gd name="connsiteY3-22" fmla="*/ 368271 h 368271"/>
              <a:gd name="connsiteX4-23" fmla="*/ 0 w 8872779"/>
              <a:gd name="connsiteY4-24" fmla="*/ 368271 h 368271"/>
              <a:gd name="connsiteX5-25" fmla="*/ 271221 w 8872779"/>
              <a:gd name="connsiteY5-26" fmla="*/ 184136 h 368271"/>
              <a:gd name="connsiteX6-27" fmla="*/ 0 w 8872779"/>
              <a:gd name="connsiteY6-28" fmla="*/ 0 h 368271"/>
              <a:gd name="connsiteX0-29" fmla="*/ 0 w 8872779"/>
              <a:gd name="connsiteY0-30" fmla="*/ 0 h 368271"/>
              <a:gd name="connsiteX1-31" fmla="*/ 8872779 w 8872779"/>
              <a:gd name="connsiteY1-32" fmla="*/ 0 h 368271"/>
              <a:gd name="connsiteX2-33" fmla="*/ 8650514 w 8872779"/>
              <a:gd name="connsiteY2-34" fmla="*/ 184136 h 368271"/>
              <a:gd name="connsiteX3-35" fmla="*/ 8872779 w 8872779"/>
              <a:gd name="connsiteY3-36" fmla="*/ 368271 h 368271"/>
              <a:gd name="connsiteX4-37" fmla="*/ 0 w 8872779"/>
              <a:gd name="connsiteY4-38" fmla="*/ 368271 h 368271"/>
              <a:gd name="connsiteX5-39" fmla="*/ 4010 w 8872779"/>
              <a:gd name="connsiteY5-40" fmla="*/ 177500 h 368271"/>
              <a:gd name="connsiteX6-41" fmla="*/ 0 w 8872779"/>
              <a:gd name="connsiteY6-42" fmla="*/ 0 h 368271"/>
              <a:gd name="connsiteX0-43" fmla="*/ 0 w 8872779"/>
              <a:gd name="connsiteY0-44" fmla="*/ 0 h 368271"/>
              <a:gd name="connsiteX1-45" fmla="*/ 8872779 w 8872779"/>
              <a:gd name="connsiteY1-46" fmla="*/ 0 h 368271"/>
              <a:gd name="connsiteX2-47" fmla="*/ 8862913 w 8872779"/>
              <a:gd name="connsiteY2-48" fmla="*/ 190773 h 368271"/>
              <a:gd name="connsiteX3-49" fmla="*/ 8872779 w 8872779"/>
              <a:gd name="connsiteY3-50" fmla="*/ 368271 h 368271"/>
              <a:gd name="connsiteX4-51" fmla="*/ 0 w 8872779"/>
              <a:gd name="connsiteY4-52" fmla="*/ 368271 h 368271"/>
              <a:gd name="connsiteX5-53" fmla="*/ 4010 w 8872779"/>
              <a:gd name="connsiteY5-54" fmla="*/ 177500 h 368271"/>
              <a:gd name="connsiteX6-55" fmla="*/ 0 w 8872779"/>
              <a:gd name="connsiteY6-56" fmla="*/ 0 h 368271"/>
              <a:gd name="connsiteX0-57" fmla="*/ 0 w 8877053"/>
              <a:gd name="connsiteY0-58" fmla="*/ 0 h 368271"/>
              <a:gd name="connsiteX1-59" fmla="*/ 8872779 w 8877053"/>
              <a:gd name="connsiteY1-60" fmla="*/ 0 h 368271"/>
              <a:gd name="connsiteX2-61" fmla="*/ 8877053 w 8877053"/>
              <a:gd name="connsiteY2-62" fmla="*/ 197409 h 368271"/>
              <a:gd name="connsiteX3-63" fmla="*/ 8872779 w 8877053"/>
              <a:gd name="connsiteY3-64" fmla="*/ 368271 h 368271"/>
              <a:gd name="connsiteX4-65" fmla="*/ 0 w 8877053"/>
              <a:gd name="connsiteY4-66" fmla="*/ 368271 h 368271"/>
              <a:gd name="connsiteX5-67" fmla="*/ 4010 w 8877053"/>
              <a:gd name="connsiteY5-68" fmla="*/ 177500 h 368271"/>
              <a:gd name="connsiteX6-69" fmla="*/ 0 w 8877053"/>
              <a:gd name="connsiteY6-70" fmla="*/ 0 h 36827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8877053" h="368271">
                <a:moveTo>
                  <a:pt x="0" y="0"/>
                </a:moveTo>
                <a:lnTo>
                  <a:pt x="8872779" y="0"/>
                </a:lnTo>
                <a:cubicBezTo>
                  <a:pt x="8874204" y="65803"/>
                  <a:pt x="8875628" y="131606"/>
                  <a:pt x="8877053" y="197409"/>
                </a:cubicBezTo>
                <a:lnTo>
                  <a:pt x="8872779" y="368271"/>
                </a:lnTo>
                <a:lnTo>
                  <a:pt x="0" y="368271"/>
                </a:lnTo>
                <a:cubicBezTo>
                  <a:pt x="1337" y="304681"/>
                  <a:pt x="2673" y="241090"/>
                  <a:pt x="4010" y="177500"/>
                </a:cubicBezTo>
                <a:cubicBezTo>
                  <a:pt x="2673" y="118333"/>
                  <a:pt x="1337" y="59167"/>
                  <a:pt x="0" y="0"/>
                </a:cubicBezTo>
                <a:close/>
              </a:path>
            </a:pathLst>
          </a:custGeom>
          <a:solidFill>
            <a:srgbClr val="F0D6D7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>
              <a:defRPr/>
            </a:pPr>
            <a:endParaRPr lang="zh-CN" altLang="en-US" sz="1800" dirty="0">
              <a:solidFill>
                <a:prstClr val="black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288312" y="6453906"/>
            <a:ext cx="2688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>
              <a:defRPr/>
            </a:pPr>
            <a:r>
              <a:rPr lang="zh-CN" altLang="en-US" sz="1600" dirty="0">
                <a:solidFill>
                  <a:prstClr val="black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团结</a:t>
            </a:r>
            <a:r>
              <a:rPr lang="en-US" altLang="zh-CN" sz="1600" dirty="0">
                <a:solidFill>
                  <a:prstClr val="black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/</a:t>
            </a:r>
            <a:r>
              <a:rPr lang="zh-CN" altLang="en-US" sz="1600" dirty="0">
                <a:solidFill>
                  <a:prstClr val="black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奉献</a:t>
            </a:r>
            <a:r>
              <a:rPr lang="en-US" altLang="zh-CN" sz="1600" dirty="0">
                <a:solidFill>
                  <a:prstClr val="black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/</a:t>
            </a:r>
            <a:r>
              <a:rPr lang="zh-CN" altLang="en-US" sz="1600" dirty="0">
                <a:solidFill>
                  <a:prstClr val="black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求实</a:t>
            </a:r>
            <a:r>
              <a:rPr lang="en-US" altLang="zh-CN" sz="1600" dirty="0">
                <a:solidFill>
                  <a:prstClr val="black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/</a:t>
            </a:r>
            <a:r>
              <a:rPr lang="zh-CN" altLang="en-US" sz="1600" dirty="0">
                <a:solidFill>
                  <a:prstClr val="black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创新</a:t>
            </a:r>
          </a:p>
        </p:txBody>
      </p:sp>
      <p:pic>
        <p:nvPicPr>
          <p:cNvPr id="10" name="图片 9" descr="logo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289"/>
          <a:stretch>
            <a:fillRect/>
          </a:stretch>
        </p:blipFill>
        <p:spPr>
          <a:xfrm>
            <a:off x="464459" y="6399077"/>
            <a:ext cx="843207" cy="429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373461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正文页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燕尾形 1"/>
          <p:cNvSpPr/>
          <p:nvPr/>
        </p:nvSpPr>
        <p:spPr>
          <a:xfrm>
            <a:off x="0" y="6202363"/>
            <a:ext cx="12192000" cy="571500"/>
          </a:xfrm>
          <a:custGeom>
            <a:avLst/>
            <a:gdLst>
              <a:gd name="connsiteX0" fmla="*/ 0 w 9056914"/>
              <a:gd name="connsiteY0" fmla="*/ 0 h 368271"/>
              <a:gd name="connsiteX1" fmla="*/ 8872779 w 9056914"/>
              <a:gd name="connsiteY1" fmla="*/ 0 h 368271"/>
              <a:gd name="connsiteX2" fmla="*/ 9056914 w 9056914"/>
              <a:gd name="connsiteY2" fmla="*/ 184136 h 368271"/>
              <a:gd name="connsiteX3" fmla="*/ 8872779 w 9056914"/>
              <a:gd name="connsiteY3" fmla="*/ 368271 h 368271"/>
              <a:gd name="connsiteX4" fmla="*/ 0 w 9056914"/>
              <a:gd name="connsiteY4" fmla="*/ 368271 h 368271"/>
              <a:gd name="connsiteX5" fmla="*/ 184136 w 9056914"/>
              <a:gd name="connsiteY5" fmla="*/ 184136 h 368271"/>
              <a:gd name="connsiteX6" fmla="*/ 0 w 9056914"/>
              <a:gd name="connsiteY6" fmla="*/ 0 h 368271"/>
              <a:gd name="connsiteX0-1" fmla="*/ 0 w 8872779"/>
              <a:gd name="connsiteY0-2" fmla="*/ 0 h 368271"/>
              <a:gd name="connsiteX1-3" fmla="*/ 8872779 w 8872779"/>
              <a:gd name="connsiteY1-4" fmla="*/ 0 h 368271"/>
              <a:gd name="connsiteX2-5" fmla="*/ 8650514 w 8872779"/>
              <a:gd name="connsiteY2-6" fmla="*/ 184136 h 368271"/>
              <a:gd name="connsiteX3-7" fmla="*/ 8872779 w 8872779"/>
              <a:gd name="connsiteY3-8" fmla="*/ 368271 h 368271"/>
              <a:gd name="connsiteX4-9" fmla="*/ 0 w 8872779"/>
              <a:gd name="connsiteY4-10" fmla="*/ 368271 h 368271"/>
              <a:gd name="connsiteX5-11" fmla="*/ 184136 w 8872779"/>
              <a:gd name="connsiteY5-12" fmla="*/ 184136 h 368271"/>
              <a:gd name="connsiteX6-13" fmla="*/ 0 w 8872779"/>
              <a:gd name="connsiteY6-14" fmla="*/ 0 h 368271"/>
              <a:gd name="connsiteX0-15" fmla="*/ 0 w 8872779"/>
              <a:gd name="connsiteY0-16" fmla="*/ 0 h 368271"/>
              <a:gd name="connsiteX1-17" fmla="*/ 8872779 w 8872779"/>
              <a:gd name="connsiteY1-18" fmla="*/ 0 h 368271"/>
              <a:gd name="connsiteX2-19" fmla="*/ 8650514 w 8872779"/>
              <a:gd name="connsiteY2-20" fmla="*/ 184136 h 368271"/>
              <a:gd name="connsiteX3-21" fmla="*/ 8872779 w 8872779"/>
              <a:gd name="connsiteY3-22" fmla="*/ 368271 h 368271"/>
              <a:gd name="connsiteX4-23" fmla="*/ 0 w 8872779"/>
              <a:gd name="connsiteY4-24" fmla="*/ 368271 h 368271"/>
              <a:gd name="connsiteX5-25" fmla="*/ 271221 w 8872779"/>
              <a:gd name="connsiteY5-26" fmla="*/ 184136 h 368271"/>
              <a:gd name="connsiteX6-27" fmla="*/ 0 w 8872779"/>
              <a:gd name="connsiteY6-28" fmla="*/ 0 h 368271"/>
              <a:gd name="connsiteX0-29" fmla="*/ 0 w 8872779"/>
              <a:gd name="connsiteY0-30" fmla="*/ 0 h 368271"/>
              <a:gd name="connsiteX1-31" fmla="*/ 8872779 w 8872779"/>
              <a:gd name="connsiteY1-32" fmla="*/ 0 h 368271"/>
              <a:gd name="connsiteX2-33" fmla="*/ 8650514 w 8872779"/>
              <a:gd name="connsiteY2-34" fmla="*/ 184136 h 368271"/>
              <a:gd name="connsiteX3-35" fmla="*/ 8872779 w 8872779"/>
              <a:gd name="connsiteY3-36" fmla="*/ 368271 h 368271"/>
              <a:gd name="connsiteX4-37" fmla="*/ 0 w 8872779"/>
              <a:gd name="connsiteY4-38" fmla="*/ 368271 h 368271"/>
              <a:gd name="connsiteX5-39" fmla="*/ 4010 w 8872779"/>
              <a:gd name="connsiteY5-40" fmla="*/ 177500 h 368271"/>
              <a:gd name="connsiteX6-41" fmla="*/ 0 w 8872779"/>
              <a:gd name="connsiteY6-42" fmla="*/ 0 h 368271"/>
              <a:gd name="connsiteX0-43" fmla="*/ 0 w 8872779"/>
              <a:gd name="connsiteY0-44" fmla="*/ 0 h 368271"/>
              <a:gd name="connsiteX1-45" fmla="*/ 8872779 w 8872779"/>
              <a:gd name="connsiteY1-46" fmla="*/ 0 h 368271"/>
              <a:gd name="connsiteX2-47" fmla="*/ 8862913 w 8872779"/>
              <a:gd name="connsiteY2-48" fmla="*/ 190773 h 368271"/>
              <a:gd name="connsiteX3-49" fmla="*/ 8872779 w 8872779"/>
              <a:gd name="connsiteY3-50" fmla="*/ 368271 h 368271"/>
              <a:gd name="connsiteX4-51" fmla="*/ 0 w 8872779"/>
              <a:gd name="connsiteY4-52" fmla="*/ 368271 h 368271"/>
              <a:gd name="connsiteX5-53" fmla="*/ 4010 w 8872779"/>
              <a:gd name="connsiteY5-54" fmla="*/ 177500 h 368271"/>
              <a:gd name="connsiteX6-55" fmla="*/ 0 w 8872779"/>
              <a:gd name="connsiteY6-56" fmla="*/ 0 h 368271"/>
              <a:gd name="connsiteX0-57" fmla="*/ 0 w 8877053"/>
              <a:gd name="connsiteY0-58" fmla="*/ 0 h 368271"/>
              <a:gd name="connsiteX1-59" fmla="*/ 8872779 w 8877053"/>
              <a:gd name="connsiteY1-60" fmla="*/ 0 h 368271"/>
              <a:gd name="connsiteX2-61" fmla="*/ 8877053 w 8877053"/>
              <a:gd name="connsiteY2-62" fmla="*/ 197409 h 368271"/>
              <a:gd name="connsiteX3-63" fmla="*/ 8872779 w 8877053"/>
              <a:gd name="connsiteY3-64" fmla="*/ 368271 h 368271"/>
              <a:gd name="connsiteX4-65" fmla="*/ 0 w 8877053"/>
              <a:gd name="connsiteY4-66" fmla="*/ 368271 h 368271"/>
              <a:gd name="connsiteX5-67" fmla="*/ 4010 w 8877053"/>
              <a:gd name="connsiteY5-68" fmla="*/ 177500 h 368271"/>
              <a:gd name="connsiteX6-69" fmla="*/ 0 w 8877053"/>
              <a:gd name="connsiteY6-70" fmla="*/ 0 h 36827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8877053" h="368271">
                <a:moveTo>
                  <a:pt x="0" y="0"/>
                </a:moveTo>
                <a:lnTo>
                  <a:pt x="8872779" y="0"/>
                </a:lnTo>
                <a:cubicBezTo>
                  <a:pt x="8874204" y="65803"/>
                  <a:pt x="8875628" y="131606"/>
                  <a:pt x="8877053" y="197409"/>
                </a:cubicBezTo>
                <a:lnTo>
                  <a:pt x="8872779" y="368271"/>
                </a:lnTo>
                <a:lnTo>
                  <a:pt x="0" y="368271"/>
                </a:lnTo>
                <a:cubicBezTo>
                  <a:pt x="1337" y="304681"/>
                  <a:pt x="2673" y="241090"/>
                  <a:pt x="4010" y="177500"/>
                </a:cubicBezTo>
                <a:cubicBezTo>
                  <a:pt x="2673" y="118333"/>
                  <a:pt x="1337" y="59167"/>
                  <a:pt x="0" y="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9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>
              <a:defRPr/>
            </a:pPr>
            <a:endParaRPr lang="zh-CN" altLang="en-US" sz="1800">
              <a:solidFill>
                <a:prstClr val="black"/>
              </a:solidFill>
            </a:endParaRPr>
          </a:p>
        </p:txBody>
      </p:sp>
      <p:pic>
        <p:nvPicPr>
          <p:cNvPr id="4" name="图片 4" descr="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290"/>
          <a:stretch>
            <a:fillRect/>
          </a:stretch>
        </p:blipFill>
        <p:spPr bwMode="auto">
          <a:xfrm>
            <a:off x="465137" y="6202363"/>
            <a:ext cx="842963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1200153" y="6303963"/>
            <a:ext cx="2303463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defTabSz="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1800" dirty="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团结</a:t>
            </a:r>
            <a:r>
              <a:rPr lang="en-US" altLang="zh-CN" sz="1800" dirty="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/</a:t>
            </a:r>
            <a:r>
              <a:rPr lang="zh-CN" altLang="en-US" sz="1800" dirty="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奉献</a:t>
            </a:r>
            <a:r>
              <a:rPr lang="en-US" altLang="zh-CN" sz="1800" dirty="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/</a:t>
            </a:r>
            <a:r>
              <a:rPr lang="zh-CN" altLang="en-US" sz="1800" dirty="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求实</a:t>
            </a:r>
            <a:r>
              <a:rPr lang="en-US" altLang="zh-CN" sz="1800" dirty="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/</a:t>
            </a:r>
            <a:r>
              <a:rPr lang="zh-CN" altLang="en-US" sz="1800" dirty="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创新</a:t>
            </a:r>
          </a:p>
        </p:txBody>
      </p:sp>
      <p:sp>
        <p:nvSpPr>
          <p:cNvPr id="6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1204946-FEF2-4C47-941C-CC76DD485098}" type="datetimeFigureOut">
              <a:rPr lang="zh-CN" altLang="en-US" smtClean="0"/>
              <a:pPr/>
              <a:t>2025/6/5</a:t>
            </a:fld>
            <a:endParaRPr lang="zh-CN" altLang="en-US" dirty="0"/>
          </a:p>
        </p:txBody>
      </p:sp>
      <p:sp>
        <p:nvSpPr>
          <p:cNvPr id="7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8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D9F29F-8BC7-4B14-89E1-C3D719EC8E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20573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11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609706" y="1601727"/>
            <a:ext cx="5385738" cy="4530284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814687" indent="-343542">
              <a:spcBef>
                <a:spcPts val="600"/>
              </a:spcBef>
              <a:defRPr sz="2800"/>
            </a:lvl2pPr>
            <a:lvl3pPr marL="1272089" indent="-329800">
              <a:spcBef>
                <a:spcPts val="600"/>
              </a:spcBef>
              <a:defRPr sz="2800"/>
            </a:lvl3pPr>
            <a:lvl4pPr marL="1779879" indent="-366446">
              <a:spcBef>
                <a:spcPts val="600"/>
              </a:spcBef>
              <a:defRPr sz="2800"/>
            </a:lvl4pPr>
            <a:lvl5pPr marL="2251024" indent="-366446">
              <a:spcBef>
                <a:spcPts val="600"/>
              </a:spcBef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21653148"/>
      </p:ext>
    </p:extLst>
  </p:cSld>
  <p:clrMapOvr>
    <a:masterClrMapping/>
  </p:clrMapOvr>
  <p:transition spd="med"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itle Text"/>
          <p:cNvSpPr txBox="1"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3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73875127"/>
      </p:ext>
    </p:extLst>
  </p:cSld>
  <p:clrMapOvr>
    <a:masterClrMapping/>
  </p:clrMapOvr>
  <p:transition spd="med"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6692903"/>
            <a:ext cx="12192000" cy="16510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91428" tIns="45719" rIns="91428" bIns="45719" anchor="ctr"/>
          <a:lstStyle/>
          <a:p>
            <a:pPr algn="ctr" defTabSz="914241" hangingPunct="0">
              <a:defRPr/>
            </a:pPr>
            <a:endParaRPr lang="zh-CN" altLang="en-US" sz="1867" kern="0">
              <a:solidFill>
                <a:srgbClr val="960000"/>
              </a:solidFill>
              <a:sym typeface="Calibri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41"/>
            <a:ext cx="10363200" cy="1470025"/>
          </a:xfrm>
        </p:spPr>
        <p:txBody>
          <a:bodyPr/>
          <a:lstStyle>
            <a:lvl1pPr>
              <a:defRPr>
                <a:latin typeface="+mj-lt"/>
                <a:ea typeface="微软雅黑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+mj-lt"/>
                <a:ea typeface="微软雅黑" pitchFamily="34" charset="-122"/>
              </a:defRPr>
            </a:lvl1pPr>
            <a:lvl2pPr marL="4571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6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7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8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单击以编辑母版副标题样式</a:t>
            </a:r>
            <a:endParaRPr lang="zh-CN" altLang="en-US" dirty="0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C913ED1F-3E6E-4674-AF93-107C240F75C7}" type="datetime1">
              <a:rPr lang="zh-CN" altLang="en-US" smtClean="0"/>
              <a:t>2025/6/5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fld id="{4DD02589-E818-4C0A-BB86-0B77673378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505718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91477" y="44624"/>
            <a:ext cx="10972800" cy="1143000"/>
          </a:xfrm>
        </p:spPr>
        <p:txBody>
          <a:bodyPr>
            <a:normAutofit/>
          </a:bodyPr>
          <a:lstStyle>
            <a:lvl1pPr algn="l">
              <a:defRPr sz="4400" b="1">
                <a:solidFill>
                  <a:srgbClr val="740000"/>
                </a:solidFill>
                <a:latin typeface="+mn-lt"/>
                <a:ea typeface="微软雅黑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6" name="文本占位符 2"/>
          <p:cNvSpPr>
            <a:spLocks noGrp="1"/>
          </p:cNvSpPr>
          <p:nvPr>
            <p:ph idx="1"/>
          </p:nvPr>
        </p:nvSpPr>
        <p:spPr>
          <a:xfrm>
            <a:off x="609600" y="1124747"/>
            <a:ext cx="10972800" cy="500142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2800">
                <a:latin typeface="+mn-lt"/>
                <a:ea typeface="微软雅黑" pitchFamily="34" charset="-122"/>
              </a:defRPr>
            </a:lvl1pPr>
            <a:lvl2pPr>
              <a:defRPr sz="2400">
                <a:latin typeface="+mn-lt"/>
                <a:ea typeface="微软雅黑" pitchFamily="34" charset="-122"/>
              </a:defRPr>
            </a:lvl2pPr>
            <a:lvl3pPr>
              <a:defRPr sz="2000">
                <a:latin typeface="+mn-lt"/>
                <a:ea typeface="微软雅黑" pitchFamily="34" charset="-122"/>
              </a:defRPr>
            </a:lvl3pPr>
            <a:lvl4pPr>
              <a:defRPr sz="1867">
                <a:latin typeface="+mn-lt"/>
                <a:ea typeface="微软雅黑" pitchFamily="34" charset="-122"/>
              </a:defRPr>
            </a:lvl4pPr>
            <a:lvl5pPr>
              <a:defRPr sz="1867">
                <a:latin typeface="+mn-lt"/>
                <a:ea typeface="微软雅黑" pitchFamily="34" charset="-122"/>
              </a:defRPr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297180938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11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4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0" y="6692903"/>
            <a:ext cx="12192000" cy="16510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91428" tIns="45719" rIns="91428" bIns="45719" anchor="ctr"/>
          <a:lstStyle/>
          <a:p>
            <a:pPr algn="ctr" defTabSz="914241" hangingPunct="0">
              <a:defRPr/>
            </a:pPr>
            <a:endParaRPr lang="zh-CN" altLang="en-US" sz="1867" kern="0">
              <a:solidFill>
                <a:srgbClr val="960000"/>
              </a:solidFill>
              <a:sym typeface="Calibri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503085" y="3244857"/>
            <a:ext cx="4038261" cy="379654"/>
          </a:xfrm>
          <a:prstGeom prst="rect">
            <a:avLst/>
          </a:prstGeom>
        </p:spPr>
        <p:txBody>
          <a:bodyPr wrap="none" lIns="91428" tIns="45719" rIns="91428" bIns="45719">
            <a:spAutoFit/>
          </a:bodyPr>
          <a:lstStyle/>
          <a:p>
            <a:pPr defTabSz="914241" hangingPunct="0">
              <a:defRPr/>
            </a:pPr>
            <a:r>
              <a:rPr lang="en-US" altLang="zh-CN" sz="1867" kern="0" dirty="0">
                <a:solidFill>
                  <a:prstClr val="black"/>
                </a:solidFill>
                <a:sym typeface="Calibri"/>
              </a:rPr>
              <a:t>Unity Dedication Practicality Innovation</a:t>
            </a:r>
            <a:endParaRPr lang="zh-CN" altLang="en-US" sz="1867" kern="0" dirty="0">
              <a:solidFill>
                <a:prstClr val="black"/>
              </a:solidFill>
              <a:sym typeface="Calibri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41"/>
            <a:ext cx="10363200" cy="1470025"/>
          </a:xfrm>
        </p:spPr>
        <p:txBody>
          <a:bodyPr/>
          <a:lstStyle>
            <a:lvl1pPr>
              <a:defRPr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  <a:lvl2pPr marL="4571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6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7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8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15" name="日期占位符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F8D082FD-F75A-4413-ACE9-BB590F819E7D}" type="datetime1">
              <a:rPr lang="zh-CN" altLang="en-US" smtClean="0"/>
              <a:t>2025/6/5</a:t>
            </a:fld>
            <a:endParaRPr lang="zh-CN" altLang="en-US"/>
          </a:p>
        </p:txBody>
      </p:sp>
      <p:sp>
        <p:nvSpPr>
          <p:cNvPr id="16" name="页脚占位符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fld id="{4DD02589-E818-4C0A-BB86-0B77673378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778870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11"/>
          <p:cNvGrpSpPr>
            <a:grpSpLocks/>
          </p:cNvGrpSpPr>
          <p:nvPr/>
        </p:nvGrpSpPr>
        <p:grpSpPr bwMode="auto">
          <a:xfrm>
            <a:off x="0" y="0"/>
            <a:ext cx="12192000" cy="6858000"/>
            <a:chOff x="0" y="0"/>
            <a:chExt cx="9144002" cy="5143501"/>
          </a:xfrm>
        </p:grpSpPr>
        <p:pic>
          <p:nvPicPr>
            <p:cNvPr id="5" name="图片 12"/>
            <p:cNvPicPr>
              <a:picLocks noChangeAspect="1"/>
            </p:cNvPicPr>
            <p:nvPr/>
          </p:nvPicPr>
          <p:blipFill>
            <a:blip r:embed="rId2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514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矩形 5"/>
            <p:cNvSpPr/>
            <p:nvPr/>
          </p:nvSpPr>
          <p:spPr>
            <a:xfrm>
              <a:off x="0" y="5019676"/>
              <a:ext cx="9144002" cy="123825"/>
            </a:xfrm>
            <a:prstGeom prst="rect">
              <a:avLst/>
            </a:prstGeom>
            <a:solidFill>
              <a:srgbClr val="960000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241" hangingPunct="0">
                <a:defRPr/>
              </a:pPr>
              <a:endParaRPr lang="zh-CN" altLang="en-US" sz="1867" kern="0">
                <a:solidFill>
                  <a:srgbClr val="960000"/>
                </a:solidFill>
                <a:sym typeface="Calibri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0" y="392113"/>
              <a:ext cx="900113" cy="136525"/>
            </a:xfrm>
            <a:prstGeom prst="rect">
              <a:avLst/>
            </a:prstGeom>
            <a:solidFill>
              <a:srgbClr val="96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241" hangingPunct="0">
                <a:defRPr/>
              </a:pPr>
              <a:endParaRPr lang="zh-CN" altLang="en-US" sz="1867" kern="0">
                <a:solidFill>
                  <a:prstClr val="white"/>
                </a:solidFill>
                <a:sym typeface="Calibri"/>
              </a:endParaRPr>
            </a:p>
          </p:txBody>
        </p:sp>
        <p:pic>
          <p:nvPicPr>
            <p:cNvPr id="8" name="内容占位符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54989" y="1"/>
              <a:ext cx="889013" cy="7217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F258C7AB-59D1-4F90-9671-B5CA57FFCEE9}" type="datetime1">
              <a:rPr lang="zh-CN" altLang="en-US" smtClean="0"/>
              <a:t>2025/6/5</a:t>
            </a:fld>
            <a:endParaRPr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fld id="{4DD02589-E818-4C0A-BB86-0B77673378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086959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9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07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2pPr>
            <a:lvl3pPr marL="9142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28" indent="0">
              <a:buNone/>
              <a:defRPr sz="1467">
                <a:solidFill>
                  <a:schemeClr val="tx1">
                    <a:tint val="75000"/>
                  </a:schemeClr>
                </a:solidFill>
              </a:defRPr>
            </a:lvl4pPr>
            <a:lvl5pPr marL="1828437" indent="0">
              <a:buNone/>
              <a:defRPr sz="1467">
                <a:solidFill>
                  <a:schemeClr val="tx1">
                    <a:tint val="75000"/>
                  </a:schemeClr>
                </a:solidFill>
              </a:defRPr>
            </a:lvl5pPr>
            <a:lvl6pPr marL="2285550" indent="0">
              <a:buNone/>
              <a:defRPr sz="1467">
                <a:solidFill>
                  <a:schemeClr val="tx1">
                    <a:tint val="75000"/>
                  </a:schemeClr>
                </a:solidFill>
              </a:defRPr>
            </a:lvl6pPr>
            <a:lvl7pPr marL="2742654" indent="0">
              <a:buNone/>
              <a:defRPr sz="1467">
                <a:solidFill>
                  <a:schemeClr val="tx1">
                    <a:tint val="75000"/>
                  </a:schemeClr>
                </a:solidFill>
              </a:defRPr>
            </a:lvl7pPr>
            <a:lvl8pPr marL="3199760" indent="0">
              <a:buNone/>
              <a:defRPr sz="1467">
                <a:solidFill>
                  <a:schemeClr val="tx1">
                    <a:tint val="75000"/>
                  </a:schemeClr>
                </a:solidFill>
              </a:defRPr>
            </a:lvl8pPr>
            <a:lvl9pPr marL="3656867" indent="0">
              <a:buNone/>
              <a:defRPr sz="14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C5EDD728-4031-402E-827A-F61C720AB264}" type="datetime1">
              <a:rPr lang="zh-CN" altLang="en-US" smtClean="0"/>
              <a:t>2025/6/5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fld id="{4DD02589-E818-4C0A-BB86-0B77673378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53397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200157"/>
            <a:ext cx="53848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67"/>
            </a:lvl4pPr>
            <a:lvl5pPr>
              <a:defRPr sz="1867"/>
            </a:lvl5pPr>
            <a:lvl6pPr>
              <a:defRPr sz="1867"/>
            </a:lvl6pPr>
            <a:lvl7pPr>
              <a:defRPr sz="1867"/>
            </a:lvl7pPr>
            <a:lvl8pPr>
              <a:defRPr sz="1867"/>
            </a:lvl8pPr>
            <a:lvl9pPr>
              <a:defRPr sz="1867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200157"/>
            <a:ext cx="53848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67"/>
            </a:lvl4pPr>
            <a:lvl5pPr>
              <a:defRPr sz="1867"/>
            </a:lvl5pPr>
            <a:lvl6pPr>
              <a:defRPr sz="1867"/>
            </a:lvl6pPr>
            <a:lvl7pPr>
              <a:defRPr sz="1867"/>
            </a:lvl7pPr>
            <a:lvl8pPr>
              <a:defRPr sz="1867"/>
            </a:lvl8pPr>
            <a:lvl9pPr>
              <a:defRPr sz="1867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37EB8E8E-5498-43ED-A60D-B1297C42D8C0}" type="datetime1">
              <a:rPr lang="zh-CN" altLang="en-US" smtClean="0"/>
              <a:t>2025/6/5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fld id="{4DD02589-E818-4C0A-BB86-0B77673378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738513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7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7" indent="0">
              <a:buNone/>
              <a:defRPr sz="2000" b="1"/>
            </a:lvl2pPr>
            <a:lvl3pPr marL="914218" indent="0">
              <a:buNone/>
              <a:defRPr sz="1867" b="1"/>
            </a:lvl3pPr>
            <a:lvl4pPr marL="1371328" indent="0">
              <a:buNone/>
              <a:defRPr sz="1600" b="1"/>
            </a:lvl4pPr>
            <a:lvl5pPr marL="1828437" indent="0">
              <a:buNone/>
              <a:defRPr sz="1600" b="1"/>
            </a:lvl5pPr>
            <a:lvl6pPr marL="2285550" indent="0">
              <a:buNone/>
              <a:defRPr sz="1600" b="1"/>
            </a:lvl6pPr>
            <a:lvl7pPr marL="2742654" indent="0">
              <a:buNone/>
              <a:defRPr sz="1600" b="1"/>
            </a:lvl7pPr>
            <a:lvl8pPr marL="3199760" indent="0">
              <a:buNone/>
              <a:defRPr sz="1600" b="1"/>
            </a:lvl8pPr>
            <a:lvl9pPr marL="3656867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67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82" y="1535117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7" indent="0">
              <a:buNone/>
              <a:defRPr sz="2000" b="1"/>
            </a:lvl2pPr>
            <a:lvl3pPr marL="914218" indent="0">
              <a:buNone/>
              <a:defRPr sz="1867" b="1"/>
            </a:lvl3pPr>
            <a:lvl4pPr marL="1371328" indent="0">
              <a:buNone/>
              <a:defRPr sz="1600" b="1"/>
            </a:lvl4pPr>
            <a:lvl5pPr marL="1828437" indent="0">
              <a:buNone/>
              <a:defRPr sz="1600" b="1"/>
            </a:lvl5pPr>
            <a:lvl6pPr marL="2285550" indent="0">
              <a:buNone/>
              <a:defRPr sz="1600" b="1"/>
            </a:lvl6pPr>
            <a:lvl7pPr marL="2742654" indent="0">
              <a:buNone/>
              <a:defRPr sz="1600" b="1"/>
            </a:lvl7pPr>
            <a:lvl8pPr marL="3199760" indent="0">
              <a:buNone/>
              <a:defRPr sz="1600" b="1"/>
            </a:lvl8pPr>
            <a:lvl9pPr marL="3656867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8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67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7E0A2EC0-7975-4ABA-A147-F36D627433CC}" type="datetime1">
              <a:rPr lang="zh-CN" altLang="en-US" smtClean="0"/>
              <a:t>2025/6/5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fld id="{4DD02589-E818-4C0A-BB86-0B77673378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717645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C5D3836B-F24A-4F58-87F9-CEF193C8EFE5}" type="datetime1">
              <a:rPr lang="zh-CN" altLang="en-US" smtClean="0"/>
              <a:t>2025/6/5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fld id="{4DD02589-E818-4C0A-BB86-0B77673378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90168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AD4CD9D-737A-4590-B627-6693A37101E2}" type="datetime1">
              <a:rPr lang="zh-CN" altLang="en-US" smtClean="0"/>
              <a:t>2025/6/5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fld id="{4DD02589-E818-4C0A-BB86-0B77673378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481629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3" y="273056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64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3" y="1435104"/>
            <a:ext cx="4011084" cy="4691063"/>
          </a:xfrm>
        </p:spPr>
        <p:txBody>
          <a:bodyPr/>
          <a:lstStyle>
            <a:lvl1pPr marL="0" indent="0">
              <a:buNone/>
              <a:defRPr sz="1467"/>
            </a:lvl1pPr>
            <a:lvl2pPr marL="457107" indent="0">
              <a:buNone/>
              <a:defRPr sz="1200"/>
            </a:lvl2pPr>
            <a:lvl3pPr marL="914218" indent="0">
              <a:buNone/>
              <a:defRPr sz="1067"/>
            </a:lvl3pPr>
            <a:lvl4pPr marL="1371328" indent="0">
              <a:buNone/>
              <a:defRPr sz="933"/>
            </a:lvl4pPr>
            <a:lvl5pPr marL="1828437" indent="0">
              <a:buNone/>
              <a:defRPr sz="933"/>
            </a:lvl5pPr>
            <a:lvl6pPr marL="2285550" indent="0">
              <a:buNone/>
              <a:defRPr sz="933"/>
            </a:lvl6pPr>
            <a:lvl7pPr marL="2742654" indent="0">
              <a:buNone/>
              <a:defRPr sz="933"/>
            </a:lvl7pPr>
            <a:lvl8pPr marL="3199760" indent="0">
              <a:buNone/>
              <a:defRPr sz="933"/>
            </a:lvl8pPr>
            <a:lvl9pPr marL="3656867" indent="0">
              <a:buNone/>
              <a:defRPr sz="933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E2364AE3-280A-4558-AF6B-696BBD96B3C8}" type="datetime1">
              <a:rPr lang="zh-CN" altLang="en-US" smtClean="0"/>
              <a:t>2025/6/5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fld id="{4DD02589-E818-4C0A-BB86-0B77673378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218327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5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07" indent="0">
              <a:buNone/>
              <a:defRPr sz="2800"/>
            </a:lvl2pPr>
            <a:lvl3pPr marL="914218" indent="0">
              <a:buNone/>
              <a:defRPr sz="2400"/>
            </a:lvl3pPr>
            <a:lvl4pPr marL="1371328" indent="0">
              <a:buNone/>
              <a:defRPr sz="2000"/>
            </a:lvl4pPr>
            <a:lvl5pPr marL="1828437" indent="0">
              <a:buNone/>
              <a:defRPr sz="2000"/>
            </a:lvl5pPr>
            <a:lvl6pPr marL="2285550" indent="0">
              <a:buNone/>
              <a:defRPr sz="2000"/>
            </a:lvl6pPr>
            <a:lvl7pPr marL="2742654" indent="0">
              <a:buNone/>
              <a:defRPr sz="2000"/>
            </a:lvl7pPr>
            <a:lvl8pPr marL="3199760" indent="0">
              <a:buNone/>
              <a:defRPr sz="2000"/>
            </a:lvl8pPr>
            <a:lvl9pPr marL="3656867" indent="0">
              <a:buNone/>
              <a:defRPr sz="2000"/>
            </a:lvl9pPr>
          </a:lstStyle>
          <a:p>
            <a:pPr lvl="0"/>
            <a:r>
              <a:rPr lang="zh-CN" altLang="en-US" noProof="0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53"/>
            <a:ext cx="7315200" cy="804863"/>
          </a:xfrm>
        </p:spPr>
        <p:txBody>
          <a:bodyPr/>
          <a:lstStyle>
            <a:lvl1pPr marL="0" indent="0">
              <a:buNone/>
              <a:defRPr sz="1467"/>
            </a:lvl1pPr>
            <a:lvl2pPr marL="457107" indent="0">
              <a:buNone/>
              <a:defRPr sz="1200"/>
            </a:lvl2pPr>
            <a:lvl3pPr marL="914218" indent="0">
              <a:buNone/>
              <a:defRPr sz="1067"/>
            </a:lvl3pPr>
            <a:lvl4pPr marL="1371328" indent="0">
              <a:buNone/>
              <a:defRPr sz="933"/>
            </a:lvl4pPr>
            <a:lvl5pPr marL="1828437" indent="0">
              <a:buNone/>
              <a:defRPr sz="933"/>
            </a:lvl5pPr>
            <a:lvl6pPr marL="2285550" indent="0">
              <a:buNone/>
              <a:defRPr sz="933"/>
            </a:lvl6pPr>
            <a:lvl7pPr marL="2742654" indent="0">
              <a:buNone/>
              <a:defRPr sz="933"/>
            </a:lvl7pPr>
            <a:lvl8pPr marL="3199760" indent="0">
              <a:buNone/>
              <a:defRPr sz="933"/>
            </a:lvl8pPr>
            <a:lvl9pPr marL="3656867" indent="0">
              <a:buNone/>
              <a:defRPr sz="933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171D09C0-7911-466E-B430-F563E5CCAD2B}" type="datetime1">
              <a:rPr lang="zh-CN" altLang="en-US" smtClean="0"/>
              <a:t>2025/6/5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fld id="{4DD02589-E818-4C0A-BB86-0B77673378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763729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70E4484A-A721-40E9-BF8F-AD85DB29173B}" type="datetime1">
              <a:rPr lang="zh-CN" altLang="en-US" smtClean="0"/>
              <a:t>2025/6/5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fld id="{4DD02589-E818-4C0A-BB86-0B77673378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420374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06381"/>
            <a:ext cx="2743200" cy="438785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06381"/>
            <a:ext cx="8026400" cy="4387851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6DC590C-4A71-4579-9369-311C007A644F}" type="datetime1">
              <a:rPr lang="zh-CN" altLang="en-US" smtClean="0"/>
              <a:t>2025/6/5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fld id="{4DD02589-E818-4C0A-BB86-0B77673378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929475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7DA249-D9FA-4CCE-8DDC-0210C61CE2EB}" type="datetime1">
              <a:rPr lang="zh-CN" altLang="en-US" smtClean="0"/>
              <a:t>2025/6/5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449051" y="6381758"/>
            <a:ext cx="546100" cy="366183"/>
          </a:xfrm>
        </p:spPr>
        <p:txBody>
          <a:bodyPr/>
          <a:lstStyle>
            <a:lvl1pPr>
              <a:defRPr/>
            </a:lvl1pPr>
          </a:lstStyle>
          <a:p>
            <a:fld id="{4DD02589-E818-4C0A-BB86-0B77673378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127590"/>
      </p:ext>
    </p:extLst>
  </p:cSld>
  <p:clrMapOvr>
    <a:masterClrMapping/>
  </p:clrMapOvr>
  <p:transition>
    <p:random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 descr="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r="70416"/>
          <a:stretch>
            <a:fillRect/>
          </a:stretch>
        </p:blipFill>
        <p:spPr bwMode="auto">
          <a:xfrm>
            <a:off x="333375" y="179388"/>
            <a:ext cx="938213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5" descr="slogan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6650" y="212725"/>
            <a:ext cx="371157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/>
          <p:cNvSpPr/>
          <p:nvPr/>
        </p:nvSpPr>
        <p:spPr>
          <a:xfrm>
            <a:off x="-14288" y="-19050"/>
            <a:ext cx="258763" cy="788988"/>
          </a:xfrm>
          <a:prstGeom prst="rect">
            <a:avLst/>
          </a:prstGeom>
          <a:solidFill>
            <a:srgbClr val="8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kumimoji="1" lang="zh-CN" altLang="en-US" dirty="0">
              <a:solidFill>
                <a:prstClr val="white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-88900" y="6610350"/>
            <a:ext cx="12412663" cy="323850"/>
          </a:xfrm>
          <a:prstGeom prst="rect">
            <a:avLst/>
          </a:prstGeom>
          <a:solidFill>
            <a:srgbClr val="8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kumimoji="1" lang="zh-CN" altLang="en-US">
              <a:solidFill>
                <a:prstClr val="white"/>
              </a:solidFill>
            </a:endParaRPr>
          </a:p>
        </p:txBody>
      </p:sp>
      <p:grpSp>
        <p:nvGrpSpPr>
          <p:cNvPr id="8" name="组合 8"/>
          <p:cNvGrpSpPr>
            <a:grpSpLocks/>
          </p:cNvGrpSpPr>
          <p:nvPr/>
        </p:nvGrpSpPr>
        <p:grpSpPr bwMode="auto">
          <a:xfrm>
            <a:off x="1252538" y="273050"/>
            <a:ext cx="1871662" cy="465138"/>
            <a:chOff x="1214033" y="260648"/>
            <a:chExt cx="1872208" cy="464727"/>
          </a:xfrm>
        </p:grpSpPr>
        <p:sp>
          <p:nvSpPr>
            <p:cNvPr id="9" name="文本框 8"/>
            <p:cNvSpPr txBox="1">
              <a:spLocks noChangeArrowheads="1"/>
            </p:cNvSpPr>
            <p:nvPr/>
          </p:nvSpPr>
          <p:spPr bwMode="auto">
            <a:xfrm>
              <a:off x="1214033" y="260648"/>
              <a:ext cx="1872208" cy="33783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dist" eaLnBrk="1" hangingPunct="1">
                <a:defRPr/>
              </a:pPr>
              <a:r>
                <a:rPr lang="zh-CN" altLang="en-US" sz="1600" b="1">
                  <a:solidFill>
                    <a:prstClr val="black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北京大学第三医院</a:t>
              </a:r>
            </a:p>
          </p:txBody>
        </p:sp>
        <p:sp>
          <p:nvSpPr>
            <p:cNvPr id="11" name="文本框 10"/>
            <p:cNvSpPr txBox="1">
              <a:spLocks noChangeArrowheads="1"/>
            </p:cNvSpPr>
            <p:nvPr/>
          </p:nvSpPr>
          <p:spPr bwMode="auto">
            <a:xfrm>
              <a:off x="1271200" y="509666"/>
              <a:ext cx="1786458" cy="21570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dist" eaLnBrk="1" hangingPunct="1">
                <a:defRPr/>
              </a:pPr>
              <a:r>
                <a:rPr lang="en-US" altLang="zh-CN" sz="800" b="1">
                  <a:solidFill>
                    <a:prstClr val="black"/>
                  </a:solidFill>
                  <a:ea typeface="华文中宋" panose="02010600040101010101" pitchFamily="2" charset="-122"/>
                  <a:cs typeface="Arial" panose="020B0604020202020204" pitchFamily="34" charset="0"/>
                </a:rPr>
                <a:t>Peking University Third Hospital</a:t>
              </a:r>
              <a:endParaRPr lang="zh-CN" altLang="en-US" sz="800" b="1">
                <a:solidFill>
                  <a:prstClr val="black"/>
                </a:solidFill>
                <a:ea typeface="华文中宋" panose="02010600040101010101" pitchFamily="2" charset="-122"/>
                <a:cs typeface="Arial" panose="020B0604020202020204" pitchFamily="34" charset="0"/>
              </a:endParaRPr>
            </a:p>
          </p:txBody>
        </p:sp>
      </p:grpSp>
      <p:sp>
        <p:nvSpPr>
          <p:cNvPr id="10" name="标题 1"/>
          <p:cNvSpPr>
            <a:spLocks noGrp="1"/>
          </p:cNvSpPr>
          <p:nvPr>
            <p:ph type="title"/>
          </p:nvPr>
        </p:nvSpPr>
        <p:spPr>
          <a:xfrm>
            <a:off x="-14485" y="2449414"/>
            <a:ext cx="12192000" cy="979587"/>
          </a:xfrm>
          <a:prstGeom prst="rect">
            <a:avLst/>
          </a:prstGeom>
        </p:spPr>
        <p:txBody>
          <a:bodyPr/>
          <a:lstStyle>
            <a:lvl1pPr>
              <a:defRPr sz="40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DD02589-E818-4C0A-BB86-0B77673378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598183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正文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059"/>
          <a:stretch>
            <a:fillRect/>
          </a:stretch>
        </p:blipFill>
        <p:spPr bwMode="auto">
          <a:xfrm>
            <a:off x="0" y="6381750"/>
            <a:ext cx="12192000" cy="476250"/>
          </a:xfrm>
          <a:prstGeom prst="rect">
            <a:avLst/>
          </a:prstGeom>
          <a:blipFill dpi="0" rotWithShape="1">
            <a:blip r:embed="rId2"/>
            <a:srcRect t="93059"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3" descr="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05" r="70795"/>
          <a:stretch>
            <a:fillRect/>
          </a:stretch>
        </p:blipFill>
        <p:spPr bwMode="auto">
          <a:xfrm>
            <a:off x="8639175" y="6381750"/>
            <a:ext cx="985838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组合 4"/>
          <p:cNvGrpSpPr>
            <a:grpSpLocks/>
          </p:cNvGrpSpPr>
          <p:nvPr/>
        </p:nvGrpSpPr>
        <p:grpSpPr bwMode="auto">
          <a:xfrm>
            <a:off x="323850" y="344488"/>
            <a:ext cx="182563" cy="633412"/>
            <a:chOff x="228660" y="180624"/>
            <a:chExt cx="165535" cy="575733"/>
          </a:xfrm>
        </p:grpSpPr>
        <p:sp>
          <p:nvSpPr>
            <p:cNvPr id="5" name="出自【趣你的PPT】(微信:qunideppt)：最优质的PPT资源库"/>
            <p:cNvSpPr/>
            <p:nvPr/>
          </p:nvSpPr>
          <p:spPr>
            <a:xfrm>
              <a:off x="228660" y="180624"/>
              <a:ext cx="115154" cy="510801"/>
            </a:xfrm>
            <a:prstGeom prst="rect">
              <a:avLst/>
            </a:prstGeom>
            <a:solidFill>
              <a:srgbClr val="EFD1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6" name="出自【趣你的PPT】(微信:qunideppt)：最优质的PPT资源库"/>
            <p:cNvSpPr/>
            <p:nvPr/>
          </p:nvSpPr>
          <p:spPr>
            <a:xfrm>
              <a:off x="279041" y="245556"/>
              <a:ext cx="115154" cy="510801"/>
            </a:xfrm>
            <a:prstGeom prst="rect">
              <a:avLst/>
            </a:prstGeom>
            <a:solidFill>
              <a:srgbClr val="F4E9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7" name="组合 7"/>
          <p:cNvGrpSpPr>
            <a:grpSpLocks/>
          </p:cNvGrpSpPr>
          <p:nvPr/>
        </p:nvGrpSpPr>
        <p:grpSpPr bwMode="auto">
          <a:xfrm>
            <a:off x="9650413" y="6381750"/>
            <a:ext cx="1871662" cy="465138"/>
            <a:chOff x="1214033" y="260648"/>
            <a:chExt cx="1872208" cy="464727"/>
          </a:xfrm>
        </p:grpSpPr>
        <p:sp>
          <p:nvSpPr>
            <p:cNvPr id="8" name="文本框 7"/>
            <p:cNvSpPr txBox="1">
              <a:spLocks noChangeArrowheads="1"/>
            </p:cNvSpPr>
            <p:nvPr/>
          </p:nvSpPr>
          <p:spPr bwMode="auto">
            <a:xfrm>
              <a:off x="1214033" y="260648"/>
              <a:ext cx="1872208" cy="33783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dist" eaLnBrk="1" hangingPunct="1">
                <a:defRPr/>
              </a:pPr>
              <a:r>
                <a:rPr lang="zh-CN" altLang="en-US" sz="1600" b="1">
                  <a:solidFill>
                    <a:prstClr val="black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北京大学第三医院</a:t>
              </a:r>
            </a:p>
          </p:txBody>
        </p:sp>
        <p:sp>
          <p:nvSpPr>
            <p:cNvPr id="9" name="文本框 8"/>
            <p:cNvSpPr txBox="1">
              <a:spLocks noChangeArrowheads="1"/>
            </p:cNvSpPr>
            <p:nvPr/>
          </p:nvSpPr>
          <p:spPr bwMode="auto">
            <a:xfrm>
              <a:off x="1271200" y="509666"/>
              <a:ext cx="1786458" cy="21570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dist" eaLnBrk="1" hangingPunct="1">
                <a:defRPr/>
              </a:pPr>
              <a:r>
                <a:rPr lang="en-US" altLang="zh-CN" sz="800" b="1">
                  <a:solidFill>
                    <a:prstClr val="black"/>
                  </a:solidFill>
                  <a:ea typeface="华文中宋" panose="02010600040101010101" pitchFamily="2" charset="-122"/>
                  <a:cs typeface="Arial" panose="020B0604020202020204" pitchFamily="34" charset="0"/>
                </a:rPr>
                <a:t>Peking University Third Hospital</a:t>
              </a:r>
              <a:endParaRPr lang="zh-CN" altLang="en-US" sz="800" b="1">
                <a:solidFill>
                  <a:prstClr val="black"/>
                </a:solidFill>
                <a:ea typeface="华文中宋" panose="02010600040101010101" pitchFamily="2" charset="-122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00135960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正文页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燕尾形 1"/>
          <p:cNvSpPr/>
          <p:nvPr/>
        </p:nvSpPr>
        <p:spPr>
          <a:xfrm>
            <a:off x="0" y="6202363"/>
            <a:ext cx="12192000" cy="571500"/>
          </a:xfrm>
          <a:custGeom>
            <a:avLst/>
            <a:gdLst>
              <a:gd name="connsiteX0" fmla="*/ 0 w 9056914"/>
              <a:gd name="connsiteY0" fmla="*/ 0 h 368271"/>
              <a:gd name="connsiteX1" fmla="*/ 8872779 w 9056914"/>
              <a:gd name="connsiteY1" fmla="*/ 0 h 368271"/>
              <a:gd name="connsiteX2" fmla="*/ 9056914 w 9056914"/>
              <a:gd name="connsiteY2" fmla="*/ 184136 h 368271"/>
              <a:gd name="connsiteX3" fmla="*/ 8872779 w 9056914"/>
              <a:gd name="connsiteY3" fmla="*/ 368271 h 368271"/>
              <a:gd name="connsiteX4" fmla="*/ 0 w 9056914"/>
              <a:gd name="connsiteY4" fmla="*/ 368271 h 368271"/>
              <a:gd name="connsiteX5" fmla="*/ 184136 w 9056914"/>
              <a:gd name="connsiteY5" fmla="*/ 184136 h 368271"/>
              <a:gd name="connsiteX6" fmla="*/ 0 w 9056914"/>
              <a:gd name="connsiteY6" fmla="*/ 0 h 368271"/>
              <a:gd name="connsiteX0" fmla="*/ 0 w 8872779"/>
              <a:gd name="connsiteY0" fmla="*/ 0 h 368271"/>
              <a:gd name="connsiteX1" fmla="*/ 8872779 w 8872779"/>
              <a:gd name="connsiteY1" fmla="*/ 0 h 368271"/>
              <a:gd name="connsiteX2" fmla="*/ 8650514 w 8872779"/>
              <a:gd name="connsiteY2" fmla="*/ 184136 h 368271"/>
              <a:gd name="connsiteX3" fmla="*/ 8872779 w 8872779"/>
              <a:gd name="connsiteY3" fmla="*/ 368271 h 368271"/>
              <a:gd name="connsiteX4" fmla="*/ 0 w 8872779"/>
              <a:gd name="connsiteY4" fmla="*/ 368271 h 368271"/>
              <a:gd name="connsiteX5" fmla="*/ 184136 w 8872779"/>
              <a:gd name="connsiteY5" fmla="*/ 184136 h 368271"/>
              <a:gd name="connsiteX6" fmla="*/ 0 w 8872779"/>
              <a:gd name="connsiteY6" fmla="*/ 0 h 368271"/>
              <a:gd name="connsiteX0" fmla="*/ 0 w 8872779"/>
              <a:gd name="connsiteY0" fmla="*/ 0 h 368271"/>
              <a:gd name="connsiteX1" fmla="*/ 8872779 w 8872779"/>
              <a:gd name="connsiteY1" fmla="*/ 0 h 368271"/>
              <a:gd name="connsiteX2" fmla="*/ 8650514 w 8872779"/>
              <a:gd name="connsiteY2" fmla="*/ 184136 h 368271"/>
              <a:gd name="connsiteX3" fmla="*/ 8872779 w 8872779"/>
              <a:gd name="connsiteY3" fmla="*/ 368271 h 368271"/>
              <a:gd name="connsiteX4" fmla="*/ 0 w 8872779"/>
              <a:gd name="connsiteY4" fmla="*/ 368271 h 368271"/>
              <a:gd name="connsiteX5" fmla="*/ 271221 w 8872779"/>
              <a:gd name="connsiteY5" fmla="*/ 184136 h 368271"/>
              <a:gd name="connsiteX6" fmla="*/ 0 w 8872779"/>
              <a:gd name="connsiteY6" fmla="*/ 0 h 368271"/>
              <a:gd name="connsiteX0" fmla="*/ 0 w 8872779"/>
              <a:gd name="connsiteY0" fmla="*/ 0 h 368271"/>
              <a:gd name="connsiteX1" fmla="*/ 8872779 w 8872779"/>
              <a:gd name="connsiteY1" fmla="*/ 0 h 368271"/>
              <a:gd name="connsiteX2" fmla="*/ 8650514 w 8872779"/>
              <a:gd name="connsiteY2" fmla="*/ 184136 h 368271"/>
              <a:gd name="connsiteX3" fmla="*/ 8872779 w 8872779"/>
              <a:gd name="connsiteY3" fmla="*/ 368271 h 368271"/>
              <a:gd name="connsiteX4" fmla="*/ 0 w 8872779"/>
              <a:gd name="connsiteY4" fmla="*/ 368271 h 368271"/>
              <a:gd name="connsiteX5" fmla="*/ 4010 w 8872779"/>
              <a:gd name="connsiteY5" fmla="*/ 177500 h 368271"/>
              <a:gd name="connsiteX6" fmla="*/ 0 w 8872779"/>
              <a:gd name="connsiteY6" fmla="*/ 0 h 368271"/>
              <a:gd name="connsiteX0" fmla="*/ 0 w 8872779"/>
              <a:gd name="connsiteY0" fmla="*/ 0 h 368271"/>
              <a:gd name="connsiteX1" fmla="*/ 8872779 w 8872779"/>
              <a:gd name="connsiteY1" fmla="*/ 0 h 368271"/>
              <a:gd name="connsiteX2" fmla="*/ 8862913 w 8872779"/>
              <a:gd name="connsiteY2" fmla="*/ 190773 h 368271"/>
              <a:gd name="connsiteX3" fmla="*/ 8872779 w 8872779"/>
              <a:gd name="connsiteY3" fmla="*/ 368271 h 368271"/>
              <a:gd name="connsiteX4" fmla="*/ 0 w 8872779"/>
              <a:gd name="connsiteY4" fmla="*/ 368271 h 368271"/>
              <a:gd name="connsiteX5" fmla="*/ 4010 w 8872779"/>
              <a:gd name="connsiteY5" fmla="*/ 177500 h 368271"/>
              <a:gd name="connsiteX6" fmla="*/ 0 w 8872779"/>
              <a:gd name="connsiteY6" fmla="*/ 0 h 368271"/>
              <a:gd name="connsiteX0" fmla="*/ 0 w 8877053"/>
              <a:gd name="connsiteY0" fmla="*/ 0 h 368271"/>
              <a:gd name="connsiteX1" fmla="*/ 8872779 w 8877053"/>
              <a:gd name="connsiteY1" fmla="*/ 0 h 368271"/>
              <a:gd name="connsiteX2" fmla="*/ 8877053 w 8877053"/>
              <a:gd name="connsiteY2" fmla="*/ 197409 h 368271"/>
              <a:gd name="connsiteX3" fmla="*/ 8872779 w 8877053"/>
              <a:gd name="connsiteY3" fmla="*/ 368271 h 368271"/>
              <a:gd name="connsiteX4" fmla="*/ 0 w 8877053"/>
              <a:gd name="connsiteY4" fmla="*/ 368271 h 368271"/>
              <a:gd name="connsiteX5" fmla="*/ 4010 w 8877053"/>
              <a:gd name="connsiteY5" fmla="*/ 177500 h 368271"/>
              <a:gd name="connsiteX6" fmla="*/ 0 w 8877053"/>
              <a:gd name="connsiteY6" fmla="*/ 0 h 368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77053" h="368271">
                <a:moveTo>
                  <a:pt x="0" y="0"/>
                </a:moveTo>
                <a:lnTo>
                  <a:pt x="8872779" y="0"/>
                </a:lnTo>
                <a:cubicBezTo>
                  <a:pt x="8874204" y="65803"/>
                  <a:pt x="8875628" y="131606"/>
                  <a:pt x="8877053" y="197409"/>
                </a:cubicBezTo>
                <a:lnTo>
                  <a:pt x="8872779" y="368271"/>
                </a:lnTo>
                <a:lnTo>
                  <a:pt x="0" y="368271"/>
                </a:lnTo>
                <a:cubicBezTo>
                  <a:pt x="1337" y="304681"/>
                  <a:pt x="2673" y="241090"/>
                  <a:pt x="4010" y="177500"/>
                </a:cubicBezTo>
                <a:cubicBezTo>
                  <a:pt x="2673" y="118333"/>
                  <a:pt x="1337" y="59167"/>
                  <a:pt x="0" y="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9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0" y="788988"/>
            <a:ext cx="121920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4" name="图片 4" descr="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290"/>
          <a:stretch>
            <a:fillRect/>
          </a:stretch>
        </p:blipFill>
        <p:spPr bwMode="auto">
          <a:xfrm>
            <a:off x="465138" y="6202363"/>
            <a:ext cx="842962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1200150" y="6303963"/>
            <a:ext cx="2303463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defTabSz="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团结</a:t>
            </a:r>
            <a:r>
              <a:rPr lang="en-US" altLang="zh-CN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/</a:t>
            </a:r>
            <a:r>
              <a:rPr lang="zh-CN" altLang="en-US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奉献</a:t>
            </a:r>
            <a:r>
              <a:rPr lang="en-US" altLang="zh-CN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/</a:t>
            </a:r>
            <a:r>
              <a:rPr lang="zh-CN" altLang="en-US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求实</a:t>
            </a:r>
            <a:r>
              <a:rPr lang="en-US" altLang="zh-CN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/</a:t>
            </a:r>
            <a:r>
              <a:rPr lang="zh-CN" altLang="en-US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创新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DD02589-E818-4C0A-BB86-0B77673378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518089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正文页-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0" y="6472238"/>
            <a:ext cx="12192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" name="组合 4"/>
          <p:cNvGrpSpPr>
            <a:grpSpLocks/>
          </p:cNvGrpSpPr>
          <p:nvPr/>
        </p:nvGrpSpPr>
        <p:grpSpPr bwMode="auto">
          <a:xfrm>
            <a:off x="4067175" y="6110288"/>
            <a:ext cx="4057650" cy="633412"/>
            <a:chOff x="3042797" y="2733318"/>
            <a:chExt cx="3043519" cy="475103"/>
          </a:xfrm>
        </p:grpSpPr>
        <p:sp>
          <p:nvSpPr>
            <p:cNvPr id="5" name="矩形: 圆角 5"/>
            <p:cNvSpPr/>
            <p:nvPr/>
          </p:nvSpPr>
          <p:spPr>
            <a:xfrm>
              <a:off x="3042797" y="2766659"/>
              <a:ext cx="3043519" cy="44176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1001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" name="矩形: 圆角 6"/>
            <p:cNvSpPr/>
            <p:nvPr/>
          </p:nvSpPr>
          <p:spPr>
            <a:xfrm>
              <a:off x="3114241" y="2804762"/>
              <a:ext cx="2916111" cy="370318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1001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pic>
          <p:nvPicPr>
            <p:cNvPr id="7" name="图片 7" descr="logo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9408" b="7410"/>
            <a:stretch>
              <a:fillRect/>
            </a:stretch>
          </p:blipFill>
          <p:spPr bwMode="auto">
            <a:xfrm>
              <a:off x="3349438" y="2733318"/>
              <a:ext cx="777971" cy="4751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" name="组合 8"/>
          <p:cNvGrpSpPr>
            <a:grpSpLocks/>
          </p:cNvGrpSpPr>
          <p:nvPr/>
        </p:nvGrpSpPr>
        <p:grpSpPr bwMode="auto">
          <a:xfrm>
            <a:off x="5608638" y="6216650"/>
            <a:ext cx="1873250" cy="465138"/>
            <a:chOff x="1214033" y="260648"/>
            <a:chExt cx="1872208" cy="464727"/>
          </a:xfrm>
        </p:grpSpPr>
        <p:sp>
          <p:nvSpPr>
            <p:cNvPr id="10" name="文本框 9"/>
            <p:cNvSpPr txBox="1">
              <a:spLocks noChangeArrowheads="1"/>
            </p:cNvSpPr>
            <p:nvPr/>
          </p:nvSpPr>
          <p:spPr bwMode="auto">
            <a:xfrm>
              <a:off x="1214033" y="260648"/>
              <a:ext cx="1872208" cy="33783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dist" eaLnBrk="1" hangingPunct="1">
                <a:defRPr/>
              </a:pPr>
              <a:r>
                <a:rPr lang="zh-CN" altLang="en-US" sz="1600" b="1">
                  <a:solidFill>
                    <a:prstClr val="black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北京大学第三医院</a:t>
              </a:r>
            </a:p>
          </p:txBody>
        </p:sp>
        <p:sp>
          <p:nvSpPr>
            <p:cNvPr id="11" name="文本框 10"/>
            <p:cNvSpPr txBox="1">
              <a:spLocks noChangeArrowheads="1"/>
            </p:cNvSpPr>
            <p:nvPr/>
          </p:nvSpPr>
          <p:spPr bwMode="auto">
            <a:xfrm>
              <a:off x="1271151" y="509666"/>
              <a:ext cx="1786531" cy="21570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dist" eaLnBrk="1" hangingPunct="1">
                <a:defRPr/>
              </a:pPr>
              <a:r>
                <a:rPr lang="en-US" altLang="zh-CN" sz="800" b="1">
                  <a:solidFill>
                    <a:prstClr val="black"/>
                  </a:solidFill>
                  <a:ea typeface="华文中宋" panose="02010600040101010101" pitchFamily="2" charset="-122"/>
                  <a:cs typeface="Arial" panose="020B0604020202020204" pitchFamily="34" charset="0"/>
                </a:rPr>
                <a:t>Peking University Third Hospital</a:t>
              </a:r>
              <a:endParaRPr lang="zh-CN" altLang="en-US" sz="800" b="1">
                <a:solidFill>
                  <a:prstClr val="black"/>
                </a:solidFill>
                <a:ea typeface="华文中宋" panose="02010600040101010101" pitchFamily="2" charset="-122"/>
                <a:cs typeface="Arial" panose="020B0604020202020204" pitchFamily="34" charset="0"/>
              </a:endParaRPr>
            </a:p>
          </p:txBody>
        </p:sp>
      </p:grpSp>
      <p:sp>
        <p:nvSpPr>
          <p:cNvPr id="9" name="标题 1"/>
          <p:cNvSpPr>
            <a:spLocks noGrp="1"/>
          </p:cNvSpPr>
          <p:nvPr>
            <p:ph type="title"/>
          </p:nvPr>
        </p:nvSpPr>
        <p:spPr>
          <a:xfrm>
            <a:off x="212652" y="179378"/>
            <a:ext cx="2406368" cy="412651"/>
          </a:xfrm>
          <a:prstGeom prst="rect">
            <a:avLst/>
          </a:prstGeom>
        </p:spPr>
        <p:txBody>
          <a:bodyPr/>
          <a:lstStyle>
            <a:lvl1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77452531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正文页-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>
            <a:cxnSpLocks/>
          </p:cNvCxnSpPr>
          <p:nvPr/>
        </p:nvCxnSpPr>
        <p:spPr>
          <a:xfrm>
            <a:off x="7572375" y="6496050"/>
            <a:ext cx="4619625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" name="直接连接符 2"/>
          <p:cNvCxnSpPr>
            <a:cxnSpLocks/>
          </p:cNvCxnSpPr>
          <p:nvPr/>
        </p:nvCxnSpPr>
        <p:spPr>
          <a:xfrm>
            <a:off x="0" y="6496050"/>
            <a:ext cx="4594225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4" name="组合 4"/>
          <p:cNvGrpSpPr>
            <a:grpSpLocks/>
          </p:cNvGrpSpPr>
          <p:nvPr/>
        </p:nvGrpSpPr>
        <p:grpSpPr bwMode="auto">
          <a:xfrm>
            <a:off x="387350" y="279400"/>
            <a:ext cx="269875" cy="596900"/>
            <a:chOff x="290946" y="152401"/>
            <a:chExt cx="277088" cy="817418"/>
          </a:xfrm>
        </p:grpSpPr>
        <p:sp>
          <p:nvSpPr>
            <p:cNvPr id="5" name="矩形 4"/>
            <p:cNvSpPr/>
            <p:nvPr/>
          </p:nvSpPr>
          <p:spPr>
            <a:xfrm>
              <a:off x="290946" y="152401"/>
              <a:ext cx="193962" cy="70654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374073" y="263275"/>
              <a:ext cx="193961" cy="706544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grpSp>
        <p:nvGrpSpPr>
          <p:cNvPr id="7" name="组合 7"/>
          <p:cNvGrpSpPr>
            <a:grpSpLocks/>
          </p:cNvGrpSpPr>
          <p:nvPr/>
        </p:nvGrpSpPr>
        <p:grpSpPr bwMode="auto">
          <a:xfrm>
            <a:off x="5087938" y="6264275"/>
            <a:ext cx="1871662" cy="465138"/>
            <a:chOff x="1214033" y="260648"/>
            <a:chExt cx="1872208" cy="464727"/>
          </a:xfrm>
        </p:grpSpPr>
        <p:sp>
          <p:nvSpPr>
            <p:cNvPr id="8" name="文本框 7"/>
            <p:cNvSpPr txBox="1">
              <a:spLocks noChangeArrowheads="1"/>
            </p:cNvSpPr>
            <p:nvPr/>
          </p:nvSpPr>
          <p:spPr bwMode="auto">
            <a:xfrm>
              <a:off x="1214033" y="260648"/>
              <a:ext cx="1872208" cy="33783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dist" eaLnBrk="1" hangingPunct="1">
                <a:defRPr/>
              </a:pPr>
              <a:r>
                <a:rPr lang="zh-CN" altLang="en-US" sz="1600" b="1">
                  <a:solidFill>
                    <a:prstClr val="black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北京大学第三医院</a:t>
              </a:r>
            </a:p>
          </p:txBody>
        </p:sp>
        <p:sp>
          <p:nvSpPr>
            <p:cNvPr id="9" name="文本框 8"/>
            <p:cNvSpPr txBox="1">
              <a:spLocks noChangeArrowheads="1"/>
            </p:cNvSpPr>
            <p:nvPr/>
          </p:nvSpPr>
          <p:spPr bwMode="auto">
            <a:xfrm>
              <a:off x="1271200" y="509666"/>
              <a:ext cx="1786458" cy="21570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dist" eaLnBrk="1" hangingPunct="1">
                <a:defRPr/>
              </a:pPr>
              <a:r>
                <a:rPr lang="en-US" altLang="zh-CN" sz="800" b="1">
                  <a:solidFill>
                    <a:prstClr val="black"/>
                  </a:solidFill>
                  <a:ea typeface="华文中宋" panose="02010600040101010101" pitchFamily="2" charset="-122"/>
                  <a:cs typeface="Arial" panose="020B0604020202020204" pitchFamily="34" charset="0"/>
                </a:rPr>
                <a:t>Peking University Third Hospital</a:t>
              </a:r>
              <a:endParaRPr lang="zh-CN" altLang="en-US" sz="800" b="1">
                <a:solidFill>
                  <a:prstClr val="black"/>
                </a:solidFill>
                <a:ea typeface="华文中宋" panose="02010600040101010101" pitchFamily="2" charset="-122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9986598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正文页-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649788" y="6356350"/>
            <a:ext cx="7542212" cy="371475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sz="1350">
              <a:solidFill>
                <a:prstClr val="white"/>
              </a:solidFill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0" y="981075"/>
            <a:ext cx="12192000" cy="0"/>
          </a:xfrm>
          <a:prstGeom prst="line">
            <a:avLst/>
          </a:prstGeom>
          <a:ln w="38100">
            <a:solidFill>
              <a:srgbClr val="BA000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4" name="出自【趣你的PPT】(微信:qunideppt)：最优质的PPT资源库"/>
          <p:cNvCxnSpPr>
            <a:cxnSpLocks/>
          </p:cNvCxnSpPr>
          <p:nvPr/>
        </p:nvCxnSpPr>
        <p:spPr>
          <a:xfrm flipV="1">
            <a:off x="327025" y="850900"/>
            <a:ext cx="1816100" cy="9525"/>
          </a:xfrm>
          <a:prstGeom prst="line">
            <a:avLst/>
          </a:prstGeom>
          <a:ln w="12700">
            <a:solidFill>
              <a:srgbClr val="BE1E2E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334963" y="349250"/>
            <a:ext cx="595312" cy="323850"/>
          </a:xfrm>
          <a:prstGeom prst="rect">
            <a:avLst/>
          </a:prstGeom>
          <a:solidFill>
            <a:srgbClr val="BA0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sz="1500" b="1" dirty="0">
              <a:solidFill>
                <a:prstClr val="white"/>
              </a:solidFill>
              <a:latin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6323013"/>
            <a:ext cx="1409700" cy="371475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sz="1350">
              <a:solidFill>
                <a:prstClr val="white"/>
              </a:solidFill>
            </a:endParaRPr>
          </a:p>
        </p:txBody>
      </p:sp>
      <p:grpSp>
        <p:nvGrpSpPr>
          <p:cNvPr id="7" name="组合 7"/>
          <p:cNvGrpSpPr>
            <a:grpSpLocks/>
          </p:cNvGrpSpPr>
          <p:nvPr/>
        </p:nvGrpSpPr>
        <p:grpSpPr bwMode="auto">
          <a:xfrm>
            <a:off x="1490663" y="6307138"/>
            <a:ext cx="1873250" cy="463550"/>
            <a:chOff x="1214033" y="260648"/>
            <a:chExt cx="1872208" cy="464727"/>
          </a:xfrm>
        </p:grpSpPr>
        <p:sp>
          <p:nvSpPr>
            <p:cNvPr id="8" name="文本框 7"/>
            <p:cNvSpPr txBox="1">
              <a:spLocks noChangeArrowheads="1"/>
            </p:cNvSpPr>
            <p:nvPr/>
          </p:nvSpPr>
          <p:spPr bwMode="auto">
            <a:xfrm>
              <a:off x="1214033" y="260648"/>
              <a:ext cx="1872208" cy="33899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dist" eaLnBrk="1" hangingPunct="1">
                <a:defRPr/>
              </a:pPr>
              <a:r>
                <a:rPr lang="zh-CN" altLang="en-US" sz="1600" b="1">
                  <a:solidFill>
                    <a:prstClr val="black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北京大学第三医院</a:t>
              </a:r>
            </a:p>
          </p:txBody>
        </p:sp>
        <p:sp>
          <p:nvSpPr>
            <p:cNvPr id="9" name="文本框 8"/>
            <p:cNvSpPr txBox="1">
              <a:spLocks noChangeArrowheads="1"/>
            </p:cNvSpPr>
            <p:nvPr/>
          </p:nvSpPr>
          <p:spPr bwMode="auto">
            <a:xfrm>
              <a:off x="1271151" y="510518"/>
              <a:ext cx="1786531" cy="21485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dist" eaLnBrk="1" hangingPunct="1">
                <a:defRPr/>
              </a:pPr>
              <a:r>
                <a:rPr lang="en-US" altLang="zh-CN" sz="800" b="1">
                  <a:solidFill>
                    <a:prstClr val="black"/>
                  </a:solidFill>
                  <a:ea typeface="华文中宋" panose="02010600040101010101" pitchFamily="2" charset="-122"/>
                  <a:cs typeface="Arial" panose="020B0604020202020204" pitchFamily="34" charset="0"/>
                </a:rPr>
                <a:t>Peking University Third Hospital</a:t>
              </a:r>
              <a:endParaRPr lang="zh-CN" altLang="en-US" sz="800" b="1">
                <a:solidFill>
                  <a:prstClr val="black"/>
                </a:solidFill>
                <a:ea typeface="华文中宋" panose="02010600040101010101" pitchFamily="2" charset="-122"/>
                <a:cs typeface="Arial" panose="020B0604020202020204" pitchFamily="34" charset="0"/>
              </a:endParaRPr>
            </a:p>
          </p:txBody>
        </p:sp>
      </p:grp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3333750" y="6189663"/>
            <a:ext cx="1173163" cy="64611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团结</a:t>
            </a:r>
            <a:r>
              <a:rPr lang="en-US" altLang="zh-CN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/</a:t>
            </a:r>
            <a:r>
              <a:rPr lang="zh-CN" altLang="en-US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奉献</a:t>
            </a:r>
            <a:endParaRPr lang="en-US" altLang="zh-CN">
              <a:solidFill>
                <a:srgbClr val="000000"/>
              </a:solidFill>
              <a:latin typeface="华文行楷" panose="02010800040101010101" pitchFamily="2" charset="-122"/>
              <a:ea typeface="华文行楷" panose="02010800040101010101" pitchFamily="2" charset="-122"/>
              <a:sym typeface="+mn-ea"/>
            </a:endParaRPr>
          </a:p>
          <a:p>
            <a:pPr algn="ctr" eaLnBrk="1" hangingPunct="1"/>
            <a:r>
              <a:rPr lang="zh-CN" altLang="en-US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求实</a:t>
            </a:r>
            <a:r>
              <a:rPr lang="en-US" altLang="zh-CN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/</a:t>
            </a:r>
            <a:r>
              <a:rPr lang="zh-CN" altLang="en-US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创新</a:t>
            </a:r>
          </a:p>
        </p:txBody>
      </p:sp>
      <p:sp>
        <p:nvSpPr>
          <p:cNvPr id="11" name="幻灯片编号占位符 3"/>
          <p:cNvSpPr>
            <a:spLocks noGrp="1"/>
          </p:cNvSpPr>
          <p:nvPr>
            <p:ph type="sldNum" sz="quarter" idx="10"/>
          </p:nvPr>
        </p:nvSpPr>
        <p:spPr>
          <a:xfrm>
            <a:off x="8737600" y="6356350"/>
            <a:ext cx="2844800" cy="365125"/>
          </a:xfrm>
        </p:spPr>
        <p:txBody>
          <a:bodyPr/>
          <a:lstStyle>
            <a:lvl1pPr algn="l" eaLnBrk="1" hangingPunct="1">
              <a:defRPr kumimoji="1" sz="1800">
                <a:ea typeface="宋体" panose="02010600030101010101" pitchFamily="2" charset="-122"/>
              </a:defRPr>
            </a:lvl1pPr>
          </a:lstStyle>
          <a:p>
            <a:fld id="{4DD02589-E818-4C0A-BB86-0B77673378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360685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正文页-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19063" y="6154738"/>
            <a:ext cx="11009312" cy="5334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4" name="等腰三角形 3"/>
          <p:cNvSpPr/>
          <p:nvPr/>
        </p:nvSpPr>
        <p:spPr>
          <a:xfrm rot="2738145">
            <a:off x="5885656" y="-184944"/>
            <a:ext cx="420688" cy="431800"/>
          </a:xfrm>
          <a:prstGeom prst="triangle">
            <a:avLst>
              <a:gd name="adj" fmla="val 100000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8904288" y="6246813"/>
            <a:ext cx="2224087" cy="3683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团结</a:t>
            </a:r>
            <a:r>
              <a:rPr lang="en-US" altLang="zh-CN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/</a:t>
            </a:r>
            <a:r>
              <a:rPr lang="zh-CN" altLang="en-US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奉献</a:t>
            </a:r>
            <a:r>
              <a:rPr lang="en-US" altLang="zh-CN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/</a:t>
            </a:r>
            <a:r>
              <a:rPr lang="zh-CN" altLang="en-US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求实</a:t>
            </a:r>
            <a:r>
              <a:rPr lang="en-US" altLang="zh-CN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/</a:t>
            </a:r>
            <a:r>
              <a:rPr lang="zh-CN" altLang="en-US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创新</a:t>
            </a:r>
          </a:p>
        </p:txBody>
      </p:sp>
      <p:pic>
        <p:nvPicPr>
          <p:cNvPr id="6" name="图片 6" descr="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408" b="7410"/>
          <a:stretch>
            <a:fillRect/>
          </a:stretch>
        </p:blipFill>
        <p:spPr bwMode="auto">
          <a:xfrm>
            <a:off x="11128375" y="6105525"/>
            <a:ext cx="1036638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4892813" y="404617"/>
            <a:ext cx="2406368" cy="412651"/>
          </a:xfrm>
          <a:prstGeom prst="rect">
            <a:avLst/>
          </a:prstGeom>
        </p:spPr>
        <p:txBody>
          <a:bodyPr/>
          <a:lstStyle>
            <a:lvl1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42045574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燕尾形 1"/>
          <p:cNvSpPr/>
          <p:nvPr/>
        </p:nvSpPr>
        <p:spPr>
          <a:xfrm>
            <a:off x="0" y="6426200"/>
            <a:ext cx="12192000" cy="401638"/>
          </a:xfrm>
          <a:custGeom>
            <a:avLst/>
            <a:gdLst>
              <a:gd name="connsiteX0" fmla="*/ 0 w 9056914"/>
              <a:gd name="connsiteY0" fmla="*/ 0 h 368271"/>
              <a:gd name="connsiteX1" fmla="*/ 8872779 w 9056914"/>
              <a:gd name="connsiteY1" fmla="*/ 0 h 368271"/>
              <a:gd name="connsiteX2" fmla="*/ 9056914 w 9056914"/>
              <a:gd name="connsiteY2" fmla="*/ 184136 h 368271"/>
              <a:gd name="connsiteX3" fmla="*/ 8872779 w 9056914"/>
              <a:gd name="connsiteY3" fmla="*/ 368271 h 368271"/>
              <a:gd name="connsiteX4" fmla="*/ 0 w 9056914"/>
              <a:gd name="connsiteY4" fmla="*/ 368271 h 368271"/>
              <a:gd name="connsiteX5" fmla="*/ 184136 w 9056914"/>
              <a:gd name="connsiteY5" fmla="*/ 184136 h 368271"/>
              <a:gd name="connsiteX6" fmla="*/ 0 w 9056914"/>
              <a:gd name="connsiteY6" fmla="*/ 0 h 368271"/>
              <a:gd name="connsiteX0-1" fmla="*/ 0 w 8872779"/>
              <a:gd name="connsiteY0-2" fmla="*/ 0 h 368271"/>
              <a:gd name="connsiteX1-3" fmla="*/ 8872779 w 8872779"/>
              <a:gd name="connsiteY1-4" fmla="*/ 0 h 368271"/>
              <a:gd name="connsiteX2-5" fmla="*/ 8650514 w 8872779"/>
              <a:gd name="connsiteY2-6" fmla="*/ 184136 h 368271"/>
              <a:gd name="connsiteX3-7" fmla="*/ 8872779 w 8872779"/>
              <a:gd name="connsiteY3-8" fmla="*/ 368271 h 368271"/>
              <a:gd name="connsiteX4-9" fmla="*/ 0 w 8872779"/>
              <a:gd name="connsiteY4-10" fmla="*/ 368271 h 368271"/>
              <a:gd name="connsiteX5-11" fmla="*/ 184136 w 8872779"/>
              <a:gd name="connsiteY5-12" fmla="*/ 184136 h 368271"/>
              <a:gd name="connsiteX6-13" fmla="*/ 0 w 8872779"/>
              <a:gd name="connsiteY6-14" fmla="*/ 0 h 368271"/>
              <a:gd name="connsiteX0-15" fmla="*/ 0 w 8872779"/>
              <a:gd name="connsiteY0-16" fmla="*/ 0 h 368271"/>
              <a:gd name="connsiteX1-17" fmla="*/ 8872779 w 8872779"/>
              <a:gd name="connsiteY1-18" fmla="*/ 0 h 368271"/>
              <a:gd name="connsiteX2-19" fmla="*/ 8650514 w 8872779"/>
              <a:gd name="connsiteY2-20" fmla="*/ 184136 h 368271"/>
              <a:gd name="connsiteX3-21" fmla="*/ 8872779 w 8872779"/>
              <a:gd name="connsiteY3-22" fmla="*/ 368271 h 368271"/>
              <a:gd name="connsiteX4-23" fmla="*/ 0 w 8872779"/>
              <a:gd name="connsiteY4-24" fmla="*/ 368271 h 368271"/>
              <a:gd name="connsiteX5-25" fmla="*/ 271221 w 8872779"/>
              <a:gd name="connsiteY5-26" fmla="*/ 184136 h 368271"/>
              <a:gd name="connsiteX6-27" fmla="*/ 0 w 8872779"/>
              <a:gd name="connsiteY6-28" fmla="*/ 0 h 368271"/>
              <a:gd name="connsiteX0-29" fmla="*/ 0 w 8872779"/>
              <a:gd name="connsiteY0-30" fmla="*/ 0 h 368271"/>
              <a:gd name="connsiteX1-31" fmla="*/ 8872779 w 8872779"/>
              <a:gd name="connsiteY1-32" fmla="*/ 0 h 368271"/>
              <a:gd name="connsiteX2-33" fmla="*/ 8650514 w 8872779"/>
              <a:gd name="connsiteY2-34" fmla="*/ 184136 h 368271"/>
              <a:gd name="connsiteX3-35" fmla="*/ 8872779 w 8872779"/>
              <a:gd name="connsiteY3-36" fmla="*/ 368271 h 368271"/>
              <a:gd name="connsiteX4-37" fmla="*/ 0 w 8872779"/>
              <a:gd name="connsiteY4-38" fmla="*/ 368271 h 368271"/>
              <a:gd name="connsiteX5-39" fmla="*/ 4010 w 8872779"/>
              <a:gd name="connsiteY5-40" fmla="*/ 177500 h 368271"/>
              <a:gd name="connsiteX6-41" fmla="*/ 0 w 8872779"/>
              <a:gd name="connsiteY6-42" fmla="*/ 0 h 368271"/>
              <a:gd name="connsiteX0-43" fmla="*/ 0 w 8872779"/>
              <a:gd name="connsiteY0-44" fmla="*/ 0 h 368271"/>
              <a:gd name="connsiteX1-45" fmla="*/ 8872779 w 8872779"/>
              <a:gd name="connsiteY1-46" fmla="*/ 0 h 368271"/>
              <a:gd name="connsiteX2-47" fmla="*/ 8862913 w 8872779"/>
              <a:gd name="connsiteY2-48" fmla="*/ 190773 h 368271"/>
              <a:gd name="connsiteX3-49" fmla="*/ 8872779 w 8872779"/>
              <a:gd name="connsiteY3-50" fmla="*/ 368271 h 368271"/>
              <a:gd name="connsiteX4-51" fmla="*/ 0 w 8872779"/>
              <a:gd name="connsiteY4-52" fmla="*/ 368271 h 368271"/>
              <a:gd name="connsiteX5-53" fmla="*/ 4010 w 8872779"/>
              <a:gd name="connsiteY5-54" fmla="*/ 177500 h 368271"/>
              <a:gd name="connsiteX6-55" fmla="*/ 0 w 8872779"/>
              <a:gd name="connsiteY6-56" fmla="*/ 0 h 368271"/>
              <a:gd name="connsiteX0-57" fmla="*/ 0 w 8877053"/>
              <a:gd name="connsiteY0-58" fmla="*/ 0 h 368271"/>
              <a:gd name="connsiteX1-59" fmla="*/ 8872779 w 8877053"/>
              <a:gd name="connsiteY1-60" fmla="*/ 0 h 368271"/>
              <a:gd name="connsiteX2-61" fmla="*/ 8877053 w 8877053"/>
              <a:gd name="connsiteY2-62" fmla="*/ 197409 h 368271"/>
              <a:gd name="connsiteX3-63" fmla="*/ 8872779 w 8877053"/>
              <a:gd name="connsiteY3-64" fmla="*/ 368271 h 368271"/>
              <a:gd name="connsiteX4-65" fmla="*/ 0 w 8877053"/>
              <a:gd name="connsiteY4-66" fmla="*/ 368271 h 368271"/>
              <a:gd name="connsiteX5-67" fmla="*/ 4010 w 8877053"/>
              <a:gd name="connsiteY5-68" fmla="*/ 177500 h 368271"/>
              <a:gd name="connsiteX6-69" fmla="*/ 0 w 8877053"/>
              <a:gd name="connsiteY6-70" fmla="*/ 0 h 36827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8877053" h="368271">
                <a:moveTo>
                  <a:pt x="0" y="0"/>
                </a:moveTo>
                <a:lnTo>
                  <a:pt x="8872779" y="0"/>
                </a:lnTo>
                <a:cubicBezTo>
                  <a:pt x="8874204" y="65803"/>
                  <a:pt x="8875628" y="131606"/>
                  <a:pt x="8877053" y="197409"/>
                </a:cubicBezTo>
                <a:lnTo>
                  <a:pt x="8872779" y="368271"/>
                </a:lnTo>
                <a:lnTo>
                  <a:pt x="0" y="368271"/>
                </a:lnTo>
                <a:cubicBezTo>
                  <a:pt x="1337" y="304681"/>
                  <a:pt x="2673" y="241090"/>
                  <a:pt x="4010" y="177500"/>
                </a:cubicBezTo>
                <a:cubicBezTo>
                  <a:pt x="2673" y="118333"/>
                  <a:pt x="1337" y="59167"/>
                  <a:pt x="0" y="0"/>
                </a:cubicBezTo>
                <a:close/>
              </a:path>
            </a:pathLst>
          </a:custGeom>
          <a:solidFill>
            <a:srgbClr val="F0D6D7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18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1289050" y="6453188"/>
            <a:ext cx="2687638" cy="3397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defTabSz="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60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团结</a:t>
            </a:r>
            <a:r>
              <a:rPr lang="en-US" altLang="zh-CN" sz="160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/</a:t>
            </a:r>
            <a:r>
              <a:rPr lang="zh-CN" altLang="en-US" sz="160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奉献</a:t>
            </a:r>
            <a:r>
              <a:rPr lang="en-US" altLang="zh-CN" sz="160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/</a:t>
            </a:r>
            <a:r>
              <a:rPr lang="zh-CN" altLang="en-US" sz="160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求实</a:t>
            </a:r>
            <a:r>
              <a:rPr lang="en-US" altLang="zh-CN" sz="160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/</a:t>
            </a:r>
            <a:r>
              <a:rPr lang="zh-CN" altLang="en-US" sz="160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创新</a:t>
            </a:r>
          </a:p>
        </p:txBody>
      </p:sp>
      <p:pic>
        <p:nvPicPr>
          <p:cNvPr id="4" name="图片 8" descr="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290"/>
          <a:stretch>
            <a:fillRect/>
          </a:stretch>
        </p:blipFill>
        <p:spPr bwMode="auto">
          <a:xfrm>
            <a:off x="431800" y="6311900"/>
            <a:ext cx="946150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直接连接符 4"/>
          <p:cNvCxnSpPr/>
          <p:nvPr/>
        </p:nvCxnSpPr>
        <p:spPr>
          <a:xfrm>
            <a:off x="252413" y="933450"/>
            <a:ext cx="11488737" cy="0"/>
          </a:xfrm>
          <a:prstGeom prst="line">
            <a:avLst/>
          </a:prstGeom>
          <a:ln w="19050">
            <a:solidFill>
              <a:srgbClr val="C00000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6" name="日期占位符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1" hangingPunct="1">
              <a:defRPr>
                <a:solidFill>
                  <a:prstClr val="black"/>
                </a:solidFill>
              </a:defRPr>
            </a:lvl1pPr>
          </a:lstStyle>
          <a:p>
            <a:pPr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2FC2BFA3-E71B-424D-945A-E58D19F95B83}" type="datetime1">
              <a:rPr lang="zh-CN" altLang="en-US" smtClean="0"/>
              <a:t>2025/6/5</a:t>
            </a:fld>
            <a:endParaRPr lang="zh-CN" altLang="en-US"/>
          </a:p>
        </p:txBody>
      </p:sp>
      <p:sp>
        <p:nvSpPr>
          <p:cNvPr id="7" name="页脚占位符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1" hangingPunct="1">
              <a:defRPr>
                <a:solidFill>
                  <a:prstClr val="black"/>
                </a:solidFill>
              </a:defRPr>
            </a:lvl1pPr>
          </a:lstStyle>
          <a:p>
            <a:pPr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/>
          </a:p>
        </p:txBody>
      </p:sp>
      <p:sp>
        <p:nvSpPr>
          <p:cNvPr id="8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  <a:solidFill>
            <a:schemeClr val="bg1"/>
          </a:solidFill>
        </p:spPr>
        <p:txBody>
          <a:bodyPr rtlCol="0"/>
          <a:lstStyle>
            <a:lvl1pPr algn="l" eaLnBrk="1" fontAlgn="base" hangingPunct="1">
              <a:spcBef>
                <a:spcPct val="0"/>
              </a:spcBef>
              <a:spcAft>
                <a:spcPct val="0"/>
              </a:spcAft>
              <a:defRPr sz="1800">
                <a:solidFill>
                  <a:prstClr val="black"/>
                </a:solidFill>
                <a:latin typeface="+mn-lt"/>
                <a:ea typeface="宋体" panose="02010600030101010101" pitchFamily="2" charset="-122"/>
              </a:defRPr>
            </a:lvl1pPr>
          </a:lstStyle>
          <a:p>
            <a:fld id="{4DD02589-E818-4C0A-BB86-0B77673378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516165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F258C7AB-59D1-4F90-9671-B5CA57FFCEE9}" type="datetime1">
              <a:rPr lang="zh-CN" altLang="en-US" smtClean="0"/>
              <a:t>2025/6/5</a:t>
            </a:fld>
            <a:endParaRPr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defTabSz="609507" eaLnBrk="0">
              <a:defRPr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defRPr>
            </a:lvl1pPr>
          </a:lstStyle>
          <a:p>
            <a:fld id="{4DD02589-E818-4C0A-BB86-0B77673378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749189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 descr="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r="70416"/>
          <a:stretch>
            <a:fillRect/>
          </a:stretch>
        </p:blipFill>
        <p:spPr bwMode="auto">
          <a:xfrm>
            <a:off x="333375" y="179388"/>
            <a:ext cx="938213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 descr="slogan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6650" y="212725"/>
            <a:ext cx="371157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/>
          <p:cNvSpPr/>
          <p:nvPr/>
        </p:nvSpPr>
        <p:spPr>
          <a:xfrm>
            <a:off x="-14288" y="-19050"/>
            <a:ext cx="258763" cy="788988"/>
          </a:xfrm>
          <a:prstGeom prst="rect">
            <a:avLst/>
          </a:prstGeom>
          <a:solidFill>
            <a:srgbClr val="8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kumimoji="1" lang="zh-CN" altLang="en-US" dirty="0">
              <a:solidFill>
                <a:prstClr val="white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-88900" y="6610350"/>
            <a:ext cx="12412663" cy="323850"/>
          </a:xfrm>
          <a:prstGeom prst="rect">
            <a:avLst/>
          </a:prstGeom>
          <a:solidFill>
            <a:srgbClr val="8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kumimoji="1" lang="zh-CN" altLang="en-US">
              <a:solidFill>
                <a:prstClr val="white"/>
              </a:solidFill>
            </a:endParaRPr>
          </a:p>
        </p:txBody>
      </p:sp>
      <p:grpSp>
        <p:nvGrpSpPr>
          <p:cNvPr id="8" name="组合 7"/>
          <p:cNvGrpSpPr>
            <a:grpSpLocks/>
          </p:cNvGrpSpPr>
          <p:nvPr/>
        </p:nvGrpSpPr>
        <p:grpSpPr bwMode="auto">
          <a:xfrm>
            <a:off x="1252538" y="273050"/>
            <a:ext cx="1871662" cy="465138"/>
            <a:chOff x="1214033" y="260648"/>
            <a:chExt cx="1872208" cy="464727"/>
          </a:xfrm>
        </p:grpSpPr>
        <p:sp>
          <p:nvSpPr>
            <p:cNvPr id="9" name="文本框 8"/>
            <p:cNvSpPr txBox="1">
              <a:spLocks noChangeArrowheads="1"/>
            </p:cNvSpPr>
            <p:nvPr/>
          </p:nvSpPr>
          <p:spPr bwMode="auto">
            <a:xfrm>
              <a:off x="1214033" y="260648"/>
              <a:ext cx="1872208" cy="33783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dist" eaLnBrk="1" hangingPunct="1">
                <a:defRPr/>
              </a:pPr>
              <a:r>
                <a:rPr lang="zh-CN" altLang="en-US" sz="1600" b="1">
                  <a:solidFill>
                    <a:prstClr val="black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北京大学第三医院</a:t>
              </a:r>
            </a:p>
          </p:txBody>
        </p:sp>
        <p:sp>
          <p:nvSpPr>
            <p:cNvPr id="11" name="文本框 10"/>
            <p:cNvSpPr txBox="1">
              <a:spLocks noChangeArrowheads="1"/>
            </p:cNvSpPr>
            <p:nvPr/>
          </p:nvSpPr>
          <p:spPr bwMode="auto">
            <a:xfrm>
              <a:off x="1271200" y="509666"/>
              <a:ext cx="1786458" cy="21570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dist" eaLnBrk="1" hangingPunct="1">
                <a:defRPr/>
              </a:pPr>
              <a:r>
                <a:rPr lang="en-US" altLang="zh-CN" sz="800" b="1">
                  <a:solidFill>
                    <a:prstClr val="black"/>
                  </a:solidFill>
                  <a:ea typeface="华文中宋" panose="02010600040101010101" pitchFamily="2" charset="-122"/>
                  <a:cs typeface="Arial" panose="020B0604020202020204" pitchFamily="34" charset="0"/>
                </a:rPr>
                <a:t>Peking University Third Hospital</a:t>
              </a:r>
              <a:endParaRPr lang="zh-CN" altLang="en-US" sz="800" b="1">
                <a:solidFill>
                  <a:prstClr val="black"/>
                </a:solidFill>
                <a:ea typeface="华文中宋" panose="02010600040101010101" pitchFamily="2" charset="-122"/>
                <a:cs typeface="Arial" panose="020B0604020202020204" pitchFamily="34" charset="0"/>
              </a:endParaRPr>
            </a:p>
          </p:txBody>
        </p:sp>
      </p:grpSp>
      <p:sp>
        <p:nvSpPr>
          <p:cNvPr id="10" name="标题 1"/>
          <p:cNvSpPr>
            <a:spLocks noGrp="1"/>
          </p:cNvSpPr>
          <p:nvPr>
            <p:ph type="title"/>
          </p:nvPr>
        </p:nvSpPr>
        <p:spPr>
          <a:xfrm>
            <a:off x="-14485" y="2449414"/>
            <a:ext cx="12192000" cy="979587"/>
          </a:xfrm>
          <a:prstGeom prst="rect">
            <a:avLst/>
          </a:prstGeom>
        </p:spPr>
        <p:txBody>
          <a:bodyPr/>
          <a:lstStyle>
            <a:lvl1pPr>
              <a:defRPr sz="40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24220749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正文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059"/>
          <a:stretch>
            <a:fillRect/>
          </a:stretch>
        </p:blipFill>
        <p:spPr bwMode="auto">
          <a:xfrm>
            <a:off x="0" y="6381750"/>
            <a:ext cx="12192000" cy="476250"/>
          </a:xfrm>
          <a:prstGeom prst="rect">
            <a:avLst/>
          </a:prstGeom>
          <a:blipFill dpi="0" rotWithShape="1">
            <a:blip r:embed="rId2"/>
            <a:srcRect t="93059"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3" descr="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05" r="70795"/>
          <a:stretch>
            <a:fillRect/>
          </a:stretch>
        </p:blipFill>
        <p:spPr bwMode="auto">
          <a:xfrm>
            <a:off x="8639175" y="6381750"/>
            <a:ext cx="985838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组合 4"/>
          <p:cNvGrpSpPr>
            <a:grpSpLocks/>
          </p:cNvGrpSpPr>
          <p:nvPr/>
        </p:nvGrpSpPr>
        <p:grpSpPr bwMode="auto">
          <a:xfrm>
            <a:off x="323850" y="344488"/>
            <a:ext cx="182563" cy="633412"/>
            <a:chOff x="228660" y="180624"/>
            <a:chExt cx="165535" cy="575733"/>
          </a:xfrm>
        </p:grpSpPr>
        <p:sp>
          <p:nvSpPr>
            <p:cNvPr id="5" name="出自【趣你的PPT】(微信:qunideppt)：最优质的PPT资源库"/>
            <p:cNvSpPr/>
            <p:nvPr/>
          </p:nvSpPr>
          <p:spPr>
            <a:xfrm>
              <a:off x="228660" y="180624"/>
              <a:ext cx="115154" cy="510801"/>
            </a:xfrm>
            <a:prstGeom prst="rect">
              <a:avLst/>
            </a:prstGeom>
            <a:solidFill>
              <a:srgbClr val="EFD1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6" name="出自【趣你的PPT】(微信:qunideppt)：最优质的PPT资源库"/>
            <p:cNvSpPr/>
            <p:nvPr/>
          </p:nvSpPr>
          <p:spPr>
            <a:xfrm>
              <a:off x="279041" y="245556"/>
              <a:ext cx="115154" cy="510801"/>
            </a:xfrm>
            <a:prstGeom prst="rect">
              <a:avLst/>
            </a:prstGeom>
            <a:solidFill>
              <a:srgbClr val="F4E9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7" name="组合 7"/>
          <p:cNvGrpSpPr>
            <a:grpSpLocks/>
          </p:cNvGrpSpPr>
          <p:nvPr/>
        </p:nvGrpSpPr>
        <p:grpSpPr bwMode="auto">
          <a:xfrm>
            <a:off x="9650413" y="6381750"/>
            <a:ext cx="1871662" cy="465138"/>
            <a:chOff x="1214033" y="260648"/>
            <a:chExt cx="1872208" cy="464727"/>
          </a:xfrm>
        </p:grpSpPr>
        <p:sp>
          <p:nvSpPr>
            <p:cNvPr id="8" name="文本框 7"/>
            <p:cNvSpPr txBox="1">
              <a:spLocks noChangeArrowheads="1"/>
            </p:cNvSpPr>
            <p:nvPr/>
          </p:nvSpPr>
          <p:spPr bwMode="auto">
            <a:xfrm>
              <a:off x="1214033" y="260648"/>
              <a:ext cx="1872208" cy="33783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dist" eaLnBrk="1" hangingPunct="1">
                <a:defRPr/>
              </a:pPr>
              <a:r>
                <a:rPr lang="zh-CN" altLang="en-US" sz="1600" b="1">
                  <a:solidFill>
                    <a:prstClr val="black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北京大学第三医院</a:t>
              </a:r>
            </a:p>
          </p:txBody>
        </p:sp>
        <p:sp>
          <p:nvSpPr>
            <p:cNvPr id="9" name="文本框 8"/>
            <p:cNvSpPr txBox="1">
              <a:spLocks noChangeArrowheads="1"/>
            </p:cNvSpPr>
            <p:nvPr/>
          </p:nvSpPr>
          <p:spPr bwMode="auto">
            <a:xfrm>
              <a:off x="1271200" y="509666"/>
              <a:ext cx="1786458" cy="21570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dist" eaLnBrk="1" hangingPunct="1">
                <a:defRPr/>
              </a:pPr>
              <a:r>
                <a:rPr lang="en-US" altLang="zh-CN" sz="800" b="1">
                  <a:solidFill>
                    <a:prstClr val="black"/>
                  </a:solidFill>
                  <a:ea typeface="华文中宋" panose="02010600040101010101" pitchFamily="2" charset="-122"/>
                  <a:cs typeface="Arial" panose="020B0604020202020204" pitchFamily="34" charset="0"/>
                </a:rPr>
                <a:t>Peking University Third Hospital</a:t>
              </a:r>
              <a:endParaRPr lang="zh-CN" altLang="en-US" sz="800" b="1">
                <a:solidFill>
                  <a:prstClr val="black"/>
                </a:solidFill>
                <a:ea typeface="华文中宋" panose="02010600040101010101" pitchFamily="2" charset="-122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61900494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正文页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燕尾形 1"/>
          <p:cNvSpPr/>
          <p:nvPr/>
        </p:nvSpPr>
        <p:spPr>
          <a:xfrm>
            <a:off x="0" y="6202363"/>
            <a:ext cx="12192000" cy="571500"/>
          </a:xfrm>
          <a:custGeom>
            <a:avLst/>
            <a:gdLst>
              <a:gd name="connsiteX0" fmla="*/ 0 w 9056914"/>
              <a:gd name="connsiteY0" fmla="*/ 0 h 368271"/>
              <a:gd name="connsiteX1" fmla="*/ 8872779 w 9056914"/>
              <a:gd name="connsiteY1" fmla="*/ 0 h 368271"/>
              <a:gd name="connsiteX2" fmla="*/ 9056914 w 9056914"/>
              <a:gd name="connsiteY2" fmla="*/ 184136 h 368271"/>
              <a:gd name="connsiteX3" fmla="*/ 8872779 w 9056914"/>
              <a:gd name="connsiteY3" fmla="*/ 368271 h 368271"/>
              <a:gd name="connsiteX4" fmla="*/ 0 w 9056914"/>
              <a:gd name="connsiteY4" fmla="*/ 368271 h 368271"/>
              <a:gd name="connsiteX5" fmla="*/ 184136 w 9056914"/>
              <a:gd name="connsiteY5" fmla="*/ 184136 h 368271"/>
              <a:gd name="connsiteX6" fmla="*/ 0 w 9056914"/>
              <a:gd name="connsiteY6" fmla="*/ 0 h 368271"/>
              <a:gd name="connsiteX0" fmla="*/ 0 w 8872779"/>
              <a:gd name="connsiteY0" fmla="*/ 0 h 368271"/>
              <a:gd name="connsiteX1" fmla="*/ 8872779 w 8872779"/>
              <a:gd name="connsiteY1" fmla="*/ 0 h 368271"/>
              <a:gd name="connsiteX2" fmla="*/ 8650514 w 8872779"/>
              <a:gd name="connsiteY2" fmla="*/ 184136 h 368271"/>
              <a:gd name="connsiteX3" fmla="*/ 8872779 w 8872779"/>
              <a:gd name="connsiteY3" fmla="*/ 368271 h 368271"/>
              <a:gd name="connsiteX4" fmla="*/ 0 w 8872779"/>
              <a:gd name="connsiteY4" fmla="*/ 368271 h 368271"/>
              <a:gd name="connsiteX5" fmla="*/ 184136 w 8872779"/>
              <a:gd name="connsiteY5" fmla="*/ 184136 h 368271"/>
              <a:gd name="connsiteX6" fmla="*/ 0 w 8872779"/>
              <a:gd name="connsiteY6" fmla="*/ 0 h 368271"/>
              <a:gd name="connsiteX0" fmla="*/ 0 w 8872779"/>
              <a:gd name="connsiteY0" fmla="*/ 0 h 368271"/>
              <a:gd name="connsiteX1" fmla="*/ 8872779 w 8872779"/>
              <a:gd name="connsiteY1" fmla="*/ 0 h 368271"/>
              <a:gd name="connsiteX2" fmla="*/ 8650514 w 8872779"/>
              <a:gd name="connsiteY2" fmla="*/ 184136 h 368271"/>
              <a:gd name="connsiteX3" fmla="*/ 8872779 w 8872779"/>
              <a:gd name="connsiteY3" fmla="*/ 368271 h 368271"/>
              <a:gd name="connsiteX4" fmla="*/ 0 w 8872779"/>
              <a:gd name="connsiteY4" fmla="*/ 368271 h 368271"/>
              <a:gd name="connsiteX5" fmla="*/ 271221 w 8872779"/>
              <a:gd name="connsiteY5" fmla="*/ 184136 h 368271"/>
              <a:gd name="connsiteX6" fmla="*/ 0 w 8872779"/>
              <a:gd name="connsiteY6" fmla="*/ 0 h 368271"/>
              <a:gd name="connsiteX0" fmla="*/ 0 w 8872779"/>
              <a:gd name="connsiteY0" fmla="*/ 0 h 368271"/>
              <a:gd name="connsiteX1" fmla="*/ 8872779 w 8872779"/>
              <a:gd name="connsiteY1" fmla="*/ 0 h 368271"/>
              <a:gd name="connsiteX2" fmla="*/ 8650514 w 8872779"/>
              <a:gd name="connsiteY2" fmla="*/ 184136 h 368271"/>
              <a:gd name="connsiteX3" fmla="*/ 8872779 w 8872779"/>
              <a:gd name="connsiteY3" fmla="*/ 368271 h 368271"/>
              <a:gd name="connsiteX4" fmla="*/ 0 w 8872779"/>
              <a:gd name="connsiteY4" fmla="*/ 368271 h 368271"/>
              <a:gd name="connsiteX5" fmla="*/ 4010 w 8872779"/>
              <a:gd name="connsiteY5" fmla="*/ 177500 h 368271"/>
              <a:gd name="connsiteX6" fmla="*/ 0 w 8872779"/>
              <a:gd name="connsiteY6" fmla="*/ 0 h 368271"/>
              <a:gd name="connsiteX0" fmla="*/ 0 w 8872779"/>
              <a:gd name="connsiteY0" fmla="*/ 0 h 368271"/>
              <a:gd name="connsiteX1" fmla="*/ 8872779 w 8872779"/>
              <a:gd name="connsiteY1" fmla="*/ 0 h 368271"/>
              <a:gd name="connsiteX2" fmla="*/ 8862913 w 8872779"/>
              <a:gd name="connsiteY2" fmla="*/ 190773 h 368271"/>
              <a:gd name="connsiteX3" fmla="*/ 8872779 w 8872779"/>
              <a:gd name="connsiteY3" fmla="*/ 368271 h 368271"/>
              <a:gd name="connsiteX4" fmla="*/ 0 w 8872779"/>
              <a:gd name="connsiteY4" fmla="*/ 368271 h 368271"/>
              <a:gd name="connsiteX5" fmla="*/ 4010 w 8872779"/>
              <a:gd name="connsiteY5" fmla="*/ 177500 h 368271"/>
              <a:gd name="connsiteX6" fmla="*/ 0 w 8872779"/>
              <a:gd name="connsiteY6" fmla="*/ 0 h 368271"/>
              <a:gd name="connsiteX0" fmla="*/ 0 w 8877053"/>
              <a:gd name="connsiteY0" fmla="*/ 0 h 368271"/>
              <a:gd name="connsiteX1" fmla="*/ 8872779 w 8877053"/>
              <a:gd name="connsiteY1" fmla="*/ 0 h 368271"/>
              <a:gd name="connsiteX2" fmla="*/ 8877053 w 8877053"/>
              <a:gd name="connsiteY2" fmla="*/ 197409 h 368271"/>
              <a:gd name="connsiteX3" fmla="*/ 8872779 w 8877053"/>
              <a:gd name="connsiteY3" fmla="*/ 368271 h 368271"/>
              <a:gd name="connsiteX4" fmla="*/ 0 w 8877053"/>
              <a:gd name="connsiteY4" fmla="*/ 368271 h 368271"/>
              <a:gd name="connsiteX5" fmla="*/ 4010 w 8877053"/>
              <a:gd name="connsiteY5" fmla="*/ 177500 h 368271"/>
              <a:gd name="connsiteX6" fmla="*/ 0 w 8877053"/>
              <a:gd name="connsiteY6" fmla="*/ 0 h 368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77053" h="368271">
                <a:moveTo>
                  <a:pt x="0" y="0"/>
                </a:moveTo>
                <a:lnTo>
                  <a:pt x="8872779" y="0"/>
                </a:lnTo>
                <a:cubicBezTo>
                  <a:pt x="8874204" y="65803"/>
                  <a:pt x="8875628" y="131606"/>
                  <a:pt x="8877053" y="197409"/>
                </a:cubicBezTo>
                <a:lnTo>
                  <a:pt x="8872779" y="368271"/>
                </a:lnTo>
                <a:lnTo>
                  <a:pt x="0" y="368271"/>
                </a:lnTo>
                <a:cubicBezTo>
                  <a:pt x="1337" y="304681"/>
                  <a:pt x="2673" y="241090"/>
                  <a:pt x="4010" y="177500"/>
                </a:cubicBezTo>
                <a:cubicBezTo>
                  <a:pt x="2673" y="118333"/>
                  <a:pt x="1337" y="59167"/>
                  <a:pt x="0" y="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9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0" y="788988"/>
            <a:ext cx="1219200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4" name="图片 4" descr="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290"/>
          <a:stretch>
            <a:fillRect/>
          </a:stretch>
        </p:blipFill>
        <p:spPr bwMode="auto">
          <a:xfrm>
            <a:off x="465138" y="6202363"/>
            <a:ext cx="842962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1200150" y="6303963"/>
            <a:ext cx="2303463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defTabSz="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团结</a:t>
            </a:r>
            <a:r>
              <a:rPr lang="en-US" altLang="zh-CN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/</a:t>
            </a:r>
            <a:r>
              <a:rPr lang="zh-CN" altLang="en-US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奉献</a:t>
            </a:r>
            <a:r>
              <a:rPr lang="en-US" altLang="zh-CN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/</a:t>
            </a:r>
            <a:r>
              <a:rPr lang="zh-CN" altLang="en-US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求实</a:t>
            </a:r>
            <a:r>
              <a:rPr lang="en-US" altLang="zh-CN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/</a:t>
            </a:r>
            <a:r>
              <a:rPr lang="zh-CN" altLang="en-US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创新</a:t>
            </a:r>
          </a:p>
        </p:txBody>
      </p:sp>
    </p:spTree>
    <p:extLst>
      <p:ext uri="{BB962C8B-B14F-4D97-AF65-F5344CB8AC3E}">
        <p14:creationId xmlns:p14="http://schemas.microsoft.com/office/powerpoint/2010/main" val="3048368033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正文页-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0" y="6472238"/>
            <a:ext cx="12192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4067175" y="6110288"/>
            <a:ext cx="4057650" cy="633412"/>
            <a:chOff x="3042797" y="2733318"/>
            <a:chExt cx="3043519" cy="475103"/>
          </a:xfrm>
        </p:grpSpPr>
        <p:sp>
          <p:nvSpPr>
            <p:cNvPr id="5" name="矩形: 圆角 4"/>
            <p:cNvSpPr/>
            <p:nvPr/>
          </p:nvSpPr>
          <p:spPr>
            <a:xfrm>
              <a:off x="3042797" y="2766659"/>
              <a:ext cx="3043519" cy="44176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1001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" name="矩形: 圆角 5"/>
            <p:cNvSpPr/>
            <p:nvPr/>
          </p:nvSpPr>
          <p:spPr>
            <a:xfrm>
              <a:off x="3114241" y="2804762"/>
              <a:ext cx="2916111" cy="370318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1001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pic>
          <p:nvPicPr>
            <p:cNvPr id="7" name="图片 6" descr="logo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9408" b="7410"/>
            <a:stretch>
              <a:fillRect/>
            </a:stretch>
          </p:blipFill>
          <p:spPr bwMode="auto">
            <a:xfrm>
              <a:off x="3349438" y="2733318"/>
              <a:ext cx="777971" cy="4751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" name="组合 7"/>
          <p:cNvGrpSpPr>
            <a:grpSpLocks/>
          </p:cNvGrpSpPr>
          <p:nvPr/>
        </p:nvGrpSpPr>
        <p:grpSpPr bwMode="auto">
          <a:xfrm>
            <a:off x="5608638" y="6216650"/>
            <a:ext cx="1873250" cy="465138"/>
            <a:chOff x="1214033" y="260648"/>
            <a:chExt cx="1872208" cy="464727"/>
          </a:xfrm>
        </p:grpSpPr>
        <p:sp>
          <p:nvSpPr>
            <p:cNvPr id="10" name="文本框 9"/>
            <p:cNvSpPr txBox="1">
              <a:spLocks noChangeArrowheads="1"/>
            </p:cNvSpPr>
            <p:nvPr/>
          </p:nvSpPr>
          <p:spPr bwMode="auto">
            <a:xfrm>
              <a:off x="1214033" y="260648"/>
              <a:ext cx="1872208" cy="33783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dist" eaLnBrk="1" hangingPunct="1">
                <a:defRPr/>
              </a:pPr>
              <a:r>
                <a:rPr lang="zh-CN" altLang="en-US" sz="1600" b="1">
                  <a:solidFill>
                    <a:prstClr val="black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北京大学第三医院</a:t>
              </a:r>
            </a:p>
          </p:txBody>
        </p:sp>
        <p:sp>
          <p:nvSpPr>
            <p:cNvPr id="11" name="文本框 10"/>
            <p:cNvSpPr txBox="1">
              <a:spLocks noChangeArrowheads="1"/>
            </p:cNvSpPr>
            <p:nvPr/>
          </p:nvSpPr>
          <p:spPr bwMode="auto">
            <a:xfrm>
              <a:off x="1271151" y="509666"/>
              <a:ext cx="1786531" cy="21570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dist" eaLnBrk="1" hangingPunct="1">
                <a:defRPr/>
              </a:pPr>
              <a:r>
                <a:rPr lang="en-US" altLang="zh-CN" sz="800" b="1">
                  <a:solidFill>
                    <a:prstClr val="black"/>
                  </a:solidFill>
                  <a:ea typeface="华文中宋" panose="02010600040101010101" pitchFamily="2" charset="-122"/>
                  <a:cs typeface="Arial" panose="020B0604020202020204" pitchFamily="34" charset="0"/>
                </a:rPr>
                <a:t>Peking University Third Hospital</a:t>
              </a:r>
              <a:endParaRPr lang="zh-CN" altLang="en-US" sz="800" b="1">
                <a:solidFill>
                  <a:prstClr val="black"/>
                </a:solidFill>
                <a:ea typeface="华文中宋" panose="02010600040101010101" pitchFamily="2" charset="-122"/>
                <a:cs typeface="Arial" panose="020B0604020202020204" pitchFamily="34" charset="0"/>
              </a:endParaRPr>
            </a:p>
          </p:txBody>
        </p:sp>
      </p:grpSp>
      <p:sp>
        <p:nvSpPr>
          <p:cNvPr id="9" name="标题 1"/>
          <p:cNvSpPr>
            <a:spLocks noGrp="1"/>
          </p:cNvSpPr>
          <p:nvPr>
            <p:ph type="title"/>
          </p:nvPr>
        </p:nvSpPr>
        <p:spPr>
          <a:xfrm>
            <a:off x="212652" y="179378"/>
            <a:ext cx="2406368" cy="412651"/>
          </a:xfrm>
          <a:prstGeom prst="rect">
            <a:avLst/>
          </a:prstGeom>
        </p:spPr>
        <p:txBody>
          <a:bodyPr/>
          <a:lstStyle>
            <a:lvl1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06791166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正文页-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>
            <a:cxnSpLocks/>
          </p:cNvCxnSpPr>
          <p:nvPr/>
        </p:nvCxnSpPr>
        <p:spPr>
          <a:xfrm>
            <a:off x="7572375" y="6496050"/>
            <a:ext cx="4619625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" name="直接连接符 2"/>
          <p:cNvCxnSpPr>
            <a:cxnSpLocks/>
          </p:cNvCxnSpPr>
          <p:nvPr/>
        </p:nvCxnSpPr>
        <p:spPr>
          <a:xfrm>
            <a:off x="0" y="6496050"/>
            <a:ext cx="4594225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4" name="组合 4"/>
          <p:cNvGrpSpPr>
            <a:grpSpLocks/>
          </p:cNvGrpSpPr>
          <p:nvPr/>
        </p:nvGrpSpPr>
        <p:grpSpPr bwMode="auto">
          <a:xfrm>
            <a:off x="387350" y="279400"/>
            <a:ext cx="269875" cy="596900"/>
            <a:chOff x="290946" y="152401"/>
            <a:chExt cx="277088" cy="817418"/>
          </a:xfrm>
        </p:grpSpPr>
        <p:sp>
          <p:nvSpPr>
            <p:cNvPr id="5" name="矩形 4"/>
            <p:cNvSpPr/>
            <p:nvPr/>
          </p:nvSpPr>
          <p:spPr>
            <a:xfrm>
              <a:off x="290946" y="152401"/>
              <a:ext cx="193962" cy="70654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374073" y="263275"/>
              <a:ext cx="193961" cy="706544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grpSp>
        <p:nvGrpSpPr>
          <p:cNvPr id="7" name="组合 7"/>
          <p:cNvGrpSpPr>
            <a:grpSpLocks/>
          </p:cNvGrpSpPr>
          <p:nvPr/>
        </p:nvGrpSpPr>
        <p:grpSpPr bwMode="auto">
          <a:xfrm>
            <a:off x="5087938" y="6264275"/>
            <a:ext cx="1871662" cy="465138"/>
            <a:chOff x="1214033" y="260648"/>
            <a:chExt cx="1872208" cy="464727"/>
          </a:xfrm>
        </p:grpSpPr>
        <p:sp>
          <p:nvSpPr>
            <p:cNvPr id="8" name="文本框 7"/>
            <p:cNvSpPr txBox="1">
              <a:spLocks noChangeArrowheads="1"/>
            </p:cNvSpPr>
            <p:nvPr/>
          </p:nvSpPr>
          <p:spPr bwMode="auto">
            <a:xfrm>
              <a:off x="1214033" y="260648"/>
              <a:ext cx="1872208" cy="33783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dist" eaLnBrk="1" hangingPunct="1">
                <a:defRPr/>
              </a:pPr>
              <a:r>
                <a:rPr lang="zh-CN" altLang="en-US" sz="1600" b="1">
                  <a:solidFill>
                    <a:prstClr val="black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北京大学第三医院</a:t>
              </a:r>
            </a:p>
          </p:txBody>
        </p:sp>
        <p:sp>
          <p:nvSpPr>
            <p:cNvPr id="9" name="文本框 8"/>
            <p:cNvSpPr txBox="1">
              <a:spLocks noChangeArrowheads="1"/>
            </p:cNvSpPr>
            <p:nvPr/>
          </p:nvSpPr>
          <p:spPr bwMode="auto">
            <a:xfrm>
              <a:off x="1271200" y="509666"/>
              <a:ext cx="1786458" cy="21570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dist" eaLnBrk="1" hangingPunct="1">
                <a:defRPr/>
              </a:pPr>
              <a:r>
                <a:rPr lang="en-US" altLang="zh-CN" sz="800" b="1">
                  <a:solidFill>
                    <a:prstClr val="black"/>
                  </a:solidFill>
                  <a:ea typeface="华文中宋" panose="02010600040101010101" pitchFamily="2" charset="-122"/>
                  <a:cs typeface="Arial" panose="020B0604020202020204" pitchFamily="34" charset="0"/>
                </a:rPr>
                <a:t>Peking University Third Hospital</a:t>
              </a:r>
              <a:endParaRPr lang="zh-CN" altLang="en-US" sz="800" b="1">
                <a:solidFill>
                  <a:prstClr val="black"/>
                </a:solidFill>
                <a:ea typeface="华文中宋" panose="02010600040101010101" pitchFamily="2" charset="-122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07410437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正文页-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649788" y="6356350"/>
            <a:ext cx="7542212" cy="371475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sz="1350">
              <a:solidFill>
                <a:prstClr val="white"/>
              </a:solidFill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0" y="981075"/>
            <a:ext cx="12192000" cy="0"/>
          </a:xfrm>
          <a:prstGeom prst="line">
            <a:avLst/>
          </a:prstGeom>
          <a:ln w="38100">
            <a:solidFill>
              <a:srgbClr val="BA000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4" name="出自【趣你的PPT】(微信:qunideppt)：最优质的PPT资源库"/>
          <p:cNvCxnSpPr>
            <a:cxnSpLocks/>
          </p:cNvCxnSpPr>
          <p:nvPr/>
        </p:nvCxnSpPr>
        <p:spPr>
          <a:xfrm flipV="1">
            <a:off x="327025" y="850900"/>
            <a:ext cx="1816100" cy="9525"/>
          </a:xfrm>
          <a:prstGeom prst="line">
            <a:avLst/>
          </a:prstGeom>
          <a:ln w="12700">
            <a:solidFill>
              <a:srgbClr val="BE1E2E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334963" y="349250"/>
            <a:ext cx="595312" cy="323850"/>
          </a:xfrm>
          <a:prstGeom prst="rect">
            <a:avLst/>
          </a:prstGeom>
          <a:solidFill>
            <a:srgbClr val="BA0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sz="1500" b="1" dirty="0">
              <a:solidFill>
                <a:prstClr val="white"/>
              </a:solidFill>
              <a:latin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6323013"/>
            <a:ext cx="1409700" cy="371475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sz="1350">
              <a:solidFill>
                <a:prstClr val="white"/>
              </a:solidFill>
            </a:endParaRPr>
          </a:p>
        </p:txBody>
      </p:sp>
      <p:grpSp>
        <p:nvGrpSpPr>
          <p:cNvPr id="7" name="组合 7"/>
          <p:cNvGrpSpPr>
            <a:grpSpLocks/>
          </p:cNvGrpSpPr>
          <p:nvPr/>
        </p:nvGrpSpPr>
        <p:grpSpPr bwMode="auto">
          <a:xfrm>
            <a:off x="1490663" y="6307138"/>
            <a:ext cx="1873250" cy="463550"/>
            <a:chOff x="1214033" y="260648"/>
            <a:chExt cx="1872208" cy="464727"/>
          </a:xfrm>
        </p:grpSpPr>
        <p:sp>
          <p:nvSpPr>
            <p:cNvPr id="8" name="文本框 7"/>
            <p:cNvSpPr txBox="1">
              <a:spLocks noChangeArrowheads="1"/>
            </p:cNvSpPr>
            <p:nvPr/>
          </p:nvSpPr>
          <p:spPr bwMode="auto">
            <a:xfrm>
              <a:off x="1214033" y="260648"/>
              <a:ext cx="1872208" cy="33899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dist" eaLnBrk="1" hangingPunct="1">
                <a:defRPr/>
              </a:pPr>
              <a:r>
                <a:rPr lang="zh-CN" altLang="en-US" sz="1600" b="1">
                  <a:solidFill>
                    <a:prstClr val="black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北京大学第三医院</a:t>
              </a:r>
            </a:p>
          </p:txBody>
        </p:sp>
        <p:sp>
          <p:nvSpPr>
            <p:cNvPr id="9" name="文本框 8"/>
            <p:cNvSpPr txBox="1">
              <a:spLocks noChangeArrowheads="1"/>
            </p:cNvSpPr>
            <p:nvPr/>
          </p:nvSpPr>
          <p:spPr bwMode="auto">
            <a:xfrm>
              <a:off x="1271151" y="510518"/>
              <a:ext cx="1786531" cy="21485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dist" eaLnBrk="1" hangingPunct="1">
                <a:defRPr/>
              </a:pPr>
              <a:r>
                <a:rPr lang="en-US" altLang="zh-CN" sz="800" b="1">
                  <a:solidFill>
                    <a:prstClr val="black"/>
                  </a:solidFill>
                  <a:ea typeface="华文中宋" panose="02010600040101010101" pitchFamily="2" charset="-122"/>
                  <a:cs typeface="Arial" panose="020B0604020202020204" pitchFamily="34" charset="0"/>
                </a:rPr>
                <a:t>Peking University Third Hospital</a:t>
              </a:r>
              <a:endParaRPr lang="zh-CN" altLang="en-US" sz="800" b="1">
                <a:solidFill>
                  <a:prstClr val="black"/>
                </a:solidFill>
                <a:ea typeface="华文中宋" panose="02010600040101010101" pitchFamily="2" charset="-122"/>
                <a:cs typeface="Arial" panose="020B0604020202020204" pitchFamily="34" charset="0"/>
              </a:endParaRPr>
            </a:p>
          </p:txBody>
        </p:sp>
      </p:grp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3333750" y="6189663"/>
            <a:ext cx="1173163" cy="64611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团结</a:t>
            </a:r>
            <a:r>
              <a:rPr lang="en-US" altLang="zh-CN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/</a:t>
            </a:r>
            <a:r>
              <a:rPr lang="zh-CN" altLang="en-US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奉献</a:t>
            </a:r>
            <a:endParaRPr lang="en-US" altLang="zh-CN">
              <a:solidFill>
                <a:srgbClr val="000000"/>
              </a:solidFill>
              <a:latin typeface="华文行楷" panose="02010800040101010101" pitchFamily="2" charset="-122"/>
              <a:ea typeface="华文行楷" panose="02010800040101010101" pitchFamily="2" charset="-122"/>
              <a:sym typeface="+mn-ea"/>
            </a:endParaRPr>
          </a:p>
          <a:p>
            <a:pPr algn="ctr" eaLnBrk="1" hangingPunct="1"/>
            <a:r>
              <a:rPr lang="zh-CN" altLang="en-US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求实</a:t>
            </a:r>
            <a:r>
              <a:rPr lang="en-US" altLang="zh-CN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/</a:t>
            </a:r>
            <a:r>
              <a:rPr lang="zh-CN" altLang="en-US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创新</a:t>
            </a:r>
          </a:p>
        </p:txBody>
      </p:sp>
      <p:sp>
        <p:nvSpPr>
          <p:cNvPr id="11" name="幻灯片编号占位符 3"/>
          <p:cNvSpPr>
            <a:spLocks noGrp="1"/>
          </p:cNvSpPr>
          <p:nvPr>
            <p:ph type="sldNum" sz="quarter" idx="10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kumimoji="1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01753348-48FE-44AC-914B-46CBDFD5690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5280959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正文页-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19063" y="6154738"/>
            <a:ext cx="11009312" cy="5334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4" name="等腰三角形 3"/>
          <p:cNvSpPr/>
          <p:nvPr/>
        </p:nvSpPr>
        <p:spPr>
          <a:xfrm rot="2738145">
            <a:off x="5885656" y="-184944"/>
            <a:ext cx="420688" cy="431800"/>
          </a:xfrm>
          <a:prstGeom prst="triangle">
            <a:avLst>
              <a:gd name="adj" fmla="val 100000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8904288" y="6246813"/>
            <a:ext cx="2224087" cy="3683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团结</a:t>
            </a:r>
            <a:r>
              <a:rPr lang="en-US" altLang="zh-CN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/</a:t>
            </a:r>
            <a:r>
              <a:rPr lang="zh-CN" altLang="en-US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奉献</a:t>
            </a:r>
            <a:r>
              <a:rPr lang="en-US" altLang="zh-CN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/</a:t>
            </a:r>
            <a:r>
              <a:rPr lang="zh-CN" altLang="en-US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求实</a:t>
            </a:r>
            <a:r>
              <a:rPr lang="en-US" altLang="zh-CN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/</a:t>
            </a:r>
            <a:r>
              <a:rPr lang="zh-CN" altLang="en-US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创新</a:t>
            </a:r>
          </a:p>
        </p:txBody>
      </p:sp>
      <p:pic>
        <p:nvPicPr>
          <p:cNvPr id="6" name="图片 5" descr="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408" b="7410"/>
          <a:stretch>
            <a:fillRect/>
          </a:stretch>
        </p:blipFill>
        <p:spPr bwMode="auto">
          <a:xfrm>
            <a:off x="11128375" y="6105525"/>
            <a:ext cx="1036638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4892813" y="404617"/>
            <a:ext cx="2406368" cy="412651"/>
          </a:xfrm>
          <a:prstGeom prst="rect">
            <a:avLst/>
          </a:prstGeom>
        </p:spPr>
        <p:txBody>
          <a:bodyPr/>
          <a:lstStyle>
            <a:lvl1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1782387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燕尾形 1"/>
          <p:cNvSpPr/>
          <p:nvPr/>
        </p:nvSpPr>
        <p:spPr>
          <a:xfrm>
            <a:off x="0" y="6426200"/>
            <a:ext cx="12192000" cy="401638"/>
          </a:xfrm>
          <a:custGeom>
            <a:avLst/>
            <a:gdLst>
              <a:gd name="connsiteX0" fmla="*/ 0 w 9056914"/>
              <a:gd name="connsiteY0" fmla="*/ 0 h 368271"/>
              <a:gd name="connsiteX1" fmla="*/ 8872779 w 9056914"/>
              <a:gd name="connsiteY1" fmla="*/ 0 h 368271"/>
              <a:gd name="connsiteX2" fmla="*/ 9056914 w 9056914"/>
              <a:gd name="connsiteY2" fmla="*/ 184136 h 368271"/>
              <a:gd name="connsiteX3" fmla="*/ 8872779 w 9056914"/>
              <a:gd name="connsiteY3" fmla="*/ 368271 h 368271"/>
              <a:gd name="connsiteX4" fmla="*/ 0 w 9056914"/>
              <a:gd name="connsiteY4" fmla="*/ 368271 h 368271"/>
              <a:gd name="connsiteX5" fmla="*/ 184136 w 9056914"/>
              <a:gd name="connsiteY5" fmla="*/ 184136 h 368271"/>
              <a:gd name="connsiteX6" fmla="*/ 0 w 9056914"/>
              <a:gd name="connsiteY6" fmla="*/ 0 h 368271"/>
              <a:gd name="connsiteX0-1" fmla="*/ 0 w 8872779"/>
              <a:gd name="connsiteY0-2" fmla="*/ 0 h 368271"/>
              <a:gd name="connsiteX1-3" fmla="*/ 8872779 w 8872779"/>
              <a:gd name="connsiteY1-4" fmla="*/ 0 h 368271"/>
              <a:gd name="connsiteX2-5" fmla="*/ 8650514 w 8872779"/>
              <a:gd name="connsiteY2-6" fmla="*/ 184136 h 368271"/>
              <a:gd name="connsiteX3-7" fmla="*/ 8872779 w 8872779"/>
              <a:gd name="connsiteY3-8" fmla="*/ 368271 h 368271"/>
              <a:gd name="connsiteX4-9" fmla="*/ 0 w 8872779"/>
              <a:gd name="connsiteY4-10" fmla="*/ 368271 h 368271"/>
              <a:gd name="connsiteX5-11" fmla="*/ 184136 w 8872779"/>
              <a:gd name="connsiteY5-12" fmla="*/ 184136 h 368271"/>
              <a:gd name="connsiteX6-13" fmla="*/ 0 w 8872779"/>
              <a:gd name="connsiteY6-14" fmla="*/ 0 h 368271"/>
              <a:gd name="connsiteX0-15" fmla="*/ 0 w 8872779"/>
              <a:gd name="connsiteY0-16" fmla="*/ 0 h 368271"/>
              <a:gd name="connsiteX1-17" fmla="*/ 8872779 w 8872779"/>
              <a:gd name="connsiteY1-18" fmla="*/ 0 h 368271"/>
              <a:gd name="connsiteX2-19" fmla="*/ 8650514 w 8872779"/>
              <a:gd name="connsiteY2-20" fmla="*/ 184136 h 368271"/>
              <a:gd name="connsiteX3-21" fmla="*/ 8872779 w 8872779"/>
              <a:gd name="connsiteY3-22" fmla="*/ 368271 h 368271"/>
              <a:gd name="connsiteX4-23" fmla="*/ 0 w 8872779"/>
              <a:gd name="connsiteY4-24" fmla="*/ 368271 h 368271"/>
              <a:gd name="connsiteX5-25" fmla="*/ 271221 w 8872779"/>
              <a:gd name="connsiteY5-26" fmla="*/ 184136 h 368271"/>
              <a:gd name="connsiteX6-27" fmla="*/ 0 w 8872779"/>
              <a:gd name="connsiteY6-28" fmla="*/ 0 h 368271"/>
              <a:gd name="connsiteX0-29" fmla="*/ 0 w 8872779"/>
              <a:gd name="connsiteY0-30" fmla="*/ 0 h 368271"/>
              <a:gd name="connsiteX1-31" fmla="*/ 8872779 w 8872779"/>
              <a:gd name="connsiteY1-32" fmla="*/ 0 h 368271"/>
              <a:gd name="connsiteX2-33" fmla="*/ 8650514 w 8872779"/>
              <a:gd name="connsiteY2-34" fmla="*/ 184136 h 368271"/>
              <a:gd name="connsiteX3-35" fmla="*/ 8872779 w 8872779"/>
              <a:gd name="connsiteY3-36" fmla="*/ 368271 h 368271"/>
              <a:gd name="connsiteX4-37" fmla="*/ 0 w 8872779"/>
              <a:gd name="connsiteY4-38" fmla="*/ 368271 h 368271"/>
              <a:gd name="connsiteX5-39" fmla="*/ 4010 w 8872779"/>
              <a:gd name="connsiteY5-40" fmla="*/ 177500 h 368271"/>
              <a:gd name="connsiteX6-41" fmla="*/ 0 w 8872779"/>
              <a:gd name="connsiteY6-42" fmla="*/ 0 h 368271"/>
              <a:gd name="connsiteX0-43" fmla="*/ 0 w 8872779"/>
              <a:gd name="connsiteY0-44" fmla="*/ 0 h 368271"/>
              <a:gd name="connsiteX1-45" fmla="*/ 8872779 w 8872779"/>
              <a:gd name="connsiteY1-46" fmla="*/ 0 h 368271"/>
              <a:gd name="connsiteX2-47" fmla="*/ 8862913 w 8872779"/>
              <a:gd name="connsiteY2-48" fmla="*/ 190773 h 368271"/>
              <a:gd name="connsiteX3-49" fmla="*/ 8872779 w 8872779"/>
              <a:gd name="connsiteY3-50" fmla="*/ 368271 h 368271"/>
              <a:gd name="connsiteX4-51" fmla="*/ 0 w 8872779"/>
              <a:gd name="connsiteY4-52" fmla="*/ 368271 h 368271"/>
              <a:gd name="connsiteX5-53" fmla="*/ 4010 w 8872779"/>
              <a:gd name="connsiteY5-54" fmla="*/ 177500 h 368271"/>
              <a:gd name="connsiteX6-55" fmla="*/ 0 w 8872779"/>
              <a:gd name="connsiteY6-56" fmla="*/ 0 h 368271"/>
              <a:gd name="connsiteX0-57" fmla="*/ 0 w 8877053"/>
              <a:gd name="connsiteY0-58" fmla="*/ 0 h 368271"/>
              <a:gd name="connsiteX1-59" fmla="*/ 8872779 w 8877053"/>
              <a:gd name="connsiteY1-60" fmla="*/ 0 h 368271"/>
              <a:gd name="connsiteX2-61" fmla="*/ 8877053 w 8877053"/>
              <a:gd name="connsiteY2-62" fmla="*/ 197409 h 368271"/>
              <a:gd name="connsiteX3-63" fmla="*/ 8872779 w 8877053"/>
              <a:gd name="connsiteY3-64" fmla="*/ 368271 h 368271"/>
              <a:gd name="connsiteX4-65" fmla="*/ 0 w 8877053"/>
              <a:gd name="connsiteY4-66" fmla="*/ 368271 h 368271"/>
              <a:gd name="connsiteX5-67" fmla="*/ 4010 w 8877053"/>
              <a:gd name="connsiteY5-68" fmla="*/ 177500 h 368271"/>
              <a:gd name="connsiteX6-69" fmla="*/ 0 w 8877053"/>
              <a:gd name="connsiteY6-70" fmla="*/ 0 h 36827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8877053" h="368271">
                <a:moveTo>
                  <a:pt x="0" y="0"/>
                </a:moveTo>
                <a:lnTo>
                  <a:pt x="8872779" y="0"/>
                </a:lnTo>
                <a:cubicBezTo>
                  <a:pt x="8874204" y="65803"/>
                  <a:pt x="8875628" y="131606"/>
                  <a:pt x="8877053" y="197409"/>
                </a:cubicBezTo>
                <a:lnTo>
                  <a:pt x="8872779" y="368271"/>
                </a:lnTo>
                <a:lnTo>
                  <a:pt x="0" y="368271"/>
                </a:lnTo>
                <a:cubicBezTo>
                  <a:pt x="1337" y="304681"/>
                  <a:pt x="2673" y="241090"/>
                  <a:pt x="4010" y="177500"/>
                </a:cubicBezTo>
                <a:cubicBezTo>
                  <a:pt x="2673" y="118333"/>
                  <a:pt x="1337" y="59167"/>
                  <a:pt x="0" y="0"/>
                </a:cubicBezTo>
                <a:close/>
              </a:path>
            </a:pathLst>
          </a:custGeom>
          <a:solidFill>
            <a:srgbClr val="F0D6D7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18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1289050" y="6453188"/>
            <a:ext cx="2687638" cy="3397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defTabSz="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60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团结</a:t>
            </a:r>
            <a:r>
              <a:rPr lang="en-US" altLang="zh-CN" sz="160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/</a:t>
            </a:r>
            <a:r>
              <a:rPr lang="zh-CN" altLang="en-US" sz="160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奉献</a:t>
            </a:r>
            <a:r>
              <a:rPr lang="en-US" altLang="zh-CN" sz="160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/</a:t>
            </a:r>
            <a:r>
              <a:rPr lang="zh-CN" altLang="en-US" sz="160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求实</a:t>
            </a:r>
            <a:r>
              <a:rPr lang="en-US" altLang="zh-CN" sz="160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/</a:t>
            </a:r>
            <a:r>
              <a:rPr lang="zh-CN" altLang="en-US" sz="160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创新</a:t>
            </a:r>
          </a:p>
        </p:txBody>
      </p:sp>
      <p:pic>
        <p:nvPicPr>
          <p:cNvPr id="4" name="图片 8" descr="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290"/>
          <a:stretch>
            <a:fillRect/>
          </a:stretch>
        </p:blipFill>
        <p:spPr bwMode="auto">
          <a:xfrm>
            <a:off x="431800" y="6311900"/>
            <a:ext cx="946150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直接连接符 4"/>
          <p:cNvCxnSpPr/>
          <p:nvPr/>
        </p:nvCxnSpPr>
        <p:spPr>
          <a:xfrm>
            <a:off x="252413" y="933450"/>
            <a:ext cx="11488737" cy="0"/>
          </a:xfrm>
          <a:prstGeom prst="line">
            <a:avLst/>
          </a:prstGeom>
          <a:ln w="19050">
            <a:solidFill>
              <a:srgbClr val="C00000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6" name="日期占位符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1" hangingPunct="1"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页脚占位符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1" hangingPunct="1"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  <a:solidFill>
            <a:schemeClr val="bg1"/>
          </a:solidFill>
        </p:spPr>
        <p:txBody>
          <a:bodyPr/>
          <a:lstStyle>
            <a:lvl1pPr eaLnBrk="1" hangingPunct="1"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8754299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B39D4C85-F22C-4181-9767-F634AFE4FC7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8050853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953E89-39F8-4471-BF68-CE9ACE2F549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3820855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80E99E-A661-4B9C-AA68-0D0D98FB931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4672155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20CE07-3E82-4FCF-B148-5C28CC3EB10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2671827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7F3500-014D-4B2D-973D-FD4A74C6CB0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1587214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22DFA9-23C2-4309-AEA6-D2DA0C3B9B1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2046955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629942-E06B-4673-92B3-40840CA314A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9299094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932133-82ED-43E8-AFB2-CA82883D89F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9146244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6CC7F5-8CAA-4EF4-A370-78F649C54BC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005780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/>
              <a:t>单击图标添加图片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95A48E-ECD6-41D8-AE4F-85219FDA69C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9252675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A3C425-3124-4D40-82E3-DDF3BCEB64E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0010995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EE1DB4-1285-480E-81C1-9F8DC7E6F01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7285560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CC7BF1-431E-42FB-92DC-4A46F73794A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2448687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0564365"/>
      </p:ext>
    </p:extLst>
  </p:cSld>
  <p:clrMapOvr>
    <a:masterClrMapping/>
  </p:clrMapOvr>
  <p:transition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12"/>
          <p:cNvSpPr/>
          <p:nvPr/>
        </p:nvSpPr>
        <p:spPr>
          <a:xfrm>
            <a:off x="0" y="463550"/>
            <a:ext cx="142875" cy="415925"/>
          </a:xfrm>
          <a:prstGeom prst="roundRect">
            <a:avLst>
              <a:gd name="adj" fmla="val 0"/>
            </a:avLst>
          </a:prstGeom>
          <a:solidFill>
            <a:srgbClr val="F23B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7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252194" y="463101"/>
            <a:ext cx="3817473" cy="416822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4"/>
          </p:nvPr>
        </p:nvSpPr>
        <p:spPr>
          <a:xfrm>
            <a:off x="11404600" y="6356350"/>
            <a:ext cx="56197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71E698-DCCC-4EE5-BE25-AA0A1286031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2705679"/>
      </p:ext>
    </p:extLst>
  </p:cSld>
  <p:clrMapOvr>
    <a:masterClrMapping/>
  </p:clrMapOvr>
  <p:transition/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标题 1"/>
          <p:cNvSpPr>
            <a:spLocks noGrp="1"/>
          </p:cNvSpPr>
          <p:nvPr>
            <p:ph type="title"/>
          </p:nvPr>
        </p:nvSpPr>
        <p:spPr>
          <a:xfrm>
            <a:off x="-14483" y="2327012"/>
            <a:ext cx="12192001" cy="965904"/>
          </a:xfrm>
          <a:prstGeom prst="rect">
            <a:avLst/>
          </a:prstGeom>
        </p:spPr>
        <p:txBody>
          <a:bodyPr/>
          <a:lstStyle>
            <a:lvl1pPr algn="ctr">
              <a:defRPr sz="5333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41951333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正文页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燕尾形 1"/>
          <p:cNvSpPr/>
          <p:nvPr/>
        </p:nvSpPr>
        <p:spPr>
          <a:xfrm>
            <a:off x="0" y="6202363"/>
            <a:ext cx="12192000" cy="571500"/>
          </a:xfrm>
          <a:custGeom>
            <a:avLst/>
            <a:gdLst>
              <a:gd name="connsiteX0" fmla="*/ 0 w 9056914"/>
              <a:gd name="connsiteY0" fmla="*/ 0 h 368271"/>
              <a:gd name="connsiteX1" fmla="*/ 8872779 w 9056914"/>
              <a:gd name="connsiteY1" fmla="*/ 0 h 368271"/>
              <a:gd name="connsiteX2" fmla="*/ 9056914 w 9056914"/>
              <a:gd name="connsiteY2" fmla="*/ 184136 h 368271"/>
              <a:gd name="connsiteX3" fmla="*/ 8872779 w 9056914"/>
              <a:gd name="connsiteY3" fmla="*/ 368271 h 368271"/>
              <a:gd name="connsiteX4" fmla="*/ 0 w 9056914"/>
              <a:gd name="connsiteY4" fmla="*/ 368271 h 368271"/>
              <a:gd name="connsiteX5" fmla="*/ 184136 w 9056914"/>
              <a:gd name="connsiteY5" fmla="*/ 184136 h 368271"/>
              <a:gd name="connsiteX6" fmla="*/ 0 w 9056914"/>
              <a:gd name="connsiteY6" fmla="*/ 0 h 368271"/>
              <a:gd name="connsiteX0" fmla="*/ 0 w 8872779"/>
              <a:gd name="connsiteY0" fmla="*/ 0 h 368271"/>
              <a:gd name="connsiteX1" fmla="*/ 8872779 w 8872779"/>
              <a:gd name="connsiteY1" fmla="*/ 0 h 368271"/>
              <a:gd name="connsiteX2" fmla="*/ 8650514 w 8872779"/>
              <a:gd name="connsiteY2" fmla="*/ 184136 h 368271"/>
              <a:gd name="connsiteX3" fmla="*/ 8872779 w 8872779"/>
              <a:gd name="connsiteY3" fmla="*/ 368271 h 368271"/>
              <a:gd name="connsiteX4" fmla="*/ 0 w 8872779"/>
              <a:gd name="connsiteY4" fmla="*/ 368271 h 368271"/>
              <a:gd name="connsiteX5" fmla="*/ 184136 w 8872779"/>
              <a:gd name="connsiteY5" fmla="*/ 184136 h 368271"/>
              <a:gd name="connsiteX6" fmla="*/ 0 w 8872779"/>
              <a:gd name="connsiteY6" fmla="*/ 0 h 368271"/>
              <a:gd name="connsiteX0" fmla="*/ 0 w 8872779"/>
              <a:gd name="connsiteY0" fmla="*/ 0 h 368271"/>
              <a:gd name="connsiteX1" fmla="*/ 8872779 w 8872779"/>
              <a:gd name="connsiteY1" fmla="*/ 0 h 368271"/>
              <a:gd name="connsiteX2" fmla="*/ 8650514 w 8872779"/>
              <a:gd name="connsiteY2" fmla="*/ 184136 h 368271"/>
              <a:gd name="connsiteX3" fmla="*/ 8872779 w 8872779"/>
              <a:gd name="connsiteY3" fmla="*/ 368271 h 368271"/>
              <a:gd name="connsiteX4" fmla="*/ 0 w 8872779"/>
              <a:gd name="connsiteY4" fmla="*/ 368271 h 368271"/>
              <a:gd name="connsiteX5" fmla="*/ 271221 w 8872779"/>
              <a:gd name="connsiteY5" fmla="*/ 184136 h 368271"/>
              <a:gd name="connsiteX6" fmla="*/ 0 w 8872779"/>
              <a:gd name="connsiteY6" fmla="*/ 0 h 368271"/>
              <a:gd name="connsiteX0" fmla="*/ 0 w 8872779"/>
              <a:gd name="connsiteY0" fmla="*/ 0 h 368271"/>
              <a:gd name="connsiteX1" fmla="*/ 8872779 w 8872779"/>
              <a:gd name="connsiteY1" fmla="*/ 0 h 368271"/>
              <a:gd name="connsiteX2" fmla="*/ 8650514 w 8872779"/>
              <a:gd name="connsiteY2" fmla="*/ 184136 h 368271"/>
              <a:gd name="connsiteX3" fmla="*/ 8872779 w 8872779"/>
              <a:gd name="connsiteY3" fmla="*/ 368271 h 368271"/>
              <a:gd name="connsiteX4" fmla="*/ 0 w 8872779"/>
              <a:gd name="connsiteY4" fmla="*/ 368271 h 368271"/>
              <a:gd name="connsiteX5" fmla="*/ 4010 w 8872779"/>
              <a:gd name="connsiteY5" fmla="*/ 177500 h 368271"/>
              <a:gd name="connsiteX6" fmla="*/ 0 w 8872779"/>
              <a:gd name="connsiteY6" fmla="*/ 0 h 368271"/>
              <a:gd name="connsiteX0" fmla="*/ 0 w 8872779"/>
              <a:gd name="connsiteY0" fmla="*/ 0 h 368271"/>
              <a:gd name="connsiteX1" fmla="*/ 8872779 w 8872779"/>
              <a:gd name="connsiteY1" fmla="*/ 0 h 368271"/>
              <a:gd name="connsiteX2" fmla="*/ 8862913 w 8872779"/>
              <a:gd name="connsiteY2" fmla="*/ 190773 h 368271"/>
              <a:gd name="connsiteX3" fmla="*/ 8872779 w 8872779"/>
              <a:gd name="connsiteY3" fmla="*/ 368271 h 368271"/>
              <a:gd name="connsiteX4" fmla="*/ 0 w 8872779"/>
              <a:gd name="connsiteY4" fmla="*/ 368271 h 368271"/>
              <a:gd name="connsiteX5" fmla="*/ 4010 w 8872779"/>
              <a:gd name="connsiteY5" fmla="*/ 177500 h 368271"/>
              <a:gd name="connsiteX6" fmla="*/ 0 w 8872779"/>
              <a:gd name="connsiteY6" fmla="*/ 0 h 368271"/>
              <a:gd name="connsiteX0" fmla="*/ 0 w 8877053"/>
              <a:gd name="connsiteY0" fmla="*/ 0 h 368271"/>
              <a:gd name="connsiteX1" fmla="*/ 8872779 w 8877053"/>
              <a:gd name="connsiteY1" fmla="*/ 0 h 368271"/>
              <a:gd name="connsiteX2" fmla="*/ 8877053 w 8877053"/>
              <a:gd name="connsiteY2" fmla="*/ 197409 h 368271"/>
              <a:gd name="connsiteX3" fmla="*/ 8872779 w 8877053"/>
              <a:gd name="connsiteY3" fmla="*/ 368271 h 368271"/>
              <a:gd name="connsiteX4" fmla="*/ 0 w 8877053"/>
              <a:gd name="connsiteY4" fmla="*/ 368271 h 368271"/>
              <a:gd name="connsiteX5" fmla="*/ 4010 w 8877053"/>
              <a:gd name="connsiteY5" fmla="*/ 177500 h 368271"/>
              <a:gd name="connsiteX6" fmla="*/ 0 w 8877053"/>
              <a:gd name="connsiteY6" fmla="*/ 0 h 368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77053" h="368271">
                <a:moveTo>
                  <a:pt x="0" y="0"/>
                </a:moveTo>
                <a:lnTo>
                  <a:pt x="8872779" y="0"/>
                </a:lnTo>
                <a:cubicBezTo>
                  <a:pt x="8874204" y="65803"/>
                  <a:pt x="8875628" y="131606"/>
                  <a:pt x="8877053" y="197409"/>
                </a:cubicBezTo>
                <a:lnTo>
                  <a:pt x="8872779" y="368271"/>
                </a:lnTo>
                <a:lnTo>
                  <a:pt x="0" y="368271"/>
                </a:lnTo>
                <a:cubicBezTo>
                  <a:pt x="1337" y="304681"/>
                  <a:pt x="2673" y="241090"/>
                  <a:pt x="4010" y="177500"/>
                </a:cubicBezTo>
                <a:cubicBezTo>
                  <a:pt x="2673" y="118333"/>
                  <a:pt x="1337" y="59167"/>
                  <a:pt x="0" y="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9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8599852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燕尾形 1"/>
          <p:cNvSpPr/>
          <p:nvPr/>
        </p:nvSpPr>
        <p:spPr>
          <a:xfrm>
            <a:off x="0" y="6426200"/>
            <a:ext cx="12192000" cy="401638"/>
          </a:xfrm>
          <a:custGeom>
            <a:avLst/>
            <a:gdLst>
              <a:gd name="connsiteX0" fmla="*/ 0 w 9056914"/>
              <a:gd name="connsiteY0" fmla="*/ 0 h 368271"/>
              <a:gd name="connsiteX1" fmla="*/ 8872779 w 9056914"/>
              <a:gd name="connsiteY1" fmla="*/ 0 h 368271"/>
              <a:gd name="connsiteX2" fmla="*/ 9056914 w 9056914"/>
              <a:gd name="connsiteY2" fmla="*/ 184136 h 368271"/>
              <a:gd name="connsiteX3" fmla="*/ 8872779 w 9056914"/>
              <a:gd name="connsiteY3" fmla="*/ 368271 h 368271"/>
              <a:gd name="connsiteX4" fmla="*/ 0 w 9056914"/>
              <a:gd name="connsiteY4" fmla="*/ 368271 h 368271"/>
              <a:gd name="connsiteX5" fmla="*/ 184136 w 9056914"/>
              <a:gd name="connsiteY5" fmla="*/ 184136 h 368271"/>
              <a:gd name="connsiteX6" fmla="*/ 0 w 9056914"/>
              <a:gd name="connsiteY6" fmla="*/ 0 h 368271"/>
              <a:gd name="connsiteX0-1" fmla="*/ 0 w 8872779"/>
              <a:gd name="connsiteY0-2" fmla="*/ 0 h 368271"/>
              <a:gd name="connsiteX1-3" fmla="*/ 8872779 w 8872779"/>
              <a:gd name="connsiteY1-4" fmla="*/ 0 h 368271"/>
              <a:gd name="connsiteX2-5" fmla="*/ 8650514 w 8872779"/>
              <a:gd name="connsiteY2-6" fmla="*/ 184136 h 368271"/>
              <a:gd name="connsiteX3-7" fmla="*/ 8872779 w 8872779"/>
              <a:gd name="connsiteY3-8" fmla="*/ 368271 h 368271"/>
              <a:gd name="connsiteX4-9" fmla="*/ 0 w 8872779"/>
              <a:gd name="connsiteY4-10" fmla="*/ 368271 h 368271"/>
              <a:gd name="connsiteX5-11" fmla="*/ 184136 w 8872779"/>
              <a:gd name="connsiteY5-12" fmla="*/ 184136 h 368271"/>
              <a:gd name="connsiteX6-13" fmla="*/ 0 w 8872779"/>
              <a:gd name="connsiteY6-14" fmla="*/ 0 h 368271"/>
              <a:gd name="connsiteX0-15" fmla="*/ 0 w 8872779"/>
              <a:gd name="connsiteY0-16" fmla="*/ 0 h 368271"/>
              <a:gd name="connsiteX1-17" fmla="*/ 8872779 w 8872779"/>
              <a:gd name="connsiteY1-18" fmla="*/ 0 h 368271"/>
              <a:gd name="connsiteX2-19" fmla="*/ 8650514 w 8872779"/>
              <a:gd name="connsiteY2-20" fmla="*/ 184136 h 368271"/>
              <a:gd name="connsiteX3-21" fmla="*/ 8872779 w 8872779"/>
              <a:gd name="connsiteY3-22" fmla="*/ 368271 h 368271"/>
              <a:gd name="connsiteX4-23" fmla="*/ 0 w 8872779"/>
              <a:gd name="connsiteY4-24" fmla="*/ 368271 h 368271"/>
              <a:gd name="connsiteX5-25" fmla="*/ 271221 w 8872779"/>
              <a:gd name="connsiteY5-26" fmla="*/ 184136 h 368271"/>
              <a:gd name="connsiteX6-27" fmla="*/ 0 w 8872779"/>
              <a:gd name="connsiteY6-28" fmla="*/ 0 h 368271"/>
              <a:gd name="connsiteX0-29" fmla="*/ 0 w 8872779"/>
              <a:gd name="connsiteY0-30" fmla="*/ 0 h 368271"/>
              <a:gd name="connsiteX1-31" fmla="*/ 8872779 w 8872779"/>
              <a:gd name="connsiteY1-32" fmla="*/ 0 h 368271"/>
              <a:gd name="connsiteX2-33" fmla="*/ 8650514 w 8872779"/>
              <a:gd name="connsiteY2-34" fmla="*/ 184136 h 368271"/>
              <a:gd name="connsiteX3-35" fmla="*/ 8872779 w 8872779"/>
              <a:gd name="connsiteY3-36" fmla="*/ 368271 h 368271"/>
              <a:gd name="connsiteX4-37" fmla="*/ 0 w 8872779"/>
              <a:gd name="connsiteY4-38" fmla="*/ 368271 h 368271"/>
              <a:gd name="connsiteX5-39" fmla="*/ 4010 w 8872779"/>
              <a:gd name="connsiteY5-40" fmla="*/ 177500 h 368271"/>
              <a:gd name="connsiteX6-41" fmla="*/ 0 w 8872779"/>
              <a:gd name="connsiteY6-42" fmla="*/ 0 h 368271"/>
              <a:gd name="connsiteX0-43" fmla="*/ 0 w 8872779"/>
              <a:gd name="connsiteY0-44" fmla="*/ 0 h 368271"/>
              <a:gd name="connsiteX1-45" fmla="*/ 8872779 w 8872779"/>
              <a:gd name="connsiteY1-46" fmla="*/ 0 h 368271"/>
              <a:gd name="connsiteX2-47" fmla="*/ 8862913 w 8872779"/>
              <a:gd name="connsiteY2-48" fmla="*/ 190773 h 368271"/>
              <a:gd name="connsiteX3-49" fmla="*/ 8872779 w 8872779"/>
              <a:gd name="connsiteY3-50" fmla="*/ 368271 h 368271"/>
              <a:gd name="connsiteX4-51" fmla="*/ 0 w 8872779"/>
              <a:gd name="connsiteY4-52" fmla="*/ 368271 h 368271"/>
              <a:gd name="connsiteX5-53" fmla="*/ 4010 w 8872779"/>
              <a:gd name="connsiteY5-54" fmla="*/ 177500 h 368271"/>
              <a:gd name="connsiteX6-55" fmla="*/ 0 w 8872779"/>
              <a:gd name="connsiteY6-56" fmla="*/ 0 h 368271"/>
              <a:gd name="connsiteX0-57" fmla="*/ 0 w 8877053"/>
              <a:gd name="connsiteY0-58" fmla="*/ 0 h 368271"/>
              <a:gd name="connsiteX1-59" fmla="*/ 8872779 w 8877053"/>
              <a:gd name="connsiteY1-60" fmla="*/ 0 h 368271"/>
              <a:gd name="connsiteX2-61" fmla="*/ 8877053 w 8877053"/>
              <a:gd name="connsiteY2-62" fmla="*/ 197409 h 368271"/>
              <a:gd name="connsiteX3-63" fmla="*/ 8872779 w 8877053"/>
              <a:gd name="connsiteY3-64" fmla="*/ 368271 h 368271"/>
              <a:gd name="connsiteX4-65" fmla="*/ 0 w 8877053"/>
              <a:gd name="connsiteY4-66" fmla="*/ 368271 h 368271"/>
              <a:gd name="connsiteX5-67" fmla="*/ 4010 w 8877053"/>
              <a:gd name="connsiteY5-68" fmla="*/ 177500 h 368271"/>
              <a:gd name="connsiteX6-69" fmla="*/ 0 w 8877053"/>
              <a:gd name="connsiteY6-70" fmla="*/ 0 h 36827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8877053" h="368271">
                <a:moveTo>
                  <a:pt x="0" y="0"/>
                </a:moveTo>
                <a:lnTo>
                  <a:pt x="8872779" y="0"/>
                </a:lnTo>
                <a:cubicBezTo>
                  <a:pt x="8874204" y="65803"/>
                  <a:pt x="8875628" y="131606"/>
                  <a:pt x="8877053" y="197409"/>
                </a:cubicBezTo>
                <a:lnTo>
                  <a:pt x="8872779" y="368271"/>
                </a:lnTo>
                <a:lnTo>
                  <a:pt x="0" y="368271"/>
                </a:lnTo>
                <a:cubicBezTo>
                  <a:pt x="1337" y="304681"/>
                  <a:pt x="2673" y="241090"/>
                  <a:pt x="4010" y="177500"/>
                </a:cubicBezTo>
                <a:cubicBezTo>
                  <a:pt x="2673" y="118333"/>
                  <a:pt x="1337" y="59167"/>
                  <a:pt x="0" y="0"/>
                </a:cubicBezTo>
                <a:close/>
              </a:path>
            </a:pathLst>
          </a:custGeom>
          <a:solidFill>
            <a:srgbClr val="F0D6D7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black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1289050" y="6453188"/>
            <a:ext cx="2687638" cy="3397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defTabSz="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60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团结</a:t>
            </a:r>
            <a:r>
              <a:rPr lang="en-US" altLang="zh-CN" sz="160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/</a:t>
            </a:r>
            <a:r>
              <a:rPr lang="zh-CN" altLang="en-US" sz="160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奉献</a:t>
            </a:r>
            <a:r>
              <a:rPr lang="en-US" altLang="zh-CN" sz="160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/</a:t>
            </a:r>
            <a:r>
              <a:rPr lang="zh-CN" altLang="en-US" sz="160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求实</a:t>
            </a:r>
            <a:r>
              <a:rPr lang="en-US" altLang="zh-CN" sz="160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/</a:t>
            </a:r>
            <a:r>
              <a:rPr lang="zh-CN" altLang="en-US" sz="160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创新</a:t>
            </a:r>
          </a:p>
        </p:txBody>
      </p:sp>
      <p:pic>
        <p:nvPicPr>
          <p:cNvPr id="4" name="图片 8" descr="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290"/>
          <a:stretch>
            <a:fillRect/>
          </a:stretch>
        </p:blipFill>
        <p:spPr bwMode="auto">
          <a:xfrm>
            <a:off x="431800" y="6311900"/>
            <a:ext cx="946150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直接连接符 4"/>
          <p:cNvCxnSpPr/>
          <p:nvPr/>
        </p:nvCxnSpPr>
        <p:spPr>
          <a:xfrm>
            <a:off x="252413" y="933450"/>
            <a:ext cx="11488737" cy="0"/>
          </a:xfrm>
          <a:prstGeom prst="line">
            <a:avLst/>
          </a:prstGeom>
          <a:ln w="19050">
            <a:solidFill>
              <a:srgbClr val="C00000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6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CE432B-7F6A-43B9-BD64-745632A4FA1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sp>
        <p:nvSpPr>
          <p:cNvPr id="11" name="内容占位符 10">
            <a:extLst>
              <a:ext uri="{FF2B5EF4-FFF2-40B4-BE49-F238E27FC236}">
                <a16:creationId xmlns:a16="http://schemas.microsoft.com/office/drawing/2014/main" id="{4489271F-DB75-4686-B7A3-29E310B9C6B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149600" y="157956"/>
            <a:ext cx="8591550" cy="762000"/>
          </a:xfrm>
        </p:spPr>
        <p:txBody>
          <a:bodyPr/>
          <a:lstStyle>
            <a:lvl1pPr marL="0" indent="0" algn="r">
              <a:lnSpc>
                <a:spcPct val="150000"/>
              </a:lnSpc>
              <a:buNone/>
              <a:defRPr lang="zh-CN" altLang="en-US" sz="3200" b="1" kern="12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lvl="0"/>
            <a:r>
              <a:rPr lang="zh-CN" altLang="en-US"/>
              <a:t>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848387008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8603638"/>
      </p:ext>
    </p:extLst>
  </p:cSld>
  <p:clrMapOvr>
    <a:masterClrMapping/>
  </p:clrMapOvr>
  <p:transition spd="med" advTm="5000"/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272B34"/>
              </a:gs>
              <a:gs pos="28000">
                <a:srgbClr val="272B34"/>
              </a:gs>
              <a:gs pos="92000">
                <a:srgbClr val="1E252F"/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思源黑体" panose="020B0500000000000000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5750"/>
            <a:ext cx="118230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002944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燕尾形 1"/>
          <p:cNvSpPr/>
          <p:nvPr/>
        </p:nvSpPr>
        <p:spPr>
          <a:xfrm>
            <a:off x="0" y="6426200"/>
            <a:ext cx="12192000" cy="401638"/>
          </a:xfrm>
          <a:custGeom>
            <a:avLst/>
            <a:gdLst>
              <a:gd name="connsiteX0" fmla="*/ 0 w 9056914"/>
              <a:gd name="connsiteY0" fmla="*/ 0 h 368271"/>
              <a:gd name="connsiteX1" fmla="*/ 8872779 w 9056914"/>
              <a:gd name="connsiteY1" fmla="*/ 0 h 368271"/>
              <a:gd name="connsiteX2" fmla="*/ 9056914 w 9056914"/>
              <a:gd name="connsiteY2" fmla="*/ 184136 h 368271"/>
              <a:gd name="connsiteX3" fmla="*/ 8872779 w 9056914"/>
              <a:gd name="connsiteY3" fmla="*/ 368271 h 368271"/>
              <a:gd name="connsiteX4" fmla="*/ 0 w 9056914"/>
              <a:gd name="connsiteY4" fmla="*/ 368271 h 368271"/>
              <a:gd name="connsiteX5" fmla="*/ 184136 w 9056914"/>
              <a:gd name="connsiteY5" fmla="*/ 184136 h 368271"/>
              <a:gd name="connsiteX6" fmla="*/ 0 w 9056914"/>
              <a:gd name="connsiteY6" fmla="*/ 0 h 368271"/>
              <a:gd name="connsiteX0-1" fmla="*/ 0 w 8872779"/>
              <a:gd name="connsiteY0-2" fmla="*/ 0 h 368271"/>
              <a:gd name="connsiteX1-3" fmla="*/ 8872779 w 8872779"/>
              <a:gd name="connsiteY1-4" fmla="*/ 0 h 368271"/>
              <a:gd name="connsiteX2-5" fmla="*/ 8650514 w 8872779"/>
              <a:gd name="connsiteY2-6" fmla="*/ 184136 h 368271"/>
              <a:gd name="connsiteX3-7" fmla="*/ 8872779 w 8872779"/>
              <a:gd name="connsiteY3-8" fmla="*/ 368271 h 368271"/>
              <a:gd name="connsiteX4-9" fmla="*/ 0 w 8872779"/>
              <a:gd name="connsiteY4-10" fmla="*/ 368271 h 368271"/>
              <a:gd name="connsiteX5-11" fmla="*/ 184136 w 8872779"/>
              <a:gd name="connsiteY5-12" fmla="*/ 184136 h 368271"/>
              <a:gd name="connsiteX6-13" fmla="*/ 0 w 8872779"/>
              <a:gd name="connsiteY6-14" fmla="*/ 0 h 368271"/>
              <a:gd name="connsiteX0-15" fmla="*/ 0 w 8872779"/>
              <a:gd name="connsiteY0-16" fmla="*/ 0 h 368271"/>
              <a:gd name="connsiteX1-17" fmla="*/ 8872779 w 8872779"/>
              <a:gd name="connsiteY1-18" fmla="*/ 0 h 368271"/>
              <a:gd name="connsiteX2-19" fmla="*/ 8650514 w 8872779"/>
              <a:gd name="connsiteY2-20" fmla="*/ 184136 h 368271"/>
              <a:gd name="connsiteX3-21" fmla="*/ 8872779 w 8872779"/>
              <a:gd name="connsiteY3-22" fmla="*/ 368271 h 368271"/>
              <a:gd name="connsiteX4-23" fmla="*/ 0 w 8872779"/>
              <a:gd name="connsiteY4-24" fmla="*/ 368271 h 368271"/>
              <a:gd name="connsiteX5-25" fmla="*/ 271221 w 8872779"/>
              <a:gd name="connsiteY5-26" fmla="*/ 184136 h 368271"/>
              <a:gd name="connsiteX6-27" fmla="*/ 0 w 8872779"/>
              <a:gd name="connsiteY6-28" fmla="*/ 0 h 368271"/>
              <a:gd name="connsiteX0-29" fmla="*/ 0 w 8872779"/>
              <a:gd name="connsiteY0-30" fmla="*/ 0 h 368271"/>
              <a:gd name="connsiteX1-31" fmla="*/ 8872779 w 8872779"/>
              <a:gd name="connsiteY1-32" fmla="*/ 0 h 368271"/>
              <a:gd name="connsiteX2-33" fmla="*/ 8650514 w 8872779"/>
              <a:gd name="connsiteY2-34" fmla="*/ 184136 h 368271"/>
              <a:gd name="connsiteX3-35" fmla="*/ 8872779 w 8872779"/>
              <a:gd name="connsiteY3-36" fmla="*/ 368271 h 368271"/>
              <a:gd name="connsiteX4-37" fmla="*/ 0 w 8872779"/>
              <a:gd name="connsiteY4-38" fmla="*/ 368271 h 368271"/>
              <a:gd name="connsiteX5-39" fmla="*/ 4010 w 8872779"/>
              <a:gd name="connsiteY5-40" fmla="*/ 177500 h 368271"/>
              <a:gd name="connsiteX6-41" fmla="*/ 0 w 8872779"/>
              <a:gd name="connsiteY6-42" fmla="*/ 0 h 368271"/>
              <a:gd name="connsiteX0-43" fmla="*/ 0 w 8872779"/>
              <a:gd name="connsiteY0-44" fmla="*/ 0 h 368271"/>
              <a:gd name="connsiteX1-45" fmla="*/ 8872779 w 8872779"/>
              <a:gd name="connsiteY1-46" fmla="*/ 0 h 368271"/>
              <a:gd name="connsiteX2-47" fmla="*/ 8862913 w 8872779"/>
              <a:gd name="connsiteY2-48" fmla="*/ 190773 h 368271"/>
              <a:gd name="connsiteX3-49" fmla="*/ 8872779 w 8872779"/>
              <a:gd name="connsiteY3-50" fmla="*/ 368271 h 368271"/>
              <a:gd name="connsiteX4-51" fmla="*/ 0 w 8872779"/>
              <a:gd name="connsiteY4-52" fmla="*/ 368271 h 368271"/>
              <a:gd name="connsiteX5-53" fmla="*/ 4010 w 8872779"/>
              <a:gd name="connsiteY5-54" fmla="*/ 177500 h 368271"/>
              <a:gd name="connsiteX6-55" fmla="*/ 0 w 8872779"/>
              <a:gd name="connsiteY6-56" fmla="*/ 0 h 368271"/>
              <a:gd name="connsiteX0-57" fmla="*/ 0 w 8877053"/>
              <a:gd name="connsiteY0-58" fmla="*/ 0 h 368271"/>
              <a:gd name="connsiteX1-59" fmla="*/ 8872779 w 8877053"/>
              <a:gd name="connsiteY1-60" fmla="*/ 0 h 368271"/>
              <a:gd name="connsiteX2-61" fmla="*/ 8877053 w 8877053"/>
              <a:gd name="connsiteY2-62" fmla="*/ 197409 h 368271"/>
              <a:gd name="connsiteX3-63" fmla="*/ 8872779 w 8877053"/>
              <a:gd name="connsiteY3-64" fmla="*/ 368271 h 368271"/>
              <a:gd name="connsiteX4-65" fmla="*/ 0 w 8877053"/>
              <a:gd name="connsiteY4-66" fmla="*/ 368271 h 368271"/>
              <a:gd name="connsiteX5-67" fmla="*/ 4010 w 8877053"/>
              <a:gd name="connsiteY5-68" fmla="*/ 177500 h 368271"/>
              <a:gd name="connsiteX6-69" fmla="*/ 0 w 8877053"/>
              <a:gd name="connsiteY6-70" fmla="*/ 0 h 36827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8877053" h="368271">
                <a:moveTo>
                  <a:pt x="0" y="0"/>
                </a:moveTo>
                <a:lnTo>
                  <a:pt x="8872779" y="0"/>
                </a:lnTo>
                <a:cubicBezTo>
                  <a:pt x="8874204" y="65803"/>
                  <a:pt x="8875628" y="131606"/>
                  <a:pt x="8877053" y="197409"/>
                </a:cubicBezTo>
                <a:lnTo>
                  <a:pt x="8872779" y="368271"/>
                </a:lnTo>
                <a:lnTo>
                  <a:pt x="0" y="368271"/>
                </a:lnTo>
                <a:cubicBezTo>
                  <a:pt x="1337" y="304681"/>
                  <a:pt x="2673" y="241090"/>
                  <a:pt x="4010" y="177500"/>
                </a:cubicBezTo>
                <a:cubicBezTo>
                  <a:pt x="2673" y="118333"/>
                  <a:pt x="1337" y="59167"/>
                  <a:pt x="0" y="0"/>
                </a:cubicBezTo>
                <a:close/>
              </a:path>
            </a:pathLst>
          </a:custGeom>
          <a:solidFill>
            <a:srgbClr val="F0D6D7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black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1289050" y="6453188"/>
            <a:ext cx="2687638" cy="3397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defTabSz="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60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团结</a:t>
            </a:r>
            <a:r>
              <a:rPr lang="en-US" altLang="zh-CN" sz="160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/</a:t>
            </a:r>
            <a:r>
              <a:rPr lang="zh-CN" altLang="en-US" sz="160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奉献</a:t>
            </a:r>
            <a:r>
              <a:rPr lang="en-US" altLang="zh-CN" sz="160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/</a:t>
            </a:r>
            <a:r>
              <a:rPr lang="zh-CN" altLang="en-US" sz="160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求实</a:t>
            </a:r>
            <a:r>
              <a:rPr lang="en-US" altLang="zh-CN" sz="160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/</a:t>
            </a:r>
            <a:r>
              <a:rPr lang="zh-CN" altLang="en-US" sz="160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创新</a:t>
            </a:r>
          </a:p>
        </p:txBody>
      </p:sp>
      <p:pic>
        <p:nvPicPr>
          <p:cNvPr id="4" name="图片 8" descr="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290"/>
          <a:stretch>
            <a:fillRect/>
          </a:stretch>
        </p:blipFill>
        <p:spPr bwMode="auto">
          <a:xfrm>
            <a:off x="431800" y="6311900"/>
            <a:ext cx="946150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直接连接符 4"/>
          <p:cNvCxnSpPr/>
          <p:nvPr/>
        </p:nvCxnSpPr>
        <p:spPr>
          <a:xfrm>
            <a:off x="252413" y="933450"/>
            <a:ext cx="11488737" cy="0"/>
          </a:xfrm>
          <a:prstGeom prst="line">
            <a:avLst/>
          </a:prstGeom>
          <a:ln w="19050">
            <a:solidFill>
              <a:srgbClr val="C00000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6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9CCE44-F264-4CE0-A29A-8B7E2374683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9640310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/>
              <a:t>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E9F4C8-12B0-4854-8F71-EF3D35A469F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6999914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738AB2-3128-4501-9647-0E5C2AF7CD5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8671523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56200" cy="4351339"/>
          </a:xfrm>
        </p:spPr>
        <p:txBody>
          <a:bodyPr/>
          <a:lstStyle/>
          <a:p>
            <a:pPr lvl="0"/>
            <a:r>
              <a:rPr lang="zh-CN" altLang="en-US" noProof="1"/>
              <a:t>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825625"/>
            <a:ext cx="5156200" cy="4351339"/>
          </a:xfrm>
        </p:spPr>
        <p:txBody>
          <a:bodyPr/>
          <a:lstStyle/>
          <a:p>
            <a:pPr lvl="0"/>
            <a:r>
              <a:rPr lang="zh-CN" altLang="en-US" noProof="1"/>
              <a:t>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556FB5-FD0F-4203-93F4-71CA35462D1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3644037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317" y="365125"/>
            <a:ext cx="10515600" cy="1325563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40319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40319" y="2505075"/>
            <a:ext cx="5158316" cy="3684588"/>
          </a:xfrm>
        </p:spPr>
        <p:txBody>
          <a:bodyPr/>
          <a:lstStyle/>
          <a:p>
            <a:pPr lvl="0"/>
            <a:r>
              <a:rPr lang="zh-CN" altLang="en-US" noProof="1"/>
              <a:t>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zh-CN" altLang="en-US" noProof="1"/>
              <a:t>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CFA344-A70D-49BE-81D8-1EC12A5BBBB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0534687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1658FA-9AAE-44B2-BA21-F5E84D7D0AA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1674803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FB2C88-7452-4015-9B9E-CF303F63879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6650611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319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/>
              <a:t>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40319" y="2057401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/>
              <a:t>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ED9E35-F480-4D86-B1CB-39F06815B4C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4677491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319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40319" y="2057401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/>
              <a:t>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1CDCF2-093D-4ACC-AAC3-06487A16008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0578897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/>
              <a:t>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1BBC44-77D8-4EEC-BCF1-965503987B5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2320378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2" y="365126"/>
            <a:ext cx="2628900" cy="5811839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2" y="365126"/>
            <a:ext cx="7683500" cy="5811839"/>
          </a:xfrm>
        </p:spPr>
        <p:txBody>
          <a:bodyPr vert="eaVert"/>
          <a:lstStyle/>
          <a:p>
            <a:pPr lvl="0"/>
            <a:r>
              <a:rPr lang="zh-CN" altLang="en-US" noProof="1"/>
              <a:t>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4C6844-DC21-4980-8CE2-0D208AA8D4D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7968065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/>
              <a:t>单击以编辑母版副标题样式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C35AB286-F045-463F-89F6-6058E6D2008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68754062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3938882"/>
      </p:ext>
    </p:extLst>
  </p:cSld>
  <p:clrMapOvr>
    <a:masterClrMapping/>
  </p:clrMapOvr>
  <p:transition spd="med" advTm="5000"/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2388" y="289627"/>
            <a:ext cx="10919062" cy="432000"/>
          </a:xfrm>
        </p:spPr>
        <p:txBody>
          <a:bodyPr>
            <a:normAutofit/>
          </a:bodyPr>
          <a:lstStyle>
            <a:lvl1pPr>
              <a:defRPr sz="3200" b="1" baseline="0">
                <a:solidFill>
                  <a:srgbClr val="C00000"/>
                </a:solidFill>
              </a:defRPr>
            </a:lvl1pPr>
          </a:lstStyle>
          <a:p>
            <a:r>
              <a:rPr lang="en-GB" noProof="0" dirty="0"/>
              <a:t>Click To Edit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2388" y="1295999"/>
            <a:ext cx="10919062" cy="4320000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 sz="2000" i="1"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 sz="1800"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 sz="1800" i="1"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  <a:endParaRPr lang="en-GB" noProof="0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682392" y="720000"/>
            <a:ext cx="10919255" cy="4103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400" b="0" i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 dirty="0"/>
              <a:t>Click To Edit Subtitle Style</a:t>
            </a:r>
          </a:p>
        </p:txBody>
      </p:sp>
      <p:cxnSp>
        <p:nvCxnSpPr>
          <p:cNvPr id="8" name="Straight Connector 7"/>
          <p:cNvCxnSpPr>
            <a:cxnSpLocks/>
          </p:cNvCxnSpPr>
          <p:nvPr/>
        </p:nvCxnSpPr>
        <p:spPr>
          <a:xfrm>
            <a:off x="682388" y="1233800"/>
            <a:ext cx="10919062" cy="0"/>
          </a:xfrm>
          <a:prstGeom prst="line">
            <a:avLst/>
          </a:prstGeom>
          <a:ln w="20320" cap="rnd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2179627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燕尾形 1"/>
          <p:cNvSpPr/>
          <p:nvPr/>
        </p:nvSpPr>
        <p:spPr>
          <a:xfrm>
            <a:off x="0" y="6426200"/>
            <a:ext cx="12192000" cy="401638"/>
          </a:xfrm>
          <a:custGeom>
            <a:avLst/>
            <a:gdLst>
              <a:gd name="connsiteX0" fmla="*/ 0 w 9056914"/>
              <a:gd name="connsiteY0" fmla="*/ 0 h 368271"/>
              <a:gd name="connsiteX1" fmla="*/ 8872779 w 9056914"/>
              <a:gd name="connsiteY1" fmla="*/ 0 h 368271"/>
              <a:gd name="connsiteX2" fmla="*/ 9056914 w 9056914"/>
              <a:gd name="connsiteY2" fmla="*/ 184136 h 368271"/>
              <a:gd name="connsiteX3" fmla="*/ 8872779 w 9056914"/>
              <a:gd name="connsiteY3" fmla="*/ 368271 h 368271"/>
              <a:gd name="connsiteX4" fmla="*/ 0 w 9056914"/>
              <a:gd name="connsiteY4" fmla="*/ 368271 h 368271"/>
              <a:gd name="connsiteX5" fmla="*/ 184136 w 9056914"/>
              <a:gd name="connsiteY5" fmla="*/ 184136 h 368271"/>
              <a:gd name="connsiteX6" fmla="*/ 0 w 9056914"/>
              <a:gd name="connsiteY6" fmla="*/ 0 h 368271"/>
              <a:gd name="connsiteX0-1" fmla="*/ 0 w 8872779"/>
              <a:gd name="connsiteY0-2" fmla="*/ 0 h 368271"/>
              <a:gd name="connsiteX1-3" fmla="*/ 8872779 w 8872779"/>
              <a:gd name="connsiteY1-4" fmla="*/ 0 h 368271"/>
              <a:gd name="connsiteX2-5" fmla="*/ 8650514 w 8872779"/>
              <a:gd name="connsiteY2-6" fmla="*/ 184136 h 368271"/>
              <a:gd name="connsiteX3-7" fmla="*/ 8872779 w 8872779"/>
              <a:gd name="connsiteY3-8" fmla="*/ 368271 h 368271"/>
              <a:gd name="connsiteX4-9" fmla="*/ 0 w 8872779"/>
              <a:gd name="connsiteY4-10" fmla="*/ 368271 h 368271"/>
              <a:gd name="connsiteX5-11" fmla="*/ 184136 w 8872779"/>
              <a:gd name="connsiteY5-12" fmla="*/ 184136 h 368271"/>
              <a:gd name="connsiteX6-13" fmla="*/ 0 w 8872779"/>
              <a:gd name="connsiteY6-14" fmla="*/ 0 h 368271"/>
              <a:gd name="connsiteX0-15" fmla="*/ 0 w 8872779"/>
              <a:gd name="connsiteY0-16" fmla="*/ 0 h 368271"/>
              <a:gd name="connsiteX1-17" fmla="*/ 8872779 w 8872779"/>
              <a:gd name="connsiteY1-18" fmla="*/ 0 h 368271"/>
              <a:gd name="connsiteX2-19" fmla="*/ 8650514 w 8872779"/>
              <a:gd name="connsiteY2-20" fmla="*/ 184136 h 368271"/>
              <a:gd name="connsiteX3-21" fmla="*/ 8872779 w 8872779"/>
              <a:gd name="connsiteY3-22" fmla="*/ 368271 h 368271"/>
              <a:gd name="connsiteX4-23" fmla="*/ 0 w 8872779"/>
              <a:gd name="connsiteY4-24" fmla="*/ 368271 h 368271"/>
              <a:gd name="connsiteX5-25" fmla="*/ 271221 w 8872779"/>
              <a:gd name="connsiteY5-26" fmla="*/ 184136 h 368271"/>
              <a:gd name="connsiteX6-27" fmla="*/ 0 w 8872779"/>
              <a:gd name="connsiteY6-28" fmla="*/ 0 h 368271"/>
              <a:gd name="connsiteX0-29" fmla="*/ 0 w 8872779"/>
              <a:gd name="connsiteY0-30" fmla="*/ 0 h 368271"/>
              <a:gd name="connsiteX1-31" fmla="*/ 8872779 w 8872779"/>
              <a:gd name="connsiteY1-32" fmla="*/ 0 h 368271"/>
              <a:gd name="connsiteX2-33" fmla="*/ 8650514 w 8872779"/>
              <a:gd name="connsiteY2-34" fmla="*/ 184136 h 368271"/>
              <a:gd name="connsiteX3-35" fmla="*/ 8872779 w 8872779"/>
              <a:gd name="connsiteY3-36" fmla="*/ 368271 h 368271"/>
              <a:gd name="connsiteX4-37" fmla="*/ 0 w 8872779"/>
              <a:gd name="connsiteY4-38" fmla="*/ 368271 h 368271"/>
              <a:gd name="connsiteX5-39" fmla="*/ 4010 w 8872779"/>
              <a:gd name="connsiteY5-40" fmla="*/ 177500 h 368271"/>
              <a:gd name="connsiteX6-41" fmla="*/ 0 w 8872779"/>
              <a:gd name="connsiteY6-42" fmla="*/ 0 h 368271"/>
              <a:gd name="connsiteX0-43" fmla="*/ 0 w 8872779"/>
              <a:gd name="connsiteY0-44" fmla="*/ 0 h 368271"/>
              <a:gd name="connsiteX1-45" fmla="*/ 8872779 w 8872779"/>
              <a:gd name="connsiteY1-46" fmla="*/ 0 h 368271"/>
              <a:gd name="connsiteX2-47" fmla="*/ 8862913 w 8872779"/>
              <a:gd name="connsiteY2-48" fmla="*/ 190773 h 368271"/>
              <a:gd name="connsiteX3-49" fmla="*/ 8872779 w 8872779"/>
              <a:gd name="connsiteY3-50" fmla="*/ 368271 h 368271"/>
              <a:gd name="connsiteX4-51" fmla="*/ 0 w 8872779"/>
              <a:gd name="connsiteY4-52" fmla="*/ 368271 h 368271"/>
              <a:gd name="connsiteX5-53" fmla="*/ 4010 w 8872779"/>
              <a:gd name="connsiteY5-54" fmla="*/ 177500 h 368271"/>
              <a:gd name="connsiteX6-55" fmla="*/ 0 w 8872779"/>
              <a:gd name="connsiteY6-56" fmla="*/ 0 h 368271"/>
              <a:gd name="connsiteX0-57" fmla="*/ 0 w 8877053"/>
              <a:gd name="connsiteY0-58" fmla="*/ 0 h 368271"/>
              <a:gd name="connsiteX1-59" fmla="*/ 8872779 w 8877053"/>
              <a:gd name="connsiteY1-60" fmla="*/ 0 h 368271"/>
              <a:gd name="connsiteX2-61" fmla="*/ 8877053 w 8877053"/>
              <a:gd name="connsiteY2-62" fmla="*/ 197409 h 368271"/>
              <a:gd name="connsiteX3-63" fmla="*/ 8872779 w 8877053"/>
              <a:gd name="connsiteY3-64" fmla="*/ 368271 h 368271"/>
              <a:gd name="connsiteX4-65" fmla="*/ 0 w 8877053"/>
              <a:gd name="connsiteY4-66" fmla="*/ 368271 h 368271"/>
              <a:gd name="connsiteX5-67" fmla="*/ 4010 w 8877053"/>
              <a:gd name="connsiteY5-68" fmla="*/ 177500 h 368271"/>
              <a:gd name="connsiteX6-69" fmla="*/ 0 w 8877053"/>
              <a:gd name="connsiteY6-70" fmla="*/ 0 h 36827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8877053" h="368271">
                <a:moveTo>
                  <a:pt x="0" y="0"/>
                </a:moveTo>
                <a:lnTo>
                  <a:pt x="8872779" y="0"/>
                </a:lnTo>
                <a:cubicBezTo>
                  <a:pt x="8874204" y="65803"/>
                  <a:pt x="8875628" y="131606"/>
                  <a:pt x="8877053" y="197409"/>
                </a:cubicBezTo>
                <a:lnTo>
                  <a:pt x="8872779" y="368271"/>
                </a:lnTo>
                <a:lnTo>
                  <a:pt x="0" y="368271"/>
                </a:lnTo>
                <a:cubicBezTo>
                  <a:pt x="1337" y="304681"/>
                  <a:pt x="2673" y="241090"/>
                  <a:pt x="4010" y="177500"/>
                </a:cubicBezTo>
                <a:cubicBezTo>
                  <a:pt x="2673" y="118333"/>
                  <a:pt x="1337" y="59167"/>
                  <a:pt x="0" y="0"/>
                </a:cubicBezTo>
                <a:close/>
              </a:path>
            </a:pathLst>
          </a:custGeom>
          <a:solidFill>
            <a:srgbClr val="F0D6D7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black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1289050" y="6453188"/>
            <a:ext cx="2687638" cy="3397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defTabSz="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60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团结</a:t>
            </a:r>
            <a:r>
              <a:rPr lang="en-US" altLang="zh-CN" sz="160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/</a:t>
            </a:r>
            <a:r>
              <a:rPr lang="zh-CN" altLang="en-US" sz="160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奉献</a:t>
            </a:r>
            <a:r>
              <a:rPr lang="en-US" altLang="zh-CN" sz="160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/</a:t>
            </a:r>
            <a:r>
              <a:rPr lang="zh-CN" altLang="en-US" sz="160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求实</a:t>
            </a:r>
            <a:r>
              <a:rPr lang="en-US" altLang="zh-CN" sz="160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/</a:t>
            </a:r>
            <a:r>
              <a:rPr lang="zh-CN" altLang="en-US" sz="160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+mn-ea"/>
              </a:rPr>
              <a:t>创新</a:t>
            </a:r>
          </a:p>
        </p:txBody>
      </p:sp>
      <p:pic>
        <p:nvPicPr>
          <p:cNvPr id="4" name="图片 8" descr="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290"/>
          <a:stretch>
            <a:fillRect/>
          </a:stretch>
        </p:blipFill>
        <p:spPr bwMode="auto">
          <a:xfrm>
            <a:off x="431800" y="6311900"/>
            <a:ext cx="946150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直接连接符 4"/>
          <p:cNvCxnSpPr/>
          <p:nvPr/>
        </p:nvCxnSpPr>
        <p:spPr>
          <a:xfrm>
            <a:off x="252413" y="933450"/>
            <a:ext cx="11488737" cy="0"/>
          </a:xfrm>
          <a:prstGeom prst="line">
            <a:avLst/>
          </a:prstGeom>
          <a:ln w="19050">
            <a:solidFill>
              <a:srgbClr val="C00000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6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CE432B-7F6A-43B9-BD64-745632A4FA1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sp>
        <p:nvSpPr>
          <p:cNvPr id="11" name="内容占位符 10">
            <a:extLst>
              <a:ext uri="{FF2B5EF4-FFF2-40B4-BE49-F238E27FC236}">
                <a16:creationId xmlns:a16="http://schemas.microsoft.com/office/drawing/2014/main" id="{4489271F-DB75-4686-B7A3-29E310B9C6B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149600" y="157956"/>
            <a:ext cx="8591550" cy="762000"/>
          </a:xfrm>
        </p:spPr>
        <p:txBody>
          <a:bodyPr/>
          <a:lstStyle>
            <a:lvl1pPr marL="0" indent="0" algn="r">
              <a:lnSpc>
                <a:spcPct val="150000"/>
              </a:lnSpc>
              <a:buNone/>
              <a:defRPr lang="zh-CN" altLang="en-US" sz="3200" b="1" kern="12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lvl="0"/>
            <a:r>
              <a:rPr lang="zh-CN" altLang="en-US"/>
              <a:t>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753568199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标题 1"/>
          <p:cNvSpPr>
            <a:spLocks noGrp="1"/>
          </p:cNvSpPr>
          <p:nvPr>
            <p:ph type="title"/>
          </p:nvPr>
        </p:nvSpPr>
        <p:spPr>
          <a:xfrm>
            <a:off x="-14483" y="2327012"/>
            <a:ext cx="12192001" cy="965904"/>
          </a:xfrm>
          <a:prstGeom prst="rect">
            <a:avLst/>
          </a:prstGeom>
        </p:spPr>
        <p:txBody>
          <a:bodyPr/>
          <a:lstStyle>
            <a:lvl1pPr algn="ctr">
              <a:defRPr sz="5333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23781362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0" y="2130428"/>
            <a:ext cx="12192000" cy="1470025"/>
          </a:xfrm>
          <a:solidFill>
            <a:schemeClr val="bg1">
              <a:lumMod val="75000"/>
            </a:schemeClr>
          </a:solidFill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4143382"/>
            <a:ext cx="8534400" cy="149542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609585" indent="0" algn="ctr">
              <a:buNone/>
              <a:defRPr/>
            </a:lvl2pPr>
            <a:lvl3pPr marL="1219170" indent="0" algn="ctr">
              <a:buNone/>
              <a:defRPr/>
            </a:lvl3pPr>
            <a:lvl4pPr marL="1828754" indent="0" algn="ctr">
              <a:buNone/>
              <a:defRPr/>
            </a:lvl4pPr>
            <a:lvl5pPr marL="2438339" indent="0" algn="ctr">
              <a:buNone/>
              <a:defRPr/>
            </a:lvl5pPr>
            <a:lvl6pPr marL="3047924" indent="0" algn="ctr">
              <a:buNone/>
              <a:defRPr/>
            </a:lvl6pPr>
            <a:lvl7pPr marL="3657509" indent="0" algn="ctr">
              <a:buNone/>
              <a:defRPr/>
            </a:lvl7pPr>
            <a:lvl8pPr marL="4267093" indent="0" algn="ctr">
              <a:buNone/>
              <a:defRPr/>
            </a:lvl8pPr>
            <a:lvl9pPr marL="4876678" indent="0" algn="ctr">
              <a:buNone/>
              <a:defRPr/>
            </a:lvl9pPr>
          </a:lstStyle>
          <a:p>
            <a:r>
              <a:rPr lang="zh-CN" altLang="en-US"/>
              <a:t>单击以编辑母版副标题样式</a:t>
            </a:r>
            <a:endParaRPr lang="zh-CN" alt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1E1D6F-0BCA-4FA0-92F6-19050380537E}" type="datetimeFigureOut">
              <a:rPr lang="en-US" smtClean="0"/>
              <a:t>6/5/2025</a:t>
            </a:fld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CB1B157-AB14-4A08-902C-982DB0D9B5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675044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kumimoji="1" lang="zh-CN" altLang="en-US" sz="4267">
                <a:solidFill>
                  <a:schemeClr val="bg1"/>
                </a:solidFill>
                <a:latin typeface="+mj-lt"/>
                <a:ea typeface="黑体" pitchFamily="49" charset="-122"/>
                <a:cs typeface="+mj-cs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0960" y="1142986"/>
            <a:ext cx="11430080" cy="5238785"/>
          </a:xfrm>
        </p:spPr>
        <p:txBody>
          <a:bodyPr/>
          <a:lstStyle>
            <a:lvl1pPr>
              <a:defRPr sz="3733" b="1">
                <a:solidFill>
                  <a:srgbClr val="000000"/>
                </a:solidFill>
              </a:defRPr>
            </a:lvl1pPr>
            <a:lvl2pPr>
              <a:defRPr sz="3200" b="1">
                <a:solidFill>
                  <a:srgbClr val="000000"/>
                </a:solidFill>
              </a:defRPr>
            </a:lvl2pPr>
            <a:lvl3pPr>
              <a:defRPr sz="2667" b="1">
                <a:solidFill>
                  <a:srgbClr val="000000"/>
                </a:solidFill>
              </a:defRPr>
            </a:lvl3pPr>
            <a:lvl4pPr>
              <a:defRPr sz="2400" b="1">
                <a:solidFill>
                  <a:srgbClr val="000000"/>
                </a:solidFill>
              </a:defRPr>
            </a:lvl4pPr>
            <a:lvl5pPr>
              <a:defRPr sz="2400" b="1">
                <a:solidFill>
                  <a:srgbClr val="000000"/>
                </a:solidFill>
              </a:defRPr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61" y="285728"/>
            <a:ext cx="3238523" cy="762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矩形 7"/>
          <p:cNvSpPr/>
          <p:nvPr/>
        </p:nvSpPr>
        <p:spPr bwMode="auto">
          <a:xfrm>
            <a:off x="0" y="6477021"/>
            <a:ext cx="12001541" cy="380979"/>
          </a:xfrm>
          <a:prstGeom prst="rect">
            <a:avLst/>
          </a:prstGeom>
          <a:solidFill>
            <a:srgbClr val="B2B2B2"/>
          </a:solidFill>
          <a:ln w="9525" cap="flat" cmpd="sng" algn="ctr">
            <a:solidFill>
              <a:srgbClr val="B2B2B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endParaRPr kumimoji="0" lang="zh-CN" altLang="en-US" sz="4800" b="0" i="0" u="none" strike="noStrike" cap="none" normalizeH="0" baseline="0" dirty="0">
              <a:ln>
                <a:noFill/>
              </a:ln>
              <a:solidFill>
                <a:srgbClr val="B2B2B2"/>
              </a:solidFill>
              <a:effectLst/>
              <a:latin typeface="Arial" charset="0"/>
              <a:ea typeface="微软雅黑" charset="0"/>
              <a:cs typeface="微软雅黑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2055161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3286126"/>
            <a:ext cx="12192000" cy="1147751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algn="ctr">
              <a:defRPr sz="5333" b="1" cap="all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0" y="1571613"/>
            <a:ext cx="12192000" cy="1500187"/>
          </a:xfrm>
        </p:spPr>
        <p:txBody>
          <a:bodyPr anchor="b"/>
          <a:lstStyle>
            <a:lvl1pPr marL="0" indent="0" algn="ctr">
              <a:buNone/>
              <a:defRPr sz="5333" b="1">
                <a:solidFill>
                  <a:schemeClr val="bg1">
                    <a:lumMod val="75000"/>
                  </a:schemeClr>
                </a:solidFill>
              </a:defRPr>
            </a:lvl1pPr>
            <a:lvl2pPr marL="609585" indent="0">
              <a:buNone/>
              <a:defRPr sz="2400"/>
            </a:lvl2pPr>
            <a:lvl3pPr marL="1219170" indent="0">
              <a:buNone/>
              <a:defRPr sz="2133"/>
            </a:lvl3pPr>
            <a:lvl4pPr marL="1828754" indent="0">
              <a:buNone/>
              <a:defRPr sz="1867"/>
            </a:lvl4pPr>
            <a:lvl5pPr marL="2438339" indent="0">
              <a:buNone/>
              <a:defRPr sz="1867"/>
            </a:lvl5pPr>
            <a:lvl6pPr marL="3047924" indent="0">
              <a:buNone/>
              <a:defRPr sz="1867"/>
            </a:lvl6pPr>
            <a:lvl7pPr marL="3657509" indent="0">
              <a:buNone/>
              <a:defRPr sz="1867"/>
            </a:lvl7pPr>
            <a:lvl8pPr marL="4267093" indent="0">
              <a:buNone/>
              <a:defRPr sz="1867"/>
            </a:lvl8pPr>
            <a:lvl9pPr marL="4876678" indent="0">
              <a:buNone/>
              <a:defRPr sz="1867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204946-FEF2-4C47-941C-CC76DD485098}" type="datetimeFigureOut">
              <a:rPr lang="zh-CN" altLang="en-US" smtClean="0"/>
              <a:pPr/>
              <a:t>2025/6/5</a:t>
            </a:fld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CB1B157-AB14-4A08-902C-982DB0D9B5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232524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733">
                <a:solidFill>
                  <a:srgbClr val="000000"/>
                </a:solidFill>
              </a:defRPr>
            </a:lvl1pPr>
            <a:lvl2pPr>
              <a:defRPr sz="3200">
                <a:solidFill>
                  <a:srgbClr val="000000"/>
                </a:solidFill>
              </a:defRPr>
            </a:lvl2pPr>
            <a:lvl3pPr>
              <a:defRPr sz="2667">
                <a:solidFill>
                  <a:srgbClr val="000000"/>
                </a:solidFill>
              </a:defRPr>
            </a:lvl3pPr>
            <a:lvl4pPr>
              <a:defRPr sz="2400">
                <a:solidFill>
                  <a:srgbClr val="000000"/>
                </a:solidFill>
              </a:defRPr>
            </a:lvl4pPr>
            <a:lvl5pPr>
              <a:defRPr sz="2400">
                <a:solidFill>
                  <a:srgbClr val="000000"/>
                </a:solidFill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3733">
                <a:solidFill>
                  <a:srgbClr val="000000"/>
                </a:solidFill>
              </a:defRPr>
            </a:lvl1pPr>
            <a:lvl2pPr>
              <a:defRPr sz="3200">
                <a:solidFill>
                  <a:srgbClr val="000000"/>
                </a:solidFill>
              </a:defRPr>
            </a:lvl2pPr>
            <a:lvl3pPr>
              <a:defRPr sz="2667">
                <a:solidFill>
                  <a:srgbClr val="000000"/>
                </a:solidFill>
              </a:defRPr>
            </a:lvl3pPr>
            <a:lvl4pPr>
              <a:defRPr sz="2400">
                <a:solidFill>
                  <a:srgbClr val="000000"/>
                </a:solidFill>
              </a:defRPr>
            </a:lvl4pPr>
            <a:lvl5pPr>
              <a:defRPr sz="2400">
                <a:solidFill>
                  <a:srgbClr val="000000"/>
                </a:solidFill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204946-FEF2-4C47-941C-CC76DD485098}" type="datetimeFigureOut">
              <a:rPr lang="zh-CN" altLang="en-US" smtClean="0"/>
              <a:pPr/>
              <a:t>2025/6/5</a:t>
            </a:fld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CB1B157-AB14-4A08-902C-982DB0D9B5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347370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>
                <a:solidFill>
                  <a:srgbClr val="000000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>
                <a:solidFill>
                  <a:srgbClr val="000000"/>
                </a:solidFill>
              </a:defRPr>
            </a:lvl1pPr>
            <a:lvl2pPr>
              <a:defRPr sz="2667">
                <a:solidFill>
                  <a:srgbClr val="000000"/>
                </a:solidFill>
              </a:defRPr>
            </a:lvl2pPr>
            <a:lvl3pPr>
              <a:defRPr sz="2400">
                <a:solidFill>
                  <a:srgbClr val="000000"/>
                </a:solidFill>
              </a:defRPr>
            </a:lvl3pPr>
            <a:lvl4pPr>
              <a:defRPr sz="2133">
                <a:solidFill>
                  <a:srgbClr val="000000"/>
                </a:solidFill>
              </a:defRPr>
            </a:lvl4pPr>
            <a:lvl5pPr>
              <a:defRPr sz="2133">
                <a:solidFill>
                  <a:srgbClr val="000000"/>
                </a:solidFill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72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>
                <a:solidFill>
                  <a:srgbClr val="000000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72" y="2174875"/>
            <a:ext cx="5389033" cy="3951288"/>
          </a:xfrm>
        </p:spPr>
        <p:txBody>
          <a:bodyPr/>
          <a:lstStyle>
            <a:lvl1pPr>
              <a:defRPr sz="3200">
                <a:solidFill>
                  <a:srgbClr val="000000"/>
                </a:solidFill>
              </a:defRPr>
            </a:lvl1pPr>
            <a:lvl2pPr>
              <a:defRPr sz="2667">
                <a:solidFill>
                  <a:srgbClr val="000000"/>
                </a:solidFill>
              </a:defRPr>
            </a:lvl2pPr>
            <a:lvl3pPr>
              <a:defRPr sz="2400">
                <a:solidFill>
                  <a:srgbClr val="000000"/>
                </a:solidFill>
              </a:defRPr>
            </a:lvl3pPr>
            <a:lvl4pPr>
              <a:defRPr sz="2133">
                <a:solidFill>
                  <a:srgbClr val="000000"/>
                </a:solidFill>
              </a:defRPr>
            </a:lvl4pPr>
            <a:lvl5pPr>
              <a:defRPr sz="2133">
                <a:solidFill>
                  <a:srgbClr val="000000"/>
                </a:solidFill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204946-FEF2-4C47-941C-CC76DD485098}" type="datetimeFigureOut">
              <a:rPr lang="zh-CN" altLang="en-US" smtClean="0"/>
              <a:pPr/>
              <a:t>2025/6/5</a:t>
            </a:fld>
            <a:endParaRPr lang="zh-CN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CB1B157-AB14-4A08-902C-982DB0D9B5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274410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204946-FEF2-4C47-941C-CC76DD485098}" type="datetimeFigureOut">
              <a:rPr lang="zh-CN" altLang="en-US" smtClean="0"/>
              <a:pPr/>
              <a:t>2025/6/5</a:t>
            </a:fld>
            <a:endParaRPr lang="zh-CN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CB1B157-AB14-4A08-902C-982DB0D9B5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948562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204946-FEF2-4C47-941C-CC76DD485098}" type="datetimeFigureOut">
              <a:rPr lang="zh-CN" altLang="en-US" smtClean="0"/>
              <a:pPr/>
              <a:t>2025/6/5</a:t>
            </a:fld>
            <a:endParaRPr lang="zh-CN" alt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CB1B157-AB14-4A08-902C-982DB0D9B5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700159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5" y="1123941"/>
            <a:ext cx="4011084" cy="87629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1142985"/>
            <a:ext cx="6815667" cy="4983179"/>
          </a:xfrm>
        </p:spPr>
        <p:txBody>
          <a:bodyPr/>
          <a:lstStyle>
            <a:lvl1pPr>
              <a:defRPr sz="4267" b="1">
                <a:solidFill>
                  <a:schemeClr val="bg1">
                    <a:lumMod val="75000"/>
                  </a:schemeClr>
                </a:solidFill>
              </a:defRPr>
            </a:lvl1pPr>
            <a:lvl2pPr>
              <a:defRPr sz="3733">
                <a:solidFill>
                  <a:srgbClr val="000000"/>
                </a:solidFill>
              </a:defRPr>
            </a:lvl2pPr>
            <a:lvl3pPr>
              <a:defRPr sz="3200">
                <a:solidFill>
                  <a:srgbClr val="000000"/>
                </a:solidFill>
              </a:defRPr>
            </a:lvl3pPr>
            <a:lvl4pPr>
              <a:defRPr sz="2667">
                <a:solidFill>
                  <a:srgbClr val="000000"/>
                </a:solidFill>
              </a:defRPr>
            </a:lvl4pPr>
            <a:lvl5pPr>
              <a:defRPr sz="2667">
                <a:solidFill>
                  <a:srgbClr val="000000"/>
                </a:solidFill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5" y="2143119"/>
            <a:ext cx="4011084" cy="3983047"/>
          </a:xfrm>
        </p:spPr>
        <p:txBody>
          <a:bodyPr/>
          <a:lstStyle>
            <a:lvl1pPr marL="0" indent="0">
              <a:buNone/>
              <a:defRPr sz="1867">
                <a:solidFill>
                  <a:srgbClr val="000000"/>
                </a:solidFill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204946-FEF2-4C47-941C-CC76DD485098}" type="datetimeFigureOut">
              <a:rPr lang="zh-CN" altLang="en-US" smtClean="0"/>
              <a:pPr/>
              <a:t>2025/6/5</a:t>
            </a:fld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CB1B157-AB14-4A08-902C-982DB0D9B5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04689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1142986"/>
            <a:ext cx="7315200" cy="3584591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pPr lvl="0"/>
            <a:r>
              <a:rPr lang="zh-CN" altLang="en-US" noProof="0"/>
              <a:t>单击图标添加图片</a:t>
            </a:r>
            <a:endParaRPr lang="zh-CN" altLang="en-US" noProof="0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3"/>
          </a:xfrm>
        </p:spPr>
        <p:txBody>
          <a:bodyPr/>
          <a:lstStyle>
            <a:lvl1pPr marL="0" indent="0">
              <a:buNone/>
              <a:defRPr sz="1867">
                <a:solidFill>
                  <a:srgbClr val="000000"/>
                </a:solidFill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204946-FEF2-4C47-941C-CC76DD485098}" type="datetimeFigureOut">
              <a:rPr lang="zh-CN" altLang="en-US" smtClean="0"/>
              <a:pPr/>
              <a:t>2025/6/5</a:t>
            </a:fld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CB1B157-AB14-4A08-902C-982DB0D9B5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506412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000485" y="274639"/>
            <a:ext cx="7581915" cy="72547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609600" y="1214424"/>
            <a:ext cx="10972800" cy="4911741"/>
          </a:xfrm>
        </p:spPr>
        <p:txBody>
          <a:bodyPr/>
          <a:lstStyle/>
          <a:p>
            <a:pPr lvl="0"/>
            <a:r>
              <a:rPr lang="zh-CN" altLang="en-US" noProof="0"/>
              <a:t>单击图标添加表格</a:t>
            </a:r>
            <a:endParaRPr lang="zh-CN" altLang="en-US" noProof="0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204946-FEF2-4C47-941C-CC76DD485098}" type="datetimeFigureOut">
              <a:rPr lang="zh-CN" altLang="en-US" smtClean="0"/>
              <a:pPr/>
              <a:t>2025/6/5</a:t>
            </a:fld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CB1B157-AB14-4A08-902C-982DB0D9B5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257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4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2" Type="http://schemas.openxmlformats.org/officeDocument/2006/relationships/slideLayout" Target="../slideLayouts/slideLayout3.xml"/><Relationship Id="rId16" Type="http://schemas.openxmlformats.org/officeDocument/2006/relationships/theme" Target="../theme/theme6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slideLayout" Target="../slideLayouts/slideLayout43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slideLayout" Target="../slideLayouts/slideLayout56.xml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5.xml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18" Type="http://schemas.openxmlformats.org/officeDocument/2006/relationships/slideLayout" Target="../slideLayouts/slideLayout74.xml"/><Relationship Id="rId26" Type="http://schemas.openxmlformats.org/officeDocument/2006/relationships/theme" Target="../theme/theme10.xml"/><Relationship Id="rId3" Type="http://schemas.openxmlformats.org/officeDocument/2006/relationships/slideLayout" Target="../slideLayouts/slideLayout59.xml"/><Relationship Id="rId21" Type="http://schemas.openxmlformats.org/officeDocument/2006/relationships/slideLayout" Target="../slideLayouts/slideLayout77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17" Type="http://schemas.openxmlformats.org/officeDocument/2006/relationships/slideLayout" Target="../slideLayouts/slideLayout73.xml"/><Relationship Id="rId25" Type="http://schemas.openxmlformats.org/officeDocument/2006/relationships/slideLayout" Target="../slideLayouts/slideLayout81.xml"/><Relationship Id="rId2" Type="http://schemas.openxmlformats.org/officeDocument/2006/relationships/slideLayout" Target="../slideLayouts/slideLayout58.xml"/><Relationship Id="rId16" Type="http://schemas.openxmlformats.org/officeDocument/2006/relationships/slideLayout" Target="../slideLayouts/slideLayout72.xml"/><Relationship Id="rId20" Type="http://schemas.openxmlformats.org/officeDocument/2006/relationships/slideLayout" Target="../slideLayouts/slideLayout76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24" Type="http://schemas.openxmlformats.org/officeDocument/2006/relationships/slideLayout" Target="../slideLayouts/slideLayout80.xml"/><Relationship Id="rId5" Type="http://schemas.openxmlformats.org/officeDocument/2006/relationships/slideLayout" Target="../slideLayouts/slideLayout61.xml"/><Relationship Id="rId15" Type="http://schemas.openxmlformats.org/officeDocument/2006/relationships/slideLayout" Target="../slideLayouts/slideLayout71.xml"/><Relationship Id="rId23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66.xml"/><Relationship Id="rId19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Relationship Id="rId22" Type="http://schemas.openxmlformats.org/officeDocument/2006/relationships/slideLayout" Target="../slideLayouts/slideLayout78.xml"/><Relationship Id="rId27" Type="http://schemas.openxmlformats.org/officeDocument/2006/relationships/image" Target="../media/image19.jpe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4.xml"/><Relationship Id="rId18" Type="http://schemas.openxmlformats.org/officeDocument/2006/relationships/slideLayout" Target="../slideLayouts/slideLayout99.xml"/><Relationship Id="rId26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84.xml"/><Relationship Id="rId21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3.xml"/><Relationship Id="rId17" Type="http://schemas.openxmlformats.org/officeDocument/2006/relationships/slideLayout" Target="../slideLayouts/slideLayout98.xml"/><Relationship Id="rId25" Type="http://schemas.openxmlformats.org/officeDocument/2006/relationships/slideLayout" Target="../slideLayouts/slideLayout106.xml"/><Relationship Id="rId2" Type="http://schemas.openxmlformats.org/officeDocument/2006/relationships/slideLayout" Target="../slideLayouts/slideLayout83.xml"/><Relationship Id="rId16" Type="http://schemas.openxmlformats.org/officeDocument/2006/relationships/slideLayout" Target="../slideLayouts/slideLayout97.xml"/><Relationship Id="rId20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24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86.xml"/><Relationship Id="rId15" Type="http://schemas.openxmlformats.org/officeDocument/2006/relationships/slideLayout" Target="../slideLayouts/slideLayout96.xml"/><Relationship Id="rId23" Type="http://schemas.openxmlformats.org/officeDocument/2006/relationships/slideLayout" Target="../slideLayouts/slideLayout104.xml"/><Relationship Id="rId28" Type="http://schemas.openxmlformats.org/officeDocument/2006/relationships/theme" Target="../theme/theme11.xml"/><Relationship Id="rId10" Type="http://schemas.openxmlformats.org/officeDocument/2006/relationships/slideLayout" Target="../slideLayouts/slideLayout91.xml"/><Relationship Id="rId19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slideLayout" Target="../slideLayouts/slideLayout95.xml"/><Relationship Id="rId22" Type="http://schemas.openxmlformats.org/officeDocument/2006/relationships/slideLayout" Target="../slideLayouts/slideLayout103.xml"/><Relationship Id="rId27" Type="http://schemas.openxmlformats.org/officeDocument/2006/relationships/slideLayout" Target="../slideLayouts/slideLayout108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6.xml"/><Relationship Id="rId13" Type="http://schemas.openxmlformats.org/officeDocument/2006/relationships/slideLayout" Target="../slideLayouts/slideLayout121.xml"/><Relationship Id="rId3" Type="http://schemas.openxmlformats.org/officeDocument/2006/relationships/slideLayout" Target="../slideLayouts/slideLayout111.xml"/><Relationship Id="rId7" Type="http://schemas.openxmlformats.org/officeDocument/2006/relationships/slideLayout" Target="../slideLayouts/slideLayout115.xml"/><Relationship Id="rId12" Type="http://schemas.openxmlformats.org/officeDocument/2006/relationships/slideLayout" Target="../slideLayouts/slideLayout120.xml"/><Relationship Id="rId17" Type="http://schemas.openxmlformats.org/officeDocument/2006/relationships/image" Target="../media/image19.jpeg"/><Relationship Id="rId2" Type="http://schemas.openxmlformats.org/officeDocument/2006/relationships/slideLayout" Target="../slideLayouts/slideLayout110.xml"/><Relationship Id="rId16" Type="http://schemas.openxmlformats.org/officeDocument/2006/relationships/image" Target="../media/image20.jpeg"/><Relationship Id="rId1" Type="http://schemas.openxmlformats.org/officeDocument/2006/relationships/slideLayout" Target="../slideLayouts/slideLayout109.xml"/><Relationship Id="rId6" Type="http://schemas.openxmlformats.org/officeDocument/2006/relationships/slideLayout" Target="../slideLayouts/slideLayout114.xml"/><Relationship Id="rId11" Type="http://schemas.openxmlformats.org/officeDocument/2006/relationships/slideLayout" Target="../slideLayouts/slideLayout119.xml"/><Relationship Id="rId5" Type="http://schemas.openxmlformats.org/officeDocument/2006/relationships/slideLayout" Target="../slideLayouts/slideLayout113.xml"/><Relationship Id="rId15" Type="http://schemas.openxmlformats.org/officeDocument/2006/relationships/theme" Target="../theme/theme12.xml"/><Relationship Id="rId10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112.xml"/><Relationship Id="rId9" Type="http://schemas.openxmlformats.org/officeDocument/2006/relationships/slideLayout" Target="../slideLayouts/slideLayout117.xml"/><Relationship Id="rId14" Type="http://schemas.openxmlformats.org/officeDocument/2006/relationships/slideLayout" Target="../slideLayouts/slideLayout12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2" Type="http://schemas.openxmlformats.org/officeDocument/2006/relationships/slideLayout" Target="../slideLayouts/slideLayout124.xml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image" Target="../media/image26.jpeg"/><Relationship Id="rId5" Type="http://schemas.openxmlformats.org/officeDocument/2006/relationships/slideLayout" Target="../slideLayouts/slideLayout127.xml"/><Relationship Id="rId10" Type="http://schemas.openxmlformats.org/officeDocument/2006/relationships/theme" Target="../theme/theme13.xml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9.xml"/><Relationship Id="rId3" Type="http://schemas.openxmlformats.org/officeDocument/2006/relationships/slideLayout" Target="../slideLayouts/slideLayout134.xml"/><Relationship Id="rId7" Type="http://schemas.openxmlformats.org/officeDocument/2006/relationships/slideLayout" Target="../slideLayouts/slideLayout138.xml"/><Relationship Id="rId2" Type="http://schemas.openxmlformats.org/officeDocument/2006/relationships/slideLayout" Target="../slideLayouts/slideLayout133.xml"/><Relationship Id="rId1" Type="http://schemas.openxmlformats.org/officeDocument/2006/relationships/slideLayout" Target="../slideLayouts/slideLayout132.xml"/><Relationship Id="rId6" Type="http://schemas.openxmlformats.org/officeDocument/2006/relationships/slideLayout" Target="../slideLayouts/slideLayout137.xml"/><Relationship Id="rId11" Type="http://schemas.openxmlformats.org/officeDocument/2006/relationships/image" Target="../media/image26.jpeg"/><Relationship Id="rId5" Type="http://schemas.openxmlformats.org/officeDocument/2006/relationships/slideLayout" Target="../slideLayouts/slideLayout136.xml"/><Relationship Id="rId10" Type="http://schemas.openxmlformats.org/officeDocument/2006/relationships/theme" Target="../theme/theme14.xml"/><Relationship Id="rId4" Type="http://schemas.openxmlformats.org/officeDocument/2006/relationships/slideLayout" Target="../slideLayouts/slideLayout135.xml"/><Relationship Id="rId9" Type="http://schemas.openxmlformats.org/officeDocument/2006/relationships/slideLayout" Target="../slideLayouts/slideLayout140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8.xml"/><Relationship Id="rId13" Type="http://schemas.openxmlformats.org/officeDocument/2006/relationships/slideLayout" Target="../slideLayouts/slideLayout153.xml"/><Relationship Id="rId18" Type="http://schemas.openxmlformats.org/officeDocument/2006/relationships/slideLayout" Target="../slideLayouts/slideLayout158.xml"/><Relationship Id="rId3" Type="http://schemas.openxmlformats.org/officeDocument/2006/relationships/slideLayout" Target="../slideLayouts/slideLayout143.xml"/><Relationship Id="rId7" Type="http://schemas.openxmlformats.org/officeDocument/2006/relationships/slideLayout" Target="../slideLayouts/slideLayout147.xml"/><Relationship Id="rId12" Type="http://schemas.openxmlformats.org/officeDocument/2006/relationships/slideLayout" Target="../slideLayouts/slideLayout152.xml"/><Relationship Id="rId17" Type="http://schemas.openxmlformats.org/officeDocument/2006/relationships/slideLayout" Target="../slideLayouts/slideLayout157.xml"/><Relationship Id="rId2" Type="http://schemas.openxmlformats.org/officeDocument/2006/relationships/slideLayout" Target="../slideLayouts/slideLayout142.xml"/><Relationship Id="rId16" Type="http://schemas.openxmlformats.org/officeDocument/2006/relationships/slideLayout" Target="../slideLayouts/slideLayout156.xml"/><Relationship Id="rId20" Type="http://schemas.openxmlformats.org/officeDocument/2006/relationships/theme" Target="../theme/theme15.xml"/><Relationship Id="rId1" Type="http://schemas.openxmlformats.org/officeDocument/2006/relationships/slideLayout" Target="../slideLayouts/slideLayout141.xml"/><Relationship Id="rId6" Type="http://schemas.openxmlformats.org/officeDocument/2006/relationships/slideLayout" Target="../slideLayouts/slideLayout146.xml"/><Relationship Id="rId11" Type="http://schemas.openxmlformats.org/officeDocument/2006/relationships/slideLayout" Target="../slideLayouts/slideLayout151.xml"/><Relationship Id="rId5" Type="http://schemas.openxmlformats.org/officeDocument/2006/relationships/slideLayout" Target="../slideLayouts/slideLayout145.xml"/><Relationship Id="rId15" Type="http://schemas.openxmlformats.org/officeDocument/2006/relationships/slideLayout" Target="../slideLayouts/slideLayout155.xml"/><Relationship Id="rId10" Type="http://schemas.openxmlformats.org/officeDocument/2006/relationships/slideLayout" Target="../slideLayouts/slideLayout150.xml"/><Relationship Id="rId19" Type="http://schemas.openxmlformats.org/officeDocument/2006/relationships/slideLayout" Target="../slideLayouts/slideLayout159.xml"/><Relationship Id="rId4" Type="http://schemas.openxmlformats.org/officeDocument/2006/relationships/slideLayout" Target="../slideLayouts/slideLayout144.xml"/><Relationship Id="rId9" Type="http://schemas.openxmlformats.org/officeDocument/2006/relationships/slideLayout" Target="../slideLayouts/slideLayout149.xml"/><Relationship Id="rId14" Type="http://schemas.openxmlformats.org/officeDocument/2006/relationships/slideLayout" Target="../slideLayouts/slideLayout154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7.xml"/><Relationship Id="rId13" Type="http://schemas.openxmlformats.org/officeDocument/2006/relationships/slideLayout" Target="../slideLayouts/slideLayout172.xml"/><Relationship Id="rId3" Type="http://schemas.openxmlformats.org/officeDocument/2006/relationships/slideLayout" Target="../slideLayouts/slideLayout162.xml"/><Relationship Id="rId7" Type="http://schemas.openxmlformats.org/officeDocument/2006/relationships/slideLayout" Target="../slideLayouts/slideLayout166.xml"/><Relationship Id="rId12" Type="http://schemas.openxmlformats.org/officeDocument/2006/relationships/slideLayout" Target="../slideLayouts/slideLayout171.xml"/><Relationship Id="rId17" Type="http://schemas.openxmlformats.org/officeDocument/2006/relationships/theme" Target="../theme/theme16.xml"/><Relationship Id="rId2" Type="http://schemas.openxmlformats.org/officeDocument/2006/relationships/slideLayout" Target="../slideLayouts/slideLayout161.xml"/><Relationship Id="rId16" Type="http://schemas.openxmlformats.org/officeDocument/2006/relationships/slideLayout" Target="../slideLayouts/slideLayout175.xml"/><Relationship Id="rId1" Type="http://schemas.openxmlformats.org/officeDocument/2006/relationships/slideLayout" Target="../slideLayouts/slideLayout160.xml"/><Relationship Id="rId6" Type="http://schemas.openxmlformats.org/officeDocument/2006/relationships/slideLayout" Target="../slideLayouts/slideLayout165.xml"/><Relationship Id="rId11" Type="http://schemas.openxmlformats.org/officeDocument/2006/relationships/slideLayout" Target="../slideLayouts/slideLayout170.xml"/><Relationship Id="rId5" Type="http://schemas.openxmlformats.org/officeDocument/2006/relationships/slideLayout" Target="../slideLayouts/slideLayout164.xml"/><Relationship Id="rId15" Type="http://schemas.openxmlformats.org/officeDocument/2006/relationships/slideLayout" Target="../slideLayouts/slideLayout174.xml"/><Relationship Id="rId10" Type="http://schemas.openxmlformats.org/officeDocument/2006/relationships/slideLayout" Target="../slideLayouts/slideLayout169.xml"/><Relationship Id="rId4" Type="http://schemas.openxmlformats.org/officeDocument/2006/relationships/slideLayout" Target="../slideLayouts/slideLayout163.xml"/><Relationship Id="rId9" Type="http://schemas.openxmlformats.org/officeDocument/2006/relationships/slideLayout" Target="../slideLayouts/slideLayout168.xml"/><Relationship Id="rId14" Type="http://schemas.openxmlformats.org/officeDocument/2006/relationships/slideLayout" Target="../slideLayouts/slideLayout173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3.xml"/><Relationship Id="rId13" Type="http://schemas.openxmlformats.org/officeDocument/2006/relationships/image" Target="../media/image40.png"/><Relationship Id="rId3" Type="http://schemas.openxmlformats.org/officeDocument/2006/relationships/slideLayout" Target="../slideLayouts/slideLayout178.xml"/><Relationship Id="rId7" Type="http://schemas.openxmlformats.org/officeDocument/2006/relationships/slideLayout" Target="../slideLayouts/slideLayout182.xml"/><Relationship Id="rId12" Type="http://schemas.openxmlformats.org/officeDocument/2006/relationships/image" Target="../media/image39.jpeg"/><Relationship Id="rId2" Type="http://schemas.openxmlformats.org/officeDocument/2006/relationships/slideLayout" Target="../slideLayouts/slideLayout177.xml"/><Relationship Id="rId1" Type="http://schemas.openxmlformats.org/officeDocument/2006/relationships/slideLayout" Target="../slideLayouts/slideLayout176.xml"/><Relationship Id="rId6" Type="http://schemas.openxmlformats.org/officeDocument/2006/relationships/slideLayout" Target="../slideLayouts/slideLayout181.xml"/><Relationship Id="rId11" Type="http://schemas.openxmlformats.org/officeDocument/2006/relationships/theme" Target="../theme/theme17.xml"/><Relationship Id="rId5" Type="http://schemas.openxmlformats.org/officeDocument/2006/relationships/slideLayout" Target="../slideLayouts/slideLayout180.xml"/><Relationship Id="rId10" Type="http://schemas.openxmlformats.org/officeDocument/2006/relationships/slideLayout" Target="../slideLayouts/slideLayout185.xml"/><Relationship Id="rId4" Type="http://schemas.openxmlformats.org/officeDocument/2006/relationships/slideLayout" Target="../slideLayouts/slideLayout179.xml"/><Relationship Id="rId9" Type="http://schemas.openxmlformats.org/officeDocument/2006/relationships/slideLayout" Target="../slideLayouts/slideLayout18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>
            <a:lumMod val="7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0135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659714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9101667" y="633492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defRPr>
            </a:lvl1pPr>
          </a:lstStyle>
          <a:p>
            <a:fld id="{FD22117B-587F-439B-99F8-3E8DCE2AFC7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Box 6"/>
          <p:cNvSpPr txBox="1"/>
          <p:nvPr/>
        </p:nvSpPr>
        <p:spPr>
          <a:xfrm>
            <a:off x="0" y="6386100"/>
            <a:ext cx="12192000" cy="441018"/>
          </a:xfrm>
          <a:prstGeom prst="rect">
            <a:avLst/>
          </a:prstGeom>
          <a:solidFill>
            <a:srgbClr val="8000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</a:pPr>
            <a:r>
              <a:rPr lang="zh-CN" altLang="en-US" sz="1333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                       营养风险</a:t>
            </a:r>
            <a:r>
              <a:rPr lang="en-US" altLang="zh-CN" sz="1333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-</a:t>
            </a:r>
            <a:r>
              <a:rPr lang="zh-CN" altLang="en-US" sz="1333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不足</a:t>
            </a:r>
            <a:r>
              <a:rPr lang="en-US" altLang="zh-CN" sz="1333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-</a:t>
            </a:r>
            <a:r>
              <a:rPr lang="zh-CN" altLang="en-US" sz="1333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支持</a:t>
            </a:r>
            <a:r>
              <a:rPr lang="en-US" altLang="zh-CN" sz="1333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-</a:t>
            </a:r>
            <a:r>
              <a:rPr lang="zh-CN" altLang="en-US" sz="1333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结局</a:t>
            </a:r>
            <a:r>
              <a:rPr lang="en-US" altLang="zh-CN" sz="1333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-</a:t>
            </a:r>
            <a:r>
              <a:rPr lang="zh-CN" altLang="en-US" sz="1333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成本</a:t>
            </a:r>
            <a:r>
              <a:rPr lang="en-US" altLang="zh-CN" sz="1333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/</a:t>
            </a:r>
            <a:r>
              <a:rPr lang="zh-CN" altLang="en-US" sz="1333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效果多中心分享数据库协作组</a:t>
            </a:r>
            <a:endParaRPr lang="en-US" altLang="zh-CN" sz="1333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Times New Roman" pitchFamily="18" charset="0"/>
            </a:endParaRPr>
          </a:p>
          <a:p>
            <a:pPr>
              <a:spcBef>
                <a:spcPts val="0"/>
              </a:spcBef>
            </a:pPr>
            <a:r>
              <a:rPr lang="en-US" altLang="zh-CN" sz="933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                      Nutritional risk–</a:t>
            </a:r>
            <a:r>
              <a:rPr lang="en-US" altLang="zh-CN" sz="933" b="1" dirty="0" err="1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Undernutrition</a:t>
            </a:r>
            <a:r>
              <a:rPr lang="en-US" altLang="zh-CN" sz="933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–Support–Outcome-Cost/effectiveness</a:t>
            </a:r>
            <a:r>
              <a:rPr lang="en-US" altLang="zh-CN" sz="933" b="1" baseline="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Cooperative Group</a:t>
            </a:r>
            <a:endParaRPr lang="en-US" altLang="zh-CN" sz="1867" b="1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0" y="6406620"/>
            <a:ext cx="1333467" cy="42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133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NUSOC </a:t>
            </a:r>
            <a:endParaRPr lang="zh-CN" altLang="en-US" sz="2133" dirty="0"/>
          </a:p>
        </p:txBody>
      </p:sp>
    </p:spTree>
    <p:extLst>
      <p:ext uri="{BB962C8B-B14F-4D97-AF65-F5344CB8AC3E}">
        <p14:creationId xmlns:p14="http://schemas.microsoft.com/office/powerpoint/2010/main" val="2379227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>
            <a:lumMod val="7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0135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659714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9101667" y="633492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defRPr>
            </a:lvl1pPr>
          </a:lstStyle>
          <a:p>
            <a:fld id="{B951959E-AFF5-4BBC-8AA4-C1EC7DF48243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TextBox 6"/>
          <p:cNvSpPr txBox="1"/>
          <p:nvPr/>
        </p:nvSpPr>
        <p:spPr>
          <a:xfrm>
            <a:off x="0" y="6386100"/>
            <a:ext cx="12192000" cy="441018"/>
          </a:xfrm>
          <a:prstGeom prst="rect">
            <a:avLst/>
          </a:prstGeom>
          <a:solidFill>
            <a:srgbClr val="8000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</a:pPr>
            <a:r>
              <a:rPr lang="zh-CN" altLang="en-US" sz="1333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                      营养风险</a:t>
            </a:r>
            <a:r>
              <a:rPr lang="en-US" altLang="zh-CN" sz="1333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-</a:t>
            </a:r>
            <a:r>
              <a:rPr lang="zh-CN" altLang="en-US" sz="1333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不足</a:t>
            </a:r>
            <a:r>
              <a:rPr lang="en-US" altLang="zh-CN" sz="1333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-</a:t>
            </a:r>
            <a:r>
              <a:rPr lang="zh-CN" altLang="en-US" sz="1333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支持</a:t>
            </a:r>
            <a:r>
              <a:rPr lang="en-US" altLang="zh-CN" sz="1333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-</a:t>
            </a:r>
            <a:r>
              <a:rPr lang="zh-CN" altLang="en-US" sz="1333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结局</a:t>
            </a:r>
            <a:r>
              <a:rPr lang="en-US" altLang="zh-CN" sz="1333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-</a:t>
            </a:r>
            <a:r>
              <a:rPr lang="zh-CN" altLang="en-US" sz="1333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成本</a:t>
            </a:r>
            <a:r>
              <a:rPr lang="en-US" altLang="zh-CN" sz="1333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/</a:t>
            </a:r>
            <a:r>
              <a:rPr lang="zh-CN" altLang="en-US" sz="1333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效果多中心分享数据库协作组</a:t>
            </a:r>
            <a:endParaRPr lang="en-US" altLang="zh-CN" sz="1333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Times New Roman" pitchFamily="18" charset="0"/>
            </a:endParaRPr>
          </a:p>
          <a:p>
            <a:pPr>
              <a:spcBef>
                <a:spcPts val="0"/>
              </a:spcBef>
            </a:pPr>
            <a:r>
              <a:rPr lang="en-US" altLang="zh-CN" sz="933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                      Nutritional risk–</a:t>
            </a:r>
            <a:r>
              <a:rPr lang="en-US" altLang="zh-CN" sz="933" b="1" dirty="0" err="1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Undernutrition</a:t>
            </a:r>
            <a:r>
              <a:rPr lang="en-US" altLang="zh-CN" sz="933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–Support–Outcome-Cost/effectiveness</a:t>
            </a:r>
            <a:r>
              <a:rPr lang="en-US" altLang="zh-CN" sz="933" b="1" baseline="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Cooperative Group</a:t>
            </a:r>
            <a:endParaRPr lang="en-US" altLang="zh-CN" sz="1867" b="1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0" y="6406620"/>
            <a:ext cx="1333467" cy="42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133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NUSOC </a:t>
            </a:r>
            <a:endParaRPr lang="zh-CN" altLang="en-US" sz="2133" dirty="0"/>
          </a:p>
        </p:txBody>
      </p:sp>
    </p:spTree>
    <p:extLst>
      <p:ext uri="{BB962C8B-B14F-4D97-AF65-F5344CB8AC3E}">
        <p14:creationId xmlns:p14="http://schemas.microsoft.com/office/powerpoint/2010/main" val="398054225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>
            <a:lumMod val="7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0135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659714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9101667" y="633492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defRPr>
            </a:lvl1pPr>
          </a:lstStyle>
          <a:p>
            <a:fld id="{B951959E-AFF5-4BBC-8AA4-C1EC7DF48243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2" name="TextBox 6"/>
          <p:cNvSpPr txBox="1"/>
          <p:nvPr/>
        </p:nvSpPr>
        <p:spPr>
          <a:xfrm>
            <a:off x="0" y="6386100"/>
            <a:ext cx="12192000" cy="441018"/>
          </a:xfrm>
          <a:prstGeom prst="rect">
            <a:avLst/>
          </a:prstGeom>
          <a:solidFill>
            <a:srgbClr val="8000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</a:pPr>
            <a:r>
              <a:rPr lang="zh-CN" altLang="en-US" sz="1333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                       营养风险</a:t>
            </a:r>
            <a:r>
              <a:rPr lang="en-US" altLang="zh-CN" sz="1333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-</a:t>
            </a:r>
            <a:r>
              <a:rPr lang="zh-CN" altLang="en-US" sz="1333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不足</a:t>
            </a:r>
            <a:r>
              <a:rPr lang="en-US" altLang="zh-CN" sz="1333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-</a:t>
            </a:r>
            <a:r>
              <a:rPr lang="zh-CN" altLang="en-US" sz="1333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支持</a:t>
            </a:r>
            <a:r>
              <a:rPr lang="en-US" altLang="zh-CN" sz="1333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-</a:t>
            </a:r>
            <a:r>
              <a:rPr lang="zh-CN" altLang="en-US" sz="1333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结局</a:t>
            </a:r>
            <a:r>
              <a:rPr lang="en-US" altLang="zh-CN" sz="1333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-</a:t>
            </a:r>
            <a:r>
              <a:rPr lang="zh-CN" altLang="en-US" sz="1333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成本</a:t>
            </a:r>
            <a:r>
              <a:rPr lang="en-US" altLang="zh-CN" sz="1333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/</a:t>
            </a:r>
            <a:r>
              <a:rPr lang="zh-CN" altLang="en-US" sz="1333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效果多中心分享数据库协作组</a:t>
            </a:r>
            <a:endParaRPr lang="en-US" altLang="zh-CN" sz="1333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Times New Roman" pitchFamily="18" charset="0"/>
            </a:endParaRPr>
          </a:p>
          <a:p>
            <a:pPr>
              <a:spcBef>
                <a:spcPts val="0"/>
              </a:spcBef>
            </a:pPr>
            <a:r>
              <a:rPr lang="en-US" altLang="zh-CN" sz="933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                      Nutritional risk–</a:t>
            </a:r>
            <a:r>
              <a:rPr lang="en-US" altLang="zh-CN" sz="933" b="1" dirty="0" err="1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Undernutrition</a:t>
            </a:r>
            <a:r>
              <a:rPr lang="en-US" altLang="zh-CN" sz="933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–Support–Outcome-Cost/effectiveness</a:t>
            </a:r>
            <a:r>
              <a:rPr lang="en-US" altLang="zh-CN" sz="933" b="1" baseline="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Cooperative Group</a:t>
            </a:r>
            <a:endParaRPr lang="en-US" altLang="zh-CN" sz="1867" b="1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0" y="6406620"/>
            <a:ext cx="1333467" cy="42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133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NUSOC </a:t>
            </a:r>
            <a:endParaRPr lang="zh-CN" altLang="en-US" sz="2133" dirty="0"/>
          </a:p>
        </p:txBody>
      </p:sp>
    </p:spTree>
    <p:extLst>
      <p:ext uri="{BB962C8B-B14F-4D97-AF65-F5344CB8AC3E}">
        <p14:creationId xmlns:p14="http://schemas.microsoft.com/office/powerpoint/2010/main" val="1812665785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7005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51959E-AFF5-4BBC-8AA4-C1EC7DF48243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6386100"/>
            <a:ext cx="12192000" cy="441018"/>
          </a:xfrm>
          <a:prstGeom prst="rect">
            <a:avLst/>
          </a:prstGeom>
          <a:solidFill>
            <a:srgbClr val="8000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</a:pPr>
            <a:r>
              <a:rPr lang="zh-CN" altLang="en-US" sz="1333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                      营养风险</a:t>
            </a:r>
            <a:r>
              <a:rPr lang="en-US" altLang="zh-CN" sz="1333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-</a:t>
            </a:r>
            <a:r>
              <a:rPr lang="zh-CN" altLang="en-US" sz="1333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不足</a:t>
            </a:r>
            <a:r>
              <a:rPr lang="en-US" altLang="zh-CN" sz="1333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-</a:t>
            </a:r>
            <a:r>
              <a:rPr lang="zh-CN" altLang="en-US" sz="1333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支持</a:t>
            </a:r>
            <a:r>
              <a:rPr lang="en-US" altLang="zh-CN" sz="1333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-</a:t>
            </a:r>
            <a:r>
              <a:rPr lang="zh-CN" altLang="en-US" sz="1333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结局</a:t>
            </a:r>
            <a:r>
              <a:rPr lang="en-US" altLang="zh-CN" sz="1333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-</a:t>
            </a:r>
            <a:r>
              <a:rPr lang="zh-CN" altLang="en-US" sz="1333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成本</a:t>
            </a:r>
            <a:r>
              <a:rPr lang="en-US" altLang="zh-CN" sz="1333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/</a:t>
            </a:r>
            <a:r>
              <a:rPr lang="zh-CN" altLang="en-US" sz="1333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效果多中心分享数据库协作组</a:t>
            </a:r>
            <a:endParaRPr lang="en-US" altLang="zh-CN" sz="1333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Times New Roman" pitchFamily="18" charset="0"/>
            </a:endParaRPr>
          </a:p>
          <a:p>
            <a:pPr>
              <a:spcBef>
                <a:spcPts val="0"/>
              </a:spcBef>
            </a:pPr>
            <a:r>
              <a:rPr lang="en-US" altLang="zh-CN" sz="933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                      Nutritional risk–</a:t>
            </a:r>
            <a:r>
              <a:rPr lang="en-US" altLang="zh-CN" sz="933" b="1" dirty="0" err="1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Undernutrition</a:t>
            </a:r>
            <a:r>
              <a:rPr lang="en-US" altLang="zh-CN" sz="933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–Support–Outcome-Cost/effectiveness</a:t>
            </a:r>
            <a:r>
              <a:rPr lang="en-US" altLang="zh-CN" sz="933" b="1" baseline="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Cooperative Group</a:t>
            </a:r>
            <a:endParaRPr lang="en-US" altLang="zh-CN" sz="1867" b="1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6406620"/>
            <a:ext cx="1333467" cy="42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133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NOSOC </a:t>
            </a:r>
            <a:endParaRPr lang="zh-CN" altLang="en-US" sz="2133" dirty="0"/>
          </a:p>
        </p:txBody>
      </p:sp>
    </p:spTree>
    <p:extLst>
      <p:ext uri="{BB962C8B-B14F-4D97-AF65-F5344CB8AC3E}">
        <p14:creationId xmlns:p14="http://schemas.microsoft.com/office/powerpoint/2010/main" val="527490521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ctr" defTabSz="1219170" rtl="0" eaLnBrk="1" latinLnBrk="0" hangingPunct="1">
        <a:spcBef>
          <a:spcPct val="0"/>
        </a:spcBef>
        <a:buNone/>
        <a:defRPr sz="5333" b="1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3733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>
            <a:lumMod val="7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0135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659714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47" y="6221251"/>
            <a:ext cx="800784" cy="603421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1044064" y="6230575"/>
            <a:ext cx="370005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600" b="1" dirty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北京大学医药管理国际研究中心</a:t>
            </a:r>
            <a:endParaRPr lang="en-US" altLang="zh-CN" sz="1600" b="1" dirty="0">
              <a:solidFill>
                <a:prstClr val="white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600" b="1" dirty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北京大学药学院药事管理与临床药学系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9101667" y="633492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defRPr>
            </a:lvl1pPr>
          </a:lstStyle>
          <a:p>
            <a:fld id="{4DD02589-E818-4C0A-BB86-0B77673378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814056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D9F29F-8BC7-4B14-89E1-C3D719EC8E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386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  <p:sldLayoutId id="2147483681" r:id="rId14"/>
    <p:sldLayoutId id="2147483682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CAD5D0-0EEE-48EB-87DD-711E124800A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0321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  <p:sldLayoutId id="2147483696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CAD5D0-0EEE-48EB-87DD-711E124800A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5869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CAD5D0-0EEE-48EB-87DD-711E124800A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309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  <p:sldLayoutId id="2147483753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组合 6"/>
          <p:cNvGrpSpPr>
            <a:grpSpLocks/>
          </p:cNvGrpSpPr>
          <p:nvPr/>
        </p:nvGrpSpPr>
        <p:grpSpPr bwMode="auto">
          <a:xfrm>
            <a:off x="0" y="522817"/>
            <a:ext cx="12192000" cy="6335183"/>
            <a:chOff x="0" y="392113"/>
            <a:chExt cx="9144000" cy="4751388"/>
          </a:xfrm>
        </p:grpSpPr>
        <p:sp>
          <p:nvSpPr>
            <p:cNvPr id="9" name="矩形 8"/>
            <p:cNvSpPr/>
            <p:nvPr/>
          </p:nvSpPr>
          <p:spPr>
            <a:xfrm>
              <a:off x="0" y="5019676"/>
              <a:ext cx="9144000" cy="123825"/>
            </a:xfrm>
            <a:prstGeom prst="rect">
              <a:avLst/>
            </a:prstGeom>
            <a:solidFill>
              <a:srgbClr val="960000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241" hangingPunct="0">
                <a:defRPr/>
              </a:pPr>
              <a:endParaRPr lang="zh-CN" altLang="en-US" sz="1867" kern="0">
                <a:solidFill>
                  <a:srgbClr val="960000"/>
                </a:solidFill>
                <a:sym typeface="Calibri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0" y="392113"/>
              <a:ext cx="900113" cy="136525"/>
            </a:xfrm>
            <a:prstGeom prst="rect">
              <a:avLst/>
            </a:prstGeom>
            <a:solidFill>
              <a:srgbClr val="96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241" hangingPunct="0">
                <a:defRPr/>
              </a:pPr>
              <a:endParaRPr lang="zh-CN" altLang="en-US" sz="1867" kern="0">
                <a:solidFill>
                  <a:prstClr val="white"/>
                </a:solidFill>
                <a:sym typeface="Calibri"/>
              </a:endParaRPr>
            </a:p>
          </p:txBody>
        </p:sp>
      </p:grpSp>
      <p:sp>
        <p:nvSpPr>
          <p:cNvPr id="2051" name="标题占位符 1"/>
          <p:cNvSpPr>
            <a:spLocks noGrp="1"/>
          </p:cNvSpPr>
          <p:nvPr>
            <p:ph type="title"/>
          </p:nvPr>
        </p:nvSpPr>
        <p:spPr bwMode="auto">
          <a:xfrm>
            <a:off x="609600" y="275167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8" tIns="45714" rIns="91428" bIns="4571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2052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609600" y="1600208"/>
            <a:ext cx="10972800" cy="4525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2053" name="日期占位符 3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8"/>
            <a:ext cx="2844800" cy="366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8" tIns="45714" rIns="91428" bIns="45714" numCol="1" anchor="ctr" anchorCtr="0" compatLnSpc="1">
            <a:prstTxWarp prst="textNoShape">
              <a:avLst/>
            </a:prstTxWarp>
          </a:bodyPr>
          <a:lstStyle>
            <a:lvl1pPr defTabSz="912148" eaLnBrk="1">
              <a:defRPr sz="1200">
                <a:solidFill>
                  <a:srgbClr val="898989"/>
                </a:solidFill>
                <a:latin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2FC2BFA3-E71B-424D-945A-E58D19F95B83}" type="datetime1">
              <a:rPr lang="zh-CN" altLang="en-US" smtClean="0"/>
              <a:t>2025/6/5</a:t>
            </a:fld>
            <a:endParaRPr lang="zh-CN" altLang="en-US"/>
          </a:p>
        </p:txBody>
      </p:sp>
      <p:sp>
        <p:nvSpPr>
          <p:cNvPr id="2054" name="页脚占位符 4"/>
          <p:cNvSpPr>
            <a:spLocks noGrp="1"/>
          </p:cNvSpPr>
          <p:nvPr>
            <p:ph type="ftr" sz="quarter" idx="3"/>
          </p:nvPr>
        </p:nvSpPr>
        <p:spPr bwMode="auto">
          <a:xfrm>
            <a:off x="4165600" y="6356358"/>
            <a:ext cx="3860800" cy="366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8" tIns="45714" rIns="91428" bIns="45714" numCol="1" anchor="ctr" anchorCtr="0" compatLnSpc="1">
            <a:prstTxWarp prst="textNoShape">
              <a:avLst/>
            </a:prstTxWarp>
          </a:bodyPr>
          <a:lstStyle>
            <a:lvl1pPr algn="ctr" defTabSz="912148" eaLnBrk="1">
              <a:defRPr sz="1200">
                <a:solidFill>
                  <a:srgbClr val="898989"/>
                </a:solidFill>
                <a:latin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/>
          </a:p>
        </p:txBody>
      </p:sp>
      <p:sp>
        <p:nvSpPr>
          <p:cNvPr id="2055" name="灯片编号占位符 5"/>
          <p:cNvSpPr>
            <a:spLocks noGrp="1"/>
          </p:cNvSpPr>
          <p:nvPr>
            <p:ph type="sldNum" sz="quarter" idx="4"/>
          </p:nvPr>
        </p:nvSpPr>
        <p:spPr bwMode="auto">
          <a:xfrm>
            <a:off x="8737600" y="6356358"/>
            <a:ext cx="2844800" cy="366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8" tIns="45714" rIns="91428" bIns="45714" numCol="1" anchor="ctr" anchorCtr="0" compatLnSpc="1">
            <a:prstTxWarp prst="textNoShape">
              <a:avLst/>
            </a:prstTxWarp>
          </a:bodyPr>
          <a:lstStyle>
            <a:lvl1pPr algn="r" defTabSz="912148" eaLnBrk="1">
              <a:defRPr sz="1200">
                <a:solidFill>
                  <a:srgbClr val="898989"/>
                </a:solidFill>
                <a:latin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fld id="{29D9F29F-8BC7-4B14-89E1-C3D719EC8E77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内容占位符 10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6650" y="1"/>
            <a:ext cx="1185350" cy="962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721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  <p:sldLayoutId id="2147483766" r:id="rId12"/>
    <p:sldLayoutId id="2147483767" r:id="rId13"/>
    <p:sldLayoutId id="2147483768" r:id="rId14"/>
    <p:sldLayoutId id="2147483769" r:id="rId15"/>
    <p:sldLayoutId id="2147483770" r:id="rId16"/>
    <p:sldLayoutId id="2147483771" r:id="rId17"/>
    <p:sldLayoutId id="2147483772" r:id="rId18"/>
    <p:sldLayoutId id="2147483773" r:id="rId19"/>
    <p:sldLayoutId id="2147483774" r:id="rId20"/>
    <p:sldLayoutId id="2147483775" r:id="rId21"/>
    <p:sldLayoutId id="2147483776" r:id="rId22"/>
    <p:sldLayoutId id="2147483777" r:id="rId23"/>
    <p:sldLayoutId id="2147483778" r:id="rId24"/>
    <p:sldLayoutId id="2147483779" r:id="rId25"/>
  </p:sldLayoutIdLst>
  <p:txStyles>
    <p:titleStyle>
      <a:lvl1pPr algn="ctr" defTabSz="912148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912148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912148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912148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912148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609507" algn="ctr" defTabSz="912148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1219020" algn="ctr" defTabSz="912148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828528" algn="ctr" defTabSz="912148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2438038" algn="ctr" defTabSz="912148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0734" indent="-340734" algn="l" defTabSz="912148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0721" indent="-283593" algn="l" defTabSz="912148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0714" indent="-226452" algn="l" defTabSz="912148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597844" indent="-226452" algn="l" defTabSz="912148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4975" indent="-226452" algn="l" defTabSz="912148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098" indent="-228557" algn="l" defTabSz="91421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08" indent="-228557" algn="l" defTabSz="91421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17" indent="-228557" algn="l" defTabSz="91421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30" indent="-228557" algn="l" defTabSz="91421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218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457107" algn="l" defTabSz="914218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914218" algn="l" defTabSz="914218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8" algn="l" defTabSz="914218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1828437" algn="l" defTabSz="914218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285550" algn="l" defTabSz="914218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742654" algn="l" defTabSz="914218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0" algn="l" defTabSz="914218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656867" algn="l" defTabSz="914218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组合 6"/>
          <p:cNvGrpSpPr>
            <a:grpSpLocks/>
          </p:cNvGrpSpPr>
          <p:nvPr userDrawn="1"/>
        </p:nvGrpSpPr>
        <p:grpSpPr bwMode="auto">
          <a:xfrm>
            <a:off x="0" y="522817"/>
            <a:ext cx="12192000" cy="6335183"/>
            <a:chOff x="0" y="392113"/>
            <a:chExt cx="9144000" cy="4751388"/>
          </a:xfrm>
        </p:grpSpPr>
        <p:sp>
          <p:nvSpPr>
            <p:cNvPr id="9" name="矩形 8"/>
            <p:cNvSpPr/>
            <p:nvPr/>
          </p:nvSpPr>
          <p:spPr>
            <a:xfrm>
              <a:off x="0" y="5019676"/>
              <a:ext cx="9144000" cy="123825"/>
            </a:xfrm>
            <a:prstGeom prst="rect">
              <a:avLst/>
            </a:prstGeom>
            <a:solidFill>
              <a:srgbClr val="960000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241" hangingPunct="0">
                <a:defRPr/>
              </a:pPr>
              <a:endParaRPr lang="zh-CN" altLang="en-US" sz="1867" kern="0">
                <a:solidFill>
                  <a:srgbClr val="960000"/>
                </a:solidFill>
                <a:sym typeface="Calibri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0" y="392113"/>
              <a:ext cx="900113" cy="136525"/>
            </a:xfrm>
            <a:prstGeom prst="rect">
              <a:avLst/>
            </a:prstGeom>
            <a:solidFill>
              <a:srgbClr val="96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241" hangingPunct="0">
                <a:defRPr/>
              </a:pPr>
              <a:endParaRPr lang="zh-CN" altLang="en-US" sz="1867" kern="0">
                <a:solidFill>
                  <a:prstClr val="white"/>
                </a:solidFill>
                <a:sym typeface="Calibri"/>
              </a:endParaRPr>
            </a:p>
          </p:txBody>
        </p:sp>
      </p:grpSp>
      <p:sp>
        <p:nvSpPr>
          <p:cNvPr id="2051" name="标题占位符 1"/>
          <p:cNvSpPr>
            <a:spLocks noGrp="1"/>
          </p:cNvSpPr>
          <p:nvPr>
            <p:ph type="title"/>
          </p:nvPr>
        </p:nvSpPr>
        <p:spPr bwMode="auto">
          <a:xfrm>
            <a:off x="609600" y="275167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8" tIns="45714" rIns="91428" bIns="4571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2052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609600" y="1600208"/>
            <a:ext cx="10972800" cy="4525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2053" name="日期占位符 3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8"/>
            <a:ext cx="2844800" cy="366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8" tIns="45714" rIns="91428" bIns="45714" numCol="1" anchor="ctr" anchorCtr="0" compatLnSpc="1">
            <a:prstTxWarp prst="textNoShape">
              <a:avLst/>
            </a:prstTxWarp>
          </a:bodyPr>
          <a:lstStyle>
            <a:lvl1pPr defTabSz="912148" eaLnBrk="1">
              <a:defRPr sz="1200">
                <a:solidFill>
                  <a:srgbClr val="898989"/>
                </a:solidFill>
                <a:latin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2FC2BFA3-E71B-424D-945A-E58D19F95B83}" type="datetime1">
              <a:rPr lang="zh-CN" altLang="en-US" smtClean="0"/>
              <a:t>2025/6/5</a:t>
            </a:fld>
            <a:endParaRPr lang="zh-CN" altLang="en-US"/>
          </a:p>
        </p:txBody>
      </p:sp>
      <p:sp>
        <p:nvSpPr>
          <p:cNvPr id="2054" name="页脚占位符 4"/>
          <p:cNvSpPr>
            <a:spLocks noGrp="1"/>
          </p:cNvSpPr>
          <p:nvPr>
            <p:ph type="ftr" sz="quarter" idx="3"/>
          </p:nvPr>
        </p:nvSpPr>
        <p:spPr bwMode="auto">
          <a:xfrm>
            <a:off x="4165600" y="6356358"/>
            <a:ext cx="3860800" cy="366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8" tIns="45714" rIns="91428" bIns="45714" numCol="1" anchor="ctr" anchorCtr="0" compatLnSpc="1">
            <a:prstTxWarp prst="textNoShape">
              <a:avLst/>
            </a:prstTxWarp>
          </a:bodyPr>
          <a:lstStyle>
            <a:lvl1pPr algn="ctr" defTabSz="912148" eaLnBrk="1">
              <a:defRPr sz="1200">
                <a:solidFill>
                  <a:srgbClr val="898989"/>
                </a:solidFill>
                <a:latin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/>
          </a:p>
        </p:txBody>
      </p:sp>
      <p:sp>
        <p:nvSpPr>
          <p:cNvPr id="2055" name="灯片编号占位符 5"/>
          <p:cNvSpPr>
            <a:spLocks noGrp="1"/>
          </p:cNvSpPr>
          <p:nvPr>
            <p:ph type="sldNum" sz="quarter" idx="4"/>
          </p:nvPr>
        </p:nvSpPr>
        <p:spPr bwMode="auto">
          <a:xfrm>
            <a:off x="8737600" y="6356358"/>
            <a:ext cx="2844800" cy="366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8" tIns="45714" rIns="91428" bIns="45714" numCol="1" anchor="ctr" anchorCtr="0" compatLnSpc="1">
            <a:prstTxWarp prst="textNoShape">
              <a:avLst/>
            </a:prstTxWarp>
          </a:bodyPr>
          <a:lstStyle>
            <a:lvl1pPr algn="r" defTabSz="912148" eaLnBrk="1">
              <a:defRPr sz="1200">
                <a:solidFill>
                  <a:srgbClr val="898989"/>
                </a:solidFill>
                <a:latin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fld id="{29D9F29F-8BC7-4B14-89E1-C3D719EC8E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422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  <p:sldLayoutId id="2147483793" r:id="rId13"/>
    <p:sldLayoutId id="2147483794" r:id="rId14"/>
    <p:sldLayoutId id="2147483795" r:id="rId15"/>
    <p:sldLayoutId id="2147483796" r:id="rId16"/>
    <p:sldLayoutId id="2147483797" r:id="rId17"/>
    <p:sldLayoutId id="2147483798" r:id="rId18"/>
    <p:sldLayoutId id="2147483799" r:id="rId19"/>
    <p:sldLayoutId id="2147483800" r:id="rId20"/>
    <p:sldLayoutId id="2147483801" r:id="rId21"/>
    <p:sldLayoutId id="2147483802" r:id="rId22"/>
    <p:sldLayoutId id="2147483803" r:id="rId23"/>
    <p:sldLayoutId id="2147483804" r:id="rId24"/>
    <p:sldLayoutId id="2147483805" r:id="rId25"/>
    <p:sldLayoutId id="2147483889" r:id="rId26"/>
    <p:sldLayoutId id="2147483890" r:id="rId27"/>
  </p:sldLayoutIdLst>
  <p:txStyles>
    <p:titleStyle>
      <a:lvl1pPr algn="ctr" defTabSz="912148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912148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912148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912148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912148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609507" algn="ctr" defTabSz="912148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1219020" algn="ctr" defTabSz="912148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828528" algn="ctr" defTabSz="912148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2438038" algn="ctr" defTabSz="912148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0734" indent="-340734" algn="l" defTabSz="912148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0721" indent="-283593" algn="l" defTabSz="912148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0714" indent="-226452" algn="l" defTabSz="912148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597844" indent="-226452" algn="l" defTabSz="912148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4975" indent="-226452" algn="l" defTabSz="912148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098" indent="-228557" algn="l" defTabSz="91421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08" indent="-228557" algn="l" defTabSz="91421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17" indent="-228557" algn="l" defTabSz="91421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30" indent="-228557" algn="l" defTabSz="91421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218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457107" algn="l" defTabSz="914218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914218" algn="l" defTabSz="914218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8" algn="l" defTabSz="914218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1828437" algn="l" defTabSz="914218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285550" algn="l" defTabSz="914218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742654" algn="l" defTabSz="914218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0" algn="l" defTabSz="914218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656867" algn="l" defTabSz="914218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组合 6"/>
          <p:cNvGrpSpPr>
            <a:grpSpLocks/>
          </p:cNvGrpSpPr>
          <p:nvPr/>
        </p:nvGrpSpPr>
        <p:grpSpPr bwMode="auto">
          <a:xfrm>
            <a:off x="0" y="0"/>
            <a:ext cx="12192000" cy="6858000"/>
            <a:chOff x="0" y="0"/>
            <a:chExt cx="9144000" cy="5143501"/>
          </a:xfrm>
        </p:grpSpPr>
        <p:pic>
          <p:nvPicPr>
            <p:cNvPr id="2056" name="图片 7"/>
            <p:cNvPicPr>
              <a:picLocks noChangeAspect="1"/>
            </p:cNvPicPr>
            <p:nvPr/>
          </p:nvPicPr>
          <p:blipFill>
            <a:blip r:embed="rId16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514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矩形 8"/>
            <p:cNvSpPr/>
            <p:nvPr/>
          </p:nvSpPr>
          <p:spPr>
            <a:xfrm>
              <a:off x="0" y="5019676"/>
              <a:ext cx="9144000" cy="123825"/>
            </a:xfrm>
            <a:prstGeom prst="rect">
              <a:avLst/>
            </a:prstGeom>
            <a:solidFill>
              <a:srgbClr val="960000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241" hangingPunct="0">
                <a:defRPr/>
              </a:pPr>
              <a:endParaRPr lang="zh-CN" altLang="en-US" sz="1867" kern="0">
                <a:solidFill>
                  <a:srgbClr val="960000"/>
                </a:solidFill>
                <a:sym typeface="Calibri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0" y="392113"/>
              <a:ext cx="900113" cy="136525"/>
            </a:xfrm>
            <a:prstGeom prst="rect">
              <a:avLst/>
            </a:prstGeom>
            <a:solidFill>
              <a:srgbClr val="96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241" hangingPunct="0">
                <a:defRPr/>
              </a:pPr>
              <a:endParaRPr lang="zh-CN" altLang="en-US" sz="1867" kern="0">
                <a:solidFill>
                  <a:prstClr val="white"/>
                </a:solidFill>
                <a:sym typeface="Calibri"/>
              </a:endParaRPr>
            </a:p>
          </p:txBody>
        </p:sp>
        <p:pic>
          <p:nvPicPr>
            <p:cNvPr id="2059" name="内容占位符 10"/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47714" y="27128"/>
              <a:ext cx="918204" cy="675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51" name="标题占位符 1"/>
          <p:cNvSpPr>
            <a:spLocks noGrp="1"/>
          </p:cNvSpPr>
          <p:nvPr>
            <p:ph type="title"/>
          </p:nvPr>
        </p:nvSpPr>
        <p:spPr bwMode="auto">
          <a:xfrm>
            <a:off x="609600" y="275167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8" tIns="45714" rIns="91428" bIns="4571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2052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609600" y="1600208"/>
            <a:ext cx="10972800" cy="4525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2053" name="日期占位符 3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8"/>
            <a:ext cx="2844800" cy="366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8" tIns="45714" rIns="91428" bIns="45714" numCol="1" anchor="ctr" anchorCtr="0" compatLnSpc="1">
            <a:prstTxWarp prst="textNoShape">
              <a:avLst/>
            </a:prstTxWarp>
          </a:bodyPr>
          <a:lstStyle>
            <a:lvl1pPr defTabSz="912148" eaLnBrk="1">
              <a:defRPr sz="1200">
                <a:solidFill>
                  <a:srgbClr val="898989"/>
                </a:solidFill>
                <a:latin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2FC2BFA3-E71B-424D-945A-E58D19F95B83}" type="datetime1">
              <a:rPr lang="zh-CN" altLang="en-US" smtClean="0"/>
              <a:t>2025/6/5</a:t>
            </a:fld>
            <a:endParaRPr lang="zh-CN" altLang="en-US"/>
          </a:p>
        </p:txBody>
      </p:sp>
      <p:sp>
        <p:nvSpPr>
          <p:cNvPr id="2054" name="页脚占位符 4"/>
          <p:cNvSpPr>
            <a:spLocks noGrp="1"/>
          </p:cNvSpPr>
          <p:nvPr>
            <p:ph type="ftr" sz="quarter" idx="3"/>
          </p:nvPr>
        </p:nvSpPr>
        <p:spPr bwMode="auto">
          <a:xfrm>
            <a:off x="4165600" y="6356358"/>
            <a:ext cx="3860800" cy="366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8" tIns="45714" rIns="91428" bIns="45714" numCol="1" anchor="ctr" anchorCtr="0" compatLnSpc="1">
            <a:prstTxWarp prst="textNoShape">
              <a:avLst/>
            </a:prstTxWarp>
          </a:bodyPr>
          <a:lstStyle>
            <a:lvl1pPr algn="ctr" defTabSz="912148" eaLnBrk="1">
              <a:defRPr sz="1200">
                <a:solidFill>
                  <a:srgbClr val="898989"/>
                </a:solidFill>
                <a:latin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/>
          </a:p>
        </p:txBody>
      </p:sp>
      <p:sp>
        <p:nvSpPr>
          <p:cNvPr id="2055" name="灯片编号占位符 5"/>
          <p:cNvSpPr>
            <a:spLocks noGrp="1"/>
          </p:cNvSpPr>
          <p:nvPr>
            <p:ph type="sldNum" sz="quarter" idx="4"/>
          </p:nvPr>
        </p:nvSpPr>
        <p:spPr bwMode="auto">
          <a:xfrm>
            <a:off x="8737600" y="6356358"/>
            <a:ext cx="2844800" cy="366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8" tIns="45714" rIns="91428" bIns="45714" numCol="1" anchor="ctr" anchorCtr="0" compatLnSpc="1">
            <a:prstTxWarp prst="textNoShape">
              <a:avLst/>
            </a:prstTxWarp>
          </a:bodyPr>
          <a:lstStyle>
            <a:lvl1pPr algn="r" defTabSz="912148" eaLnBrk="1">
              <a:defRPr sz="1200">
                <a:solidFill>
                  <a:srgbClr val="898989"/>
                </a:solidFill>
                <a:latin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fld id="{4DD02589-E818-4C0A-BB86-0B77673378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520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  <p:sldLayoutId id="2147483817" r:id="rId11"/>
    <p:sldLayoutId id="2147483818" r:id="rId12"/>
    <p:sldLayoutId id="2147483819" r:id="rId13"/>
    <p:sldLayoutId id="2147483820" r:id="rId14"/>
  </p:sldLayoutIdLst>
  <p:txStyles>
    <p:titleStyle>
      <a:lvl1pPr algn="ctr" defTabSz="912148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912148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912148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912148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912148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609507" algn="ctr" defTabSz="912148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1219020" algn="ctr" defTabSz="912148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828528" algn="ctr" defTabSz="912148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2438038" algn="ctr" defTabSz="912148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0734" indent="-340734" algn="l" defTabSz="912148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0721" indent="-283593" algn="l" defTabSz="912148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0714" indent="-226452" algn="l" defTabSz="912148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597844" indent="-226452" algn="l" defTabSz="912148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4975" indent="-226452" algn="l" defTabSz="912148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098" indent="-228557" algn="l" defTabSz="91421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08" indent="-228557" algn="l" defTabSz="91421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17" indent="-228557" algn="l" defTabSz="91421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30" indent="-228557" algn="l" defTabSz="91421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218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457107" algn="l" defTabSz="914218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914218" algn="l" defTabSz="914218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8" algn="l" defTabSz="914218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1828437" algn="l" defTabSz="914218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285550" algn="l" defTabSz="914218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742654" algn="l" defTabSz="914218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0" algn="l" defTabSz="914218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656867" algn="l" defTabSz="914218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1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671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rgbClr val="898989"/>
                </a:solidFill>
                <a:ea typeface="微软雅黑" panose="020B0503020204020204" pitchFamily="34" charset="-122"/>
              </a:defRPr>
            </a:lvl1pPr>
          </a:lstStyle>
          <a:p>
            <a:fld id="{2CB1B157-AB14-4A08-902C-982DB0D9B5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570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</p:sldLayoutIdLst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微软雅黑" panose="020B0503020204020204" pitchFamily="34" charset="-122"/>
          <a:cs typeface="微软雅黑" panose="020B0503020204020204" pitchFamily="34" charset="-122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微软雅黑" panose="020B0503020204020204" pitchFamily="34" charset="-122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微软雅黑" panose="020B0503020204020204" pitchFamily="34" charset="-122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微软雅黑" panose="020B0503020204020204" pitchFamily="34" charset="-122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微软雅黑" panose="020B0503020204020204" pitchFamily="34" charset="-122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微软雅黑" panose="020B0503020204020204" pitchFamily="34" charset="-122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微软雅黑" panose="020B0503020204020204" pitchFamily="34" charset="-122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微软雅黑" panose="020B0503020204020204" pitchFamily="34" charset="-122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微软雅黑" panose="020B0503020204020204" pitchFamily="34" charset="-122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微软雅黑" panose="020B0503020204020204" pitchFamily="34" charset="-122"/>
          <a:cs typeface="微软雅黑" panose="020B0503020204020204" pitchFamily="34" charset="-122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微软雅黑" panose="020B0503020204020204" pitchFamily="34" charset="-122"/>
          <a:cs typeface="微软雅黑" panose="020B0503020204020204" pitchFamily="34" charset="-122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微软雅黑" panose="020B0503020204020204" pitchFamily="34" charset="-122"/>
          <a:cs typeface="微软雅黑" panose="020B0503020204020204" pitchFamily="34" charset="-122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微软雅黑" panose="020B0503020204020204" pitchFamily="34" charset="-122"/>
          <a:cs typeface="微软雅黑" panose="020B0503020204020204" pitchFamily="34" charset="-122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微软雅黑" panose="020B0503020204020204" pitchFamily="34" charset="-122"/>
          <a:cs typeface="微软雅黑" panose="020B0503020204020204" pitchFamily="34" charset="-122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图片 1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3100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</p:sldLayoutIdLst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微软雅黑" panose="020B0503020204020204" pitchFamily="34" charset="-122"/>
          <a:cs typeface="微软雅黑" panose="020B0503020204020204" pitchFamily="34" charset="-122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微软雅黑" panose="020B0503020204020204" pitchFamily="34" charset="-122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微软雅黑" panose="020B0503020204020204" pitchFamily="34" charset="-122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微软雅黑" panose="020B0503020204020204" pitchFamily="34" charset="-122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微软雅黑" panose="020B0503020204020204" pitchFamily="34" charset="-122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微软雅黑" panose="020B0503020204020204" pitchFamily="34" charset="-122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微软雅黑" panose="020B0503020204020204" pitchFamily="34" charset="-122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微软雅黑" panose="020B0503020204020204" pitchFamily="34" charset="-122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微软雅黑" panose="020B0503020204020204" pitchFamily="34" charset="-122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微软雅黑" panose="020B0503020204020204" pitchFamily="34" charset="-122"/>
          <a:cs typeface="微软雅黑" panose="020B0503020204020204" pitchFamily="34" charset="-122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微软雅黑" panose="020B0503020204020204" pitchFamily="34" charset="-122"/>
          <a:cs typeface="微软雅黑" panose="020B0503020204020204" pitchFamily="34" charset="-122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微软雅黑" panose="020B0503020204020204" pitchFamily="34" charset="-122"/>
          <a:cs typeface="微软雅黑" panose="020B0503020204020204" pitchFamily="34" charset="-122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微软雅黑" panose="020B0503020204020204" pitchFamily="34" charset="-122"/>
          <a:cs typeface="微软雅黑" panose="020B0503020204020204" pitchFamily="34" charset="-122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微软雅黑" panose="020B0503020204020204" pitchFamily="34" charset="-122"/>
          <a:cs typeface="微软雅黑" panose="020B0503020204020204" pitchFamily="34" charset="-122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  <a:endParaRPr lang="en-US" altLang="zh-CN"/>
          </a:p>
        </p:txBody>
      </p:sp>
      <p:sp>
        <p:nvSpPr>
          <p:cNvPr id="3277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altLang="zh-C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045A03BB-ED71-422B-BE31-0A11783B927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6871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2" r:id="rId1"/>
    <p:sldLayoutId id="2147483843" r:id="rId2"/>
    <p:sldLayoutId id="2147483844" r:id="rId3"/>
    <p:sldLayoutId id="2147483845" r:id="rId4"/>
    <p:sldLayoutId id="2147483846" r:id="rId5"/>
    <p:sldLayoutId id="2147483847" r:id="rId6"/>
    <p:sldLayoutId id="2147483848" r:id="rId7"/>
    <p:sldLayoutId id="2147483849" r:id="rId8"/>
    <p:sldLayoutId id="2147483850" r:id="rId9"/>
    <p:sldLayoutId id="2147483851" r:id="rId10"/>
    <p:sldLayoutId id="2147483852" r:id="rId11"/>
    <p:sldLayoutId id="2147483853" r:id="rId12"/>
    <p:sldLayoutId id="2147483854" r:id="rId13"/>
    <p:sldLayoutId id="2147483855" r:id="rId14"/>
    <p:sldLayoutId id="2147483856" r:id="rId15"/>
    <p:sldLayoutId id="2147483857" r:id="rId16"/>
    <p:sldLayoutId id="2147483858" r:id="rId17"/>
    <p:sldLayoutId id="2147483859" r:id="rId18"/>
    <p:sldLayoutId id="2147483860" r:id="rId19"/>
  </p:sldLayoutIdLst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微软雅黑" panose="020B0503020204020204" pitchFamily="34" charset="-122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微软雅黑" pitchFamily="34" charset="-122"/>
          <a:cs typeface="微软雅黑" panose="020B0503020204020204" pitchFamily="34" charset="-122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微软雅黑" pitchFamily="34" charset="-122"/>
          <a:cs typeface="微软雅黑" panose="020B0503020204020204" pitchFamily="34" charset="-122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微软雅黑" pitchFamily="34" charset="-122"/>
          <a:cs typeface="微软雅黑" panose="020B0503020204020204" pitchFamily="34" charset="-122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微软雅黑" pitchFamily="34" charset="-122"/>
          <a:cs typeface="微软雅黑" panose="020B0503020204020204" pitchFamily="34" charset="-122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微软雅黑" pitchFamily="34" charset="-122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微软雅黑" pitchFamily="34" charset="-122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微软雅黑" pitchFamily="34" charset="-122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微软雅黑" pitchFamily="34" charset="-122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微软雅黑" panose="020B0503020204020204" pitchFamily="34" charset="-122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微软雅黑" panose="020B0503020204020204" pitchFamily="34" charset="-122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微软雅黑" panose="020B0503020204020204" pitchFamily="34" charset="-122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微软雅黑" panose="020B0503020204020204" pitchFamily="34" charset="-122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微软雅黑" panose="020B0503020204020204" pitchFamily="3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366713"/>
            <a:ext cx="105156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24931" name="文本占位符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838200" y="1827213"/>
            <a:ext cx="10515600" cy="434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67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0" fontAlgn="auto" hangingPunct="0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67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0" fontAlgn="auto" hangingPunct="0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671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rgbClr val="898989"/>
                </a:solidFill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D6BE19C6-5D90-4A1B-AB29-3281AC7624F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6571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  <p:sldLayoutId id="2147483863" r:id="rId2"/>
    <p:sldLayoutId id="2147483864" r:id="rId3"/>
    <p:sldLayoutId id="2147483865" r:id="rId4"/>
    <p:sldLayoutId id="2147483866" r:id="rId5"/>
    <p:sldLayoutId id="2147483867" r:id="rId6"/>
    <p:sldLayoutId id="2147483868" r:id="rId7"/>
    <p:sldLayoutId id="2147483869" r:id="rId8"/>
    <p:sldLayoutId id="2147483870" r:id="rId9"/>
    <p:sldLayoutId id="2147483871" r:id="rId10"/>
    <p:sldLayoutId id="2147483872" r:id="rId11"/>
    <p:sldLayoutId id="2147483873" r:id="rId12"/>
    <p:sldLayoutId id="2147483874" r:id="rId13"/>
    <p:sldLayoutId id="2147483875" r:id="rId14"/>
    <p:sldLayoutId id="2147483876" r:id="rId15"/>
    <p:sldLayoutId id="2147483877" r:id="rId16"/>
  </p:sldLayoutIdLst>
  <p:txStyles>
    <p:titleStyle>
      <a:lvl1pPr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微软雅黑" panose="020B0503020204020204" pitchFamily="34" charset="-122"/>
          <a:cs typeface="等线 Light" panose="02010600030101010101" pitchFamily="2" charset="-122"/>
        </a:defRPr>
      </a:lvl1pPr>
      <a:lvl2pPr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等线 Light" panose="02010600030101010101" pitchFamily="2" charset="-122"/>
        </a:defRPr>
      </a:lvl2pPr>
      <a:lvl3pPr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等线 Light" panose="02010600030101010101" pitchFamily="2" charset="-122"/>
        </a:defRPr>
      </a:lvl3pPr>
      <a:lvl4pPr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等线 Light" panose="02010600030101010101" pitchFamily="2" charset="-122"/>
        </a:defRPr>
      </a:lvl4pPr>
      <a:lvl5pPr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等线 Light" panose="02010600030101010101" pitchFamily="2" charset="-122"/>
        </a:defRPr>
      </a:lvl5pPr>
      <a:lvl6pPr marL="609600" algn="l" defTabSz="9144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1219200" algn="l" defTabSz="9144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828800" algn="l" defTabSz="9144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2438400" algn="l" defTabSz="9144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7013" indent="-227013" algn="l" defTabSz="912813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微软雅黑" panose="020B0503020204020204" pitchFamily="34" charset="-122"/>
          <a:cs typeface="等线" panose="02010600030101010101" pitchFamily="2" charset="-122"/>
        </a:defRPr>
      </a:lvl1pPr>
      <a:lvl2pPr marL="684213" indent="-227013" algn="l" defTabSz="912813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微软雅黑" panose="020B0503020204020204" pitchFamily="34" charset="-122"/>
          <a:cs typeface="等线" panose="02010600030101010101" pitchFamily="2" charset="-122"/>
        </a:defRPr>
      </a:lvl2pPr>
      <a:lvl3pPr marL="1141413" indent="-227013" algn="l" defTabSz="912813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微软雅黑" panose="020B0503020204020204" pitchFamily="34" charset="-122"/>
          <a:cs typeface="等线" panose="02010600030101010101" pitchFamily="2" charset="-122"/>
        </a:defRPr>
      </a:lvl3pPr>
      <a:lvl4pPr marL="1598613" indent="-227013" algn="l" defTabSz="912813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微软雅黑" panose="020B0503020204020204" pitchFamily="34" charset="-122"/>
          <a:cs typeface="等线" panose="02010600030101010101" pitchFamily="2" charset="-122"/>
        </a:defRPr>
      </a:lvl4pPr>
      <a:lvl5pPr marL="2055813" indent="-227013" algn="l" defTabSz="912813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微软雅黑" panose="020B0503020204020204" pitchFamily="34" charset="-122"/>
          <a:cs typeface="等线" panose="02010600030101010101" pitchFamily="2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北医三院ppt-模板03（新）-内页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905235" y="274639"/>
            <a:ext cx="7677165" cy="725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214424"/>
            <a:ext cx="10972800" cy="4911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en-US" altLang="zh-CN" dirty="0"/>
          </a:p>
          <a:p>
            <a:pPr lvl="1"/>
            <a:r>
              <a:rPr lang="zh-CN" altLang="en-US" dirty="0"/>
              <a:t>第二级</a:t>
            </a:r>
            <a:endParaRPr lang="en-US" altLang="zh-CN" dirty="0"/>
          </a:p>
          <a:p>
            <a:pPr lvl="2"/>
            <a:r>
              <a:rPr lang="zh-CN" altLang="en-US" dirty="0"/>
              <a:t>第三级</a:t>
            </a:r>
            <a:endParaRPr lang="en-US" altLang="zh-CN" dirty="0"/>
          </a:p>
          <a:p>
            <a:pPr lvl="3"/>
            <a:r>
              <a:rPr lang="zh-CN" altLang="en-US" dirty="0"/>
              <a:t>第四级</a:t>
            </a:r>
            <a:endParaRPr lang="en-US" altLang="zh-CN" dirty="0"/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1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buFont typeface="Arial" charset="0"/>
              <a:buNone/>
              <a:defRPr sz="1867">
                <a:latin typeface="Arial" charset="0"/>
                <a:ea typeface="+mn-ea"/>
                <a:cs typeface="+mn-cs"/>
              </a:defRPr>
            </a:lvl1pPr>
          </a:lstStyle>
          <a:p>
            <a:fld id="{61204946-FEF2-4C47-941C-CC76DD485098}" type="datetimeFigureOut">
              <a:rPr lang="zh-CN" altLang="en-US" smtClean="0"/>
              <a:pPr/>
              <a:t>2025/6/5</a:t>
            </a:fld>
            <a:endParaRPr lang="zh-CN" alt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1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buFont typeface="Arial" charset="0"/>
              <a:buNone/>
              <a:defRPr sz="1867">
                <a:latin typeface="Arial" charset="0"/>
                <a:ea typeface="+mn-ea"/>
                <a:cs typeface="+mn-cs"/>
              </a:defRPr>
            </a:lvl1pPr>
          </a:lstStyle>
          <a:p>
            <a:endParaRPr lang="zh-CN" alt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1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>
                <a:ea typeface="宋体" pitchFamily="2" charset="-122"/>
              </a:defRPr>
            </a:lvl1pPr>
          </a:lstStyle>
          <a:p>
            <a:fld id="{2CB1B157-AB14-4A08-902C-982DB0D9B514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571461" y="285728"/>
            <a:ext cx="3238523" cy="762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2947464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</p:sldLayoutIdLst>
  <p:txStyles>
    <p:titleStyle>
      <a:lvl1pPr algn="r" rtl="0" eaLnBrk="1" fontAlgn="base" hangingPunct="1">
        <a:spcBef>
          <a:spcPct val="0"/>
        </a:spcBef>
        <a:spcAft>
          <a:spcPct val="0"/>
        </a:spcAft>
        <a:defRPr kumimoji="1" sz="5867" b="1">
          <a:solidFill>
            <a:schemeClr val="bg1">
              <a:lumMod val="75000"/>
            </a:schemeClr>
          </a:solidFill>
          <a:latin typeface="黑体" pitchFamily="2" charset="-122"/>
          <a:ea typeface="黑体" pitchFamily="2" charset="-122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kumimoji="1" sz="5867">
          <a:solidFill>
            <a:schemeClr val="tx2"/>
          </a:solidFill>
          <a:latin typeface="Arial" charset="0"/>
          <a:ea typeface="宋体" charset="0"/>
          <a:cs typeface="宋体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kumimoji="1" sz="5867">
          <a:solidFill>
            <a:schemeClr val="tx2"/>
          </a:solidFill>
          <a:latin typeface="Arial" charset="0"/>
          <a:ea typeface="宋体" charset="0"/>
          <a:cs typeface="宋体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kumimoji="1" sz="5867">
          <a:solidFill>
            <a:schemeClr val="tx2"/>
          </a:solidFill>
          <a:latin typeface="Arial" charset="0"/>
          <a:ea typeface="宋体" charset="0"/>
          <a:cs typeface="宋体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kumimoji="1" sz="5867">
          <a:solidFill>
            <a:schemeClr val="tx2"/>
          </a:solidFill>
          <a:latin typeface="Arial" charset="0"/>
          <a:ea typeface="宋体" charset="0"/>
          <a:cs typeface="宋体" charset="0"/>
        </a:defRPr>
      </a:lvl5pPr>
      <a:lvl6pPr marL="609585"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2"/>
          </a:solidFill>
          <a:latin typeface="Arial" charset="0"/>
          <a:ea typeface="宋体" charset="0"/>
          <a:cs typeface="宋体" charset="0"/>
        </a:defRPr>
      </a:lvl6pPr>
      <a:lvl7pPr marL="1219170"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2"/>
          </a:solidFill>
          <a:latin typeface="Arial" charset="0"/>
          <a:ea typeface="宋体" charset="0"/>
          <a:cs typeface="宋体" charset="0"/>
        </a:defRPr>
      </a:lvl7pPr>
      <a:lvl8pPr marL="1828754"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2"/>
          </a:solidFill>
          <a:latin typeface="Arial" charset="0"/>
          <a:ea typeface="宋体" charset="0"/>
          <a:cs typeface="宋体" charset="0"/>
        </a:defRPr>
      </a:lvl8pPr>
      <a:lvl9pPr marL="2438339"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2"/>
          </a:solidFill>
          <a:latin typeface="Arial" charset="0"/>
          <a:ea typeface="宋体" charset="0"/>
          <a:cs typeface="宋体" charset="0"/>
        </a:defRPr>
      </a:lvl9pPr>
    </p:titleStyle>
    <p:bodyStyle>
      <a:lvl1pPr marL="457189" indent="-457189" algn="l" rtl="0" eaLnBrk="1" fontAlgn="base" hangingPunct="1">
        <a:spcBef>
          <a:spcPct val="20000"/>
        </a:spcBef>
        <a:spcAft>
          <a:spcPct val="0"/>
        </a:spcAft>
        <a:buChar char="•"/>
        <a:defRPr kumimoji="1" sz="4267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rtl="0" eaLnBrk="1" fontAlgn="base" hangingPunct="1">
        <a:spcBef>
          <a:spcPct val="20000"/>
        </a:spcBef>
        <a:spcAft>
          <a:spcPct val="0"/>
        </a:spcAft>
        <a:buChar char="–"/>
        <a:defRPr kumimoji="1" sz="3733">
          <a:solidFill>
            <a:schemeClr val="tx1"/>
          </a:solidFill>
          <a:latin typeface="+mn-lt"/>
          <a:ea typeface="+mn-ea"/>
        </a:defRPr>
      </a:lvl2pPr>
      <a:lvl3pPr marL="1523962" indent="-304792" algn="l" rtl="0" eaLnBrk="1" fontAlgn="base" hangingPunct="1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</a:defRPr>
      </a:lvl3pPr>
      <a:lvl4pPr marL="2133547" indent="-304792" algn="l" rtl="0" eaLnBrk="1" fontAlgn="base" hangingPunct="1">
        <a:spcBef>
          <a:spcPct val="20000"/>
        </a:spcBef>
        <a:spcAft>
          <a:spcPct val="0"/>
        </a:spcAft>
        <a:buChar char="–"/>
        <a:defRPr kumimoji="1" sz="2667">
          <a:solidFill>
            <a:schemeClr val="tx1"/>
          </a:solidFill>
          <a:latin typeface="+mn-lt"/>
          <a:ea typeface="+mn-ea"/>
        </a:defRPr>
      </a:lvl4pPr>
      <a:lvl5pPr marL="2743131" indent="-304792" algn="l" rtl="0" eaLnBrk="1" fontAlgn="base" hangingPunct="1">
        <a:spcBef>
          <a:spcPct val="20000"/>
        </a:spcBef>
        <a:spcAft>
          <a:spcPct val="0"/>
        </a:spcAft>
        <a:buChar char="»"/>
        <a:defRPr kumimoji="1" sz="2667">
          <a:solidFill>
            <a:schemeClr val="tx1"/>
          </a:solidFill>
          <a:latin typeface="+mn-lt"/>
          <a:ea typeface="+mn-ea"/>
        </a:defRPr>
      </a:lvl5pPr>
      <a:lvl6pPr marL="3352716" indent="-304792" algn="l" rtl="0" eaLnBrk="1" fontAlgn="base" hangingPunct="1">
        <a:spcBef>
          <a:spcPct val="20000"/>
        </a:spcBef>
        <a:spcAft>
          <a:spcPct val="0"/>
        </a:spcAft>
        <a:buChar char="»"/>
        <a:defRPr sz="2667">
          <a:solidFill>
            <a:schemeClr val="tx1"/>
          </a:solidFill>
          <a:latin typeface="+mn-lt"/>
          <a:ea typeface="+mn-ea"/>
        </a:defRPr>
      </a:lvl6pPr>
      <a:lvl7pPr marL="3962301" indent="-304792" algn="l" rtl="0" eaLnBrk="1" fontAlgn="base" hangingPunct="1">
        <a:spcBef>
          <a:spcPct val="20000"/>
        </a:spcBef>
        <a:spcAft>
          <a:spcPct val="0"/>
        </a:spcAft>
        <a:buChar char="»"/>
        <a:defRPr sz="2667">
          <a:solidFill>
            <a:schemeClr val="tx1"/>
          </a:solidFill>
          <a:latin typeface="+mn-lt"/>
          <a:ea typeface="+mn-ea"/>
        </a:defRPr>
      </a:lvl7pPr>
      <a:lvl8pPr marL="4571886" indent="-304792" algn="l" rtl="0" eaLnBrk="1" fontAlgn="base" hangingPunct="1">
        <a:spcBef>
          <a:spcPct val="20000"/>
        </a:spcBef>
        <a:spcAft>
          <a:spcPct val="0"/>
        </a:spcAft>
        <a:buChar char="»"/>
        <a:defRPr sz="2667">
          <a:solidFill>
            <a:schemeClr val="tx1"/>
          </a:solidFill>
          <a:latin typeface="+mn-lt"/>
          <a:ea typeface="+mn-ea"/>
        </a:defRPr>
      </a:lvl8pPr>
      <a:lvl9pPr marL="5181470" indent="-304792" algn="l" rtl="0" eaLnBrk="1" fontAlgn="base" hangingPunct="1">
        <a:spcBef>
          <a:spcPct val="20000"/>
        </a:spcBef>
        <a:spcAft>
          <a:spcPct val="0"/>
        </a:spcAft>
        <a:buChar char="»"/>
        <a:defRPr sz="2667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8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8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83.xml"/><Relationship Id="rId4" Type="http://schemas.openxmlformats.org/officeDocument/2006/relationships/image" Target="../media/image4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8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8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8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83.xml"/><Relationship Id="rId4" Type="http://schemas.openxmlformats.org/officeDocument/2006/relationships/image" Target="../media/image53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8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0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0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0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0.xml"/><Relationship Id="rId6" Type="http://schemas.openxmlformats.org/officeDocument/2006/relationships/chart" Target="../charts/chart8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0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0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b="1" dirty="0">
                <a:solidFill>
                  <a:srgbClr val="960000"/>
                </a:solidFill>
              </a:rPr>
              <a:t>肠内肠外营养制剂处方审核要点</a:t>
            </a:r>
            <a:endParaRPr lang="en-US" b="1" dirty="0">
              <a:solidFill>
                <a:srgbClr val="960000"/>
              </a:solidFill>
            </a:endParaRPr>
          </a:p>
        </p:txBody>
      </p:sp>
      <p:sp>
        <p:nvSpPr>
          <p:cNvPr id="5" name="副标题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北医三院药剂科   李潇潇</a:t>
            </a:r>
            <a:endParaRPr lang="en-US" altLang="zh-CN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2025.6.7</a:t>
            </a:r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54974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960000"/>
                </a:solidFill>
              </a:rPr>
              <a:t>营养处方审核的一般步骤</a:t>
            </a:r>
            <a:endParaRPr lang="en-US" dirty="0">
              <a:solidFill>
                <a:srgbClr val="960000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263900"/>
            <a:ext cx="10972800" cy="5001420"/>
          </a:xfrm>
        </p:spPr>
        <p:txBody>
          <a:bodyPr/>
          <a:lstStyle/>
          <a:p>
            <a:r>
              <a:rPr lang="zh-CN" altLang="en-US" dirty="0"/>
              <a:t>营养支持的适应证</a:t>
            </a:r>
            <a:endParaRPr lang="en-US" altLang="zh-CN" dirty="0"/>
          </a:p>
          <a:p>
            <a:r>
              <a:rPr lang="zh-CN" altLang="en-US" dirty="0"/>
              <a:t>营养支持的启动时间</a:t>
            </a:r>
            <a:endParaRPr lang="en-US" altLang="zh-CN" dirty="0"/>
          </a:p>
          <a:p>
            <a:r>
              <a:rPr lang="zh-CN" altLang="en-US" dirty="0"/>
              <a:t>营养支持的途径</a:t>
            </a:r>
            <a:endParaRPr lang="en-US" altLang="zh-CN" dirty="0"/>
          </a:p>
          <a:p>
            <a:r>
              <a:rPr lang="zh-CN" altLang="en-US" dirty="0"/>
              <a:t>肠内营养处方的合理性</a:t>
            </a:r>
            <a:endParaRPr lang="en-US" altLang="zh-CN" dirty="0"/>
          </a:p>
          <a:p>
            <a:r>
              <a:rPr lang="zh-CN" altLang="en-US" dirty="0"/>
              <a:t>肠外营养处方的合理性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30410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960000"/>
                </a:solidFill>
              </a:rPr>
              <a:t>营养支持的适应证</a:t>
            </a:r>
            <a:endParaRPr lang="en-US" dirty="0">
              <a:solidFill>
                <a:srgbClr val="960000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681" y="1415761"/>
            <a:ext cx="5023138" cy="286443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5782" y="1187624"/>
            <a:ext cx="6134100" cy="488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4640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960000"/>
                </a:solidFill>
              </a:rPr>
              <a:t>营养支持的启动时间</a:t>
            </a:r>
            <a:endParaRPr lang="en-US" dirty="0">
              <a:solidFill>
                <a:srgbClr val="960000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753024" y="1304697"/>
            <a:ext cx="415690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kumimoji="1" lang="zh-CN" altLang="en-US" sz="4400" b="1" dirty="0">
                <a:latin typeface="黑体" panose="02010609060101010101" pitchFamily="49" charset="-122"/>
                <a:ea typeface="黑体" panose="02010609060101010101" pitchFamily="49" charset="-122"/>
              </a:rPr>
              <a:t>生命体征平稳</a:t>
            </a:r>
            <a:endParaRPr lang="en-US" sz="4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731927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960000"/>
                </a:solidFill>
              </a:rPr>
              <a:t>营养支持的途径</a:t>
            </a:r>
            <a:endParaRPr lang="en-US" dirty="0">
              <a:solidFill>
                <a:srgbClr val="960000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5382" y="1187624"/>
            <a:ext cx="5350307" cy="5168397"/>
          </a:xfrm>
          <a:prstGeom prst="rect">
            <a:avLst/>
          </a:prstGeom>
        </p:spPr>
      </p:pic>
      <p:graphicFrame>
        <p:nvGraphicFramePr>
          <p:cNvPr id="7" name="图示 6"/>
          <p:cNvGraphicFramePr/>
          <p:nvPr>
            <p:extLst>
              <p:ext uri="{D42A27DB-BD31-4B8C-83A1-F6EECF244321}">
                <p14:modId xmlns:p14="http://schemas.microsoft.com/office/powerpoint/2010/main" val="4165975501"/>
              </p:ext>
            </p:extLst>
          </p:nvPr>
        </p:nvGraphicFramePr>
        <p:xfrm>
          <a:off x="443345" y="1187624"/>
          <a:ext cx="5624946" cy="54301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89421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960000"/>
                </a:solidFill>
              </a:rPr>
              <a:t>肠内营养的处方审核要点</a:t>
            </a:r>
            <a:endParaRPr lang="en-US" dirty="0">
              <a:solidFill>
                <a:srgbClr val="960000"/>
              </a:solidFill>
            </a:endParaRPr>
          </a:p>
        </p:txBody>
      </p:sp>
      <p:sp>
        <p:nvSpPr>
          <p:cNvPr id="4" name="Rectangle 3"/>
          <p:cNvSpPr txBox="1">
            <a:spLocks noGrp="1"/>
          </p:cNvSpPr>
          <p:nvPr>
            <p:ph idx="1"/>
          </p:nvPr>
        </p:nvSpPr>
        <p:spPr>
          <a:xfrm>
            <a:off x="609600" y="1600208"/>
            <a:ext cx="10972800" cy="4525433"/>
          </a:xfrm>
          <a:prstGeom prst="rect">
            <a:avLst/>
          </a:prstGeom>
          <a:noFill/>
        </p:spPr>
        <p:txBody>
          <a:bodyPr/>
          <a:lstStyle/>
          <a:p>
            <a:pPr>
              <a:lnSpc>
                <a:spcPct val="130000"/>
              </a:lnSpc>
              <a:spcBef>
                <a:spcPts val="500"/>
              </a:spcBef>
              <a:defRPr sz="2400" b="1">
                <a:solidFill>
                  <a:srgbClr val="CC6600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rPr lang="zh-CN" altLang="en-US" dirty="0">
                <a:solidFill>
                  <a:srgbClr val="96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是否符合肠内营养使用的适应证？</a:t>
            </a:r>
            <a:endParaRPr lang="en-US" altLang="zh-CN" dirty="0">
              <a:solidFill>
                <a:srgbClr val="96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30000"/>
              </a:lnSpc>
              <a:spcBef>
                <a:spcPts val="500"/>
              </a:spcBef>
              <a:defRPr sz="2400" b="1">
                <a:solidFill>
                  <a:srgbClr val="CC6600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rPr lang="zh-CN" altLang="en-US" dirty="0">
                <a:solidFill>
                  <a:srgbClr val="96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制剂选择是否合理？</a:t>
            </a:r>
            <a:endParaRPr lang="en-US" altLang="zh-CN" dirty="0">
              <a:solidFill>
                <a:srgbClr val="96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30000"/>
              </a:lnSpc>
              <a:spcBef>
                <a:spcPts val="500"/>
              </a:spcBef>
              <a:defRPr sz="2400" b="1">
                <a:solidFill>
                  <a:srgbClr val="CC6600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rPr lang="zh-CN" altLang="en-US" dirty="0">
                <a:solidFill>
                  <a:srgbClr val="96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是否兼顾管路使用维护？</a:t>
            </a:r>
            <a:endParaRPr dirty="0">
              <a:solidFill>
                <a:srgbClr val="96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128623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960000"/>
                </a:solidFill>
              </a:rPr>
              <a:t>肠内营养的适应证</a:t>
            </a:r>
            <a:endParaRPr lang="en-US" dirty="0">
              <a:solidFill>
                <a:srgbClr val="960000"/>
              </a:solidFill>
            </a:endParaRPr>
          </a:p>
        </p:txBody>
      </p:sp>
      <p:sp>
        <p:nvSpPr>
          <p:cNvPr id="4" name="Rectangle 3"/>
          <p:cNvSpPr txBox="1">
            <a:spLocks noGrp="1"/>
          </p:cNvSpPr>
          <p:nvPr>
            <p:ph idx="1"/>
          </p:nvPr>
        </p:nvSpPr>
        <p:spPr>
          <a:xfrm>
            <a:off x="609600" y="1600208"/>
            <a:ext cx="10972800" cy="4525433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30000"/>
              </a:lnSpc>
              <a:spcBef>
                <a:spcPts val="500"/>
              </a:spcBef>
              <a:defRPr sz="2400" b="1">
                <a:solidFill>
                  <a:srgbClr val="CC6600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rPr dirty="0" err="1">
                <a:solidFill>
                  <a:srgbClr val="960000"/>
                </a:solidFill>
              </a:rPr>
              <a:t>如果胃肠道功能正常，且能安全使用，首选肠内营养</a:t>
            </a:r>
            <a:endParaRPr dirty="0">
              <a:solidFill>
                <a:srgbClr val="960000"/>
              </a:solidFill>
            </a:endParaRPr>
          </a:p>
          <a:p>
            <a:pPr>
              <a:lnSpc>
                <a:spcPct val="130000"/>
              </a:lnSpc>
              <a:spcBef>
                <a:spcPts val="500"/>
              </a:spcBef>
              <a:defRPr sz="2400" b="1"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rPr dirty="0" err="1"/>
              <a:t>如果有一段肠道功能正常，就利用这一段肠道</a:t>
            </a:r>
            <a:endParaRPr dirty="0"/>
          </a:p>
          <a:p>
            <a:pPr>
              <a:lnSpc>
                <a:spcPct val="130000"/>
              </a:lnSpc>
              <a:spcBef>
                <a:spcPts val="500"/>
              </a:spcBef>
              <a:buSzTx/>
              <a:buNone/>
              <a:defRPr sz="2400" b="1"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rPr dirty="0"/>
              <a:t>      ----</a:t>
            </a:r>
            <a:r>
              <a:rPr i="1" dirty="0" err="1">
                <a:solidFill>
                  <a:srgbClr val="960000"/>
                </a:solidFill>
              </a:rPr>
              <a:t>给予途径的艺术</a:t>
            </a:r>
            <a:endParaRPr dirty="0">
              <a:solidFill>
                <a:srgbClr val="960000"/>
              </a:solidFill>
            </a:endParaRPr>
          </a:p>
          <a:p>
            <a:pPr>
              <a:lnSpc>
                <a:spcPct val="130000"/>
              </a:lnSpc>
              <a:spcBef>
                <a:spcPts val="500"/>
              </a:spcBef>
              <a:defRPr sz="2400" b="1"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rPr dirty="0" err="1"/>
              <a:t>如果一段肠道有部分功能，也要使用这一段有部分功能的肠道</a:t>
            </a:r>
            <a:endParaRPr dirty="0"/>
          </a:p>
          <a:p>
            <a:pPr>
              <a:lnSpc>
                <a:spcPct val="130000"/>
              </a:lnSpc>
              <a:spcBef>
                <a:spcPts val="500"/>
              </a:spcBef>
              <a:buSzTx/>
              <a:buNone/>
              <a:defRPr sz="2400" b="1"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rPr dirty="0"/>
              <a:t>     ----</a:t>
            </a:r>
            <a:r>
              <a:rPr i="1" dirty="0" err="1">
                <a:solidFill>
                  <a:srgbClr val="960000"/>
                </a:solidFill>
              </a:rPr>
              <a:t>给予途径与配方的完美结合</a:t>
            </a:r>
            <a:endParaRPr i="1" dirty="0">
              <a:solidFill>
                <a:srgbClr val="96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10996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960000"/>
                </a:solidFill>
              </a:rPr>
              <a:t>肠内营养处方的合理性</a:t>
            </a:r>
            <a:endParaRPr lang="en-US" dirty="0">
              <a:solidFill>
                <a:srgbClr val="960000"/>
              </a:solidFill>
            </a:endParaRPr>
          </a:p>
        </p:txBody>
      </p:sp>
      <p:pic>
        <p:nvPicPr>
          <p:cNvPr id="4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rcRect l="14702" t="24815" r="35394" b="25555"/>
          <a:stretch>
            <a:fillRect/>
          </a:stretch>
        </p:blipFill>
        <p:spPr>
          <a:xfrm>
            <a:off x="1723638" y="1467199"/>
            <a:ext cx="8003298" cy="4539705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7295732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960000"/>
                </a:solidFill>
              </a:rPr>
              <a:t>肠内营养制剂的选择</a:t>
            </a:r>
            <a:endParaRPr lang="en-US" dirty="0">
              <a:solidFill>
                <a:srgbClr val="960000"/>
              </a:solidFill>
            </a:endParaRPr>
          </a:p>
        </p:txBody>
      </p:sp>
      <p:grpSp>
        <p:nvGrpSpPr>
          <p:cNvPr id="5" name="图示 6"/>
          <p:cNvGrpSpPr/>
          <p:nvPr/>
        </p:nvGrpSpPr>
        <p:grpSpPr>
          <a:xfrm>
            <a:off x="2218204" y="1714227"/>
            <a:ext cx="7498446" cy="1414479"/>
            <a:chOff x="0" y="0"/>
            <a:chExt cx="7498445" cy="1414478"/>
          </a:xfrm>
          <a:solidFill>
            <a:schemeClr val="accent2">
              <a:lumMod val="20000"/>
              <a:lumOff val="80000"/>
            </a:schemeClr>
          </a:solidFill>
        </p:grpSpPr>
        <p:grpSp>
          <p:nvGrpSpPr>
            <p:cNvPr id="6" name="Group"/>
            <p:cNvGrpSpPr/>
            <p:nvPr/>
          </p:nvGrpSpPr>
          <p:grpSpPr>
            <a:xfrm>
              <a:off x="0" y="608326"/>
              <a:ext cx="2133006" cy="396000"/>
              <a:chOff x="0" y="-24748"/>
              <a:chExt cx="2133005" cy="395999"/>
            </a:xfrm>
            <a:grpFill/>
          </p:grpSpPr>
          <p:sp>
            <p:nvSpPr>
              <p:cNvPr id="27" name="Rounded Rectangle"/>
              <p:cNvSpPr/>
              <p:nvPr/>
            </p:nvSpPr>
            <p:spPr>
              <a:xfrm>
                <a:off x="0" y="16413"/>
                <a:ext cx="2088512" cy="307534"/>
              </a:xfrm>
              <a:prstGeom prst="roundRect">
                <a:avLst>
                  <a:gd name="adj" fmla="val 10000"/>
                </a:avLst>
              </a:prstGeom>
              <a:grpFill/>
              <a:ln w="12700" cap="flat">
                <a:noFill/>
                <a:miter lim="400000"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800100">
                  <a:lnSpc>
                    <a:spcPct val="90000"/>
                  </a:lnSpc>
                  <a:spcBef>
                    <a:spcPts val="700"/>
                  </a:spcBef>
                  <a:defRPr>
                    <a:solidFill>
                      <a:srgbClr val="FFFFFF"/>
                    </a:solidFill>
                  </a:defRPr>
                </a:pPr>
                <a:endParaRPr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28" name="按营养素组成分类"/>
              <p:cNvSpPr txBox="1"/>
              <p:nvPr/>
            </p:nvSpPr>
            <p:spPr>
              <a:xfrm>
                <a:off x="9006" y="-24748"/>
                <a:ext cx="2123999" cy="395999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11429" tIns="11429" rIns="11429" bIns="11429" numCol="1" anchor="ctr">
                <a:spAutoFit/>
              </a:bodyPr>
              <a:lstStyle>
                <a:lvl1pPr algn="ctr" defTabSz="800100">
                  <a:lnSpc>
                    <a:spcPct val="90000"/>
                  </a:lnSpc>
                  <a:spcBef>
                    <a:spcPts val="700"/>
                  </a:spcBef>
                  <a:defRPr>
                    <a:solidFill>
                      <a:srgbClr val="FFFFFF"/>
                    </a:solidFill>
                    <a:latin typeface="微软雅黑"/>
                    <a:ea typeface="微软雅黑"/>
                    <a:cs typeface="微软雅黑"/>
                    <a:sym typeface="微软雅黑"/>
                  </a:defRPr>
                </a:lvl1pPr>
              </a:lstStyle>
              <a:p>
                <a:r>
                  <a:rPr dirty="0" err="1">
                    <a:solidFill>
                      <a:schemeClr val="tx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按营养素组成分类</a:t>
                </a:r>
                <a:endParaRPr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  <p:sp>
          <p:nvSpPr>
            <p:cNvPr id="7" name="Line"/>
            <p:cNvSpPr/>
            <p:nvPr/>
          </p:nvSpPr>
          <p:spPr>
            <a:xfrm flipV="1">
              <a:off x="2088254" y="434719"/>
              <a:ext cx="835405" cy="368590"/>
            </a:xfrm>
            <a:prstGeom prst="line">
              <a:avLst/>
            </a:prstGeom>
            <a:grpFill/>
            <a:ln w="25400" cap="flat">
              <a:solidFill>
                <a:srgbClr val="C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grpSp>
          <p:nvGrpSpPr>
            <p:cNvPr id="8" name="Group"/>
            <p:cNvGrpSpPr/>
            <p:nvPr/>
          </p:nvGrpSpPr>
          <p:grpSpPr>
            <a:xfrm>
              <a:off x="2905648" y="273459"/>
              <a:ext cx="1668881" cy="377209"/>
              <a:chOff x="-18267" y="8973"/>
              <a:chExt cx="1668880" cy="377207"/>
            </a:xfrm>
            <a:grpFill/>
          </p:grpSpPr>
          <p:sp>
            <p:nvSpPr>
              <p:cNvPr id="25" name="Rounded Rectangle"/>
              <p:cNvSpPr/>
              <p:nvPr/>
            </p:nvSpPr>
            <p:spPr>
              <a:xfrm>
                <a:off x="0" y="8973"/>
                <a:ext cx="1650613" cy="322414"/>
              </a:xfrm>
              <a:prstGeom prst="roundRect">
                <a:avLst>
                  <a:gd name="adj" fmla="val 10000"/>
                </a:avLst>
              </a:prstGeom>
              <a:grpFill/>
              <a:ln w="12700" cap="flat">
                <a:noFill/>
                <a:miter lim="400000"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800100">
                  <a:lnSpc>
                    <a:spcPct val="90000"/>
                  </a:lnSpc>
                  <a:spcBef>
                    <a:spcPts val="700"/>
                  </a:spcBef>
                  <a:defRPr>
                    <a:solidFill>
                      <a:srgbClr val="FFFFFF"/>
                    </a:solidFill>
                  </a:defRPr>
                </a:pPr>
                <a:endParaRPr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26" name="全营养素配方"/>
              <p:cNvSpPr txBox="1"/>
              <p:nvPr/>
            </p:nvSpPr>
            <p:spPr>
              <a:xfrm>
                <a:off x="-18267" y="113801"/>
                <a:ext cx="1655999" cy="272379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11429" tIns="11429" rIns="11429" bIns="11429" numCol="1" anchor="ctr">
                <a:spAutoFit/>
              </a:bodyPr>
              <a:lstStyle>
                <a:lvl1pPr algn="ctr" defTabSz="800100">
                  <a:lnSpc>
                    <a:spcPct val="90000"/>
                  </a:lnSpc>
                  <a:spcBef>
                    <a:spcPts val="700"/>
                  </a:spcBef>
                  <a:defRPr>
                    <a:solidFill>
                      <a:srgbClr val="FFFFFF"/>
                    </a:solidFill>
                    <a:latin typeface="微软雅黑"/>
                    <a:ea typeface="微软雅黑"/>
                    <a:cs typeface="微软雅黑"/>
                    <a:sym typeface="微软雅黑"/>
                  </a:defRPr>
                </a:lvl1pPr>
              </a:lstStyle>
              <a:p>
                <a:r>
                  <a:rPr dirty="0" err="1">
                    <a:solidFill>
                      <a:schemeClr val="tx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全营养素配方</a:t>
                </a:r>
                <a:endParaRPr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  <p:sp>
          <p:nvSpPr>
            <p:cNvPr id="9" name="Line"/>
            <p:cNvSpPr/>
            <p:nvPr/>
          </p:nvSpPr>
          <p:spPr>
            <a:xfrm flipV="1">
              <a:off x="4574363" y="210763"/>
              <a:ext cx="835405" cy="223925"/>
            </a:xfrm>
            <a:prstGeom prst="line">
              <a:avLst/>
            </a:prstGeom>
            <a:grpFill/>
            <a:ln w="25400" cap="flat">
              <a:solidFill>
                <a:srgbClr val="C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grpSp>
          <p:nvGrpSpPr>
            <p:cNvPr id="10" name="Group"/>
            <p:cNvGrpSpPr/>
            <p:nvPr/>
          </p:nvGrpSpPr>
          <p:grpSpPr>
            <a:xfrm>
              <a:off x="5409932" y="0"/>
              <a:ext cx="2088513" cy="426741"/>
              <a:chOff x="0" y="0"/>
              <a:chExt cx="2088512" cy="426740"/>
            </a:xfrm>
            <a:grpFill/>
          </p:grpSpPr>
          <p:sp>
            <p:nvSpPr>
              <p:cNvPr id="23" name="Rounded Rectangle"/>
              <p:cNvSpPr/>
              <p:nvPr/>
            </p:nvSpPr>
            <p:spPr>
              <a:xfrm>
                <a:off x="0" y="0"/>
                <a:ext cx="2088512" cy="421482"/>
              </a:xfrm>
              <a:prstGeom prst="roundRect">
                <a:avLst>
                  <a:gd name="adj" fmla="val 10000"/>
                </a:avLst>
              </a:prstGeom>
              <a:grpFill/>
              <a:ln w="12700" cap="flat">
                <a:noFill/>
                <a:miter lim="400000"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800100">
                  <a:lnSpc>
                    <a:spcPct val="90000"/>
                  </a:lnSpc>
                  <a:spcBef>
                    <a:spcPts val="700"/>
                  </a:spcBef>
                  <a:defRPr>
                    <a:solidFill>
                      <a:srgbClr val="FFFFFF"/>
                    </a:solidFill>
                  </a:defRPr>
                </a:pPr>
                <a:endParaRPr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24" name="普通全营养素配方"/>
              <p:cNvSpPr txBox="1"/>
              <p:nvPr/>
            </p:nvSpPr>
            <p:spPr>
              <a:xfrm>
                <a:off x="12344" y="154361"/>
                <a:ext cx="2063822" cy="272379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11429" tIns="11429" rIns="11429" bIns="11429" numCol="1" anchor="ctr">
                <a:spAutoFit/>
              </a:bodyPr>
              <a:lstStyle>
                <a:lvl1pPr algn="ctr" defTabSz="800100">
                  <a:lnSpc>
                    <a:spcPct val="90000"/>
                  </a:lnSpc>
                  <a:spcBef>
                    <a:spcPts val="700"/>
                  </a:spcBef>
                  <a:defRPr>
                    <a:solidFill>
                      <a:srgbClr val="FFFFFF"/>
                    </a:solidFill>
                    <a:latin typeface="微软雅黑"/>
                    <a:ea typeface="微软雅黑"/>
                    <a:cs typeface="微软雅黑"/>
                    <a:sym typeface="微软雅黑"/>
                  </a:defRPr>
                </a:lvl1pPr>
              </a:lstStyle>
              <a:p>
                <a:r>
                  <a:rPr>
                    <a:solidFill>
                      <a:schemeClr val="tx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普通全营养素配方</a:t>
                </a:r>
              </a:p>
            </p:txBody>
          </p:sp>
        </p:grpSp>
        <p:sp>
          <p:nvSpPr>
            <p:cNvPr id="11" name="Line"/>
            <p:cNvSpPr/>
            <p:nvPr/>
          </p:nvSpPr>
          <p:spPr>
            <a:xfrm>
              <a:off x="4574735" y="434700"/>
              <a:ext cx="835405" cy="289062"/>
            </a:xfrm>
            <a:prstGeom prst="line">
              <a:avLst/>
            </a:prstGeom>
            <a:grpFill/>
            <a:ln w="25400" cap="flat">
              <a:solidFill>
                <a:srgbClr val="C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grpSp>
          <p:nvGrpSpPr>
            <p:cNvPr id="12" name="Group"/>
            <p:cNvGrpSpPr/>
            <p:nvPr/>
          </p:nvGrpSpPr>
          <p:grpSpPr>
            <a:xfrm>
              <a:off x="5409932" y="578120"/>
              <a:ext cx="2088513" cy="320042"/>
              <a:chOff x="0" y="24574"/>
              <a:chExt cx="2088512" cy="320041"/>
            </a:xfrm>
            <a:grpFill/>
          </p:grpSpPr>
          <p:sp>
            <p:nvSpPr>
              <p:cNvPr id="21" name="Rounded Rectangle"/>
              <p:cNvSpPr/>
              <p:nvPr/>
            </p:nvSpPr>
            <p:spPr>
              <a:xfrm>
                <a:off x="0" y="24574"/>
                <a:ext cx="2088512" cy="291212"/>
              </a:xfrm>
              <a:prstGeom prst="roundRect">
                <a:avLst>
                  <a:gd name="adj" fmla="val 10000"/>
                </a:avLst>
              </a:prstGeom>
              <a:grpFill/>
              <a:ln w="12700" cap="flat">
                <a:noFill/>
                <a:miter lim="400000"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800100">
                  <a:lnSpc>
                    <a:spcPct val="90000"/>
                  </a:lnSpc>
                  <a:spcBef>
                    <a:spcPts val="700"/>
                  </a:spcBef>
                  <a:defRPr>
                    <a:solidFill>
                      <a:srgbClr val="FFFFFF"/>
                    </a:solidFill>
                  </a:defRPr>
                </a:pPr>
                <a:endParaRPr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22" name="疾病特异性配方"/>
              <p:cNvSpPr txBox="1"/>
              <p:nvPr/>
            </p:nvSpPr>
            <p:spPr>
              <a:xfrm>
                <a:off x="8528" y="72236"/>
                <a:ext cx="2071454" cy="272379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11429" tIns="11429" rIns="11429" bIns="11429" numCol="1" anchor="ctr">
                <a:spAutoFit/>
              </a:bodyPr>
              <a:lstStyle>
                <a:lvl1pPr algn="ctr" defTabSz="800100">
                  <a:lnSpc>
                    <a:spcPct val="90000"/>
                  </a:lnSpc>
                  <a:spcBef>
                    <a:spcPts val="700"/>
                  </a:spcBef>
                  <a:defRPr>
                    <a:solidFill>
                      <a:srgbClr val="FFFFFF"/>
                    </a:solidFill>
                    <a:latin typeface="微软雅黑"/>
                    <a:ea typeface="微软雅黑"/>
                    <a:cs typeface="微软雅黑"/>
                    <a:sym typeface="微软雅黑"/>
                  </a:defRPr>
                </a:lvl1pPr>
              </a:lstStyle>
              <a:p>
                <a:r>
                  <a:rPr dirty="0" err="1">
                    <a:solidFill>
                      <a:schemeClr val="tx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疾病特异性配方</a:t>
                </a:r>
                <a:endParaRPr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  <p:sp>
          <p:nvSpPr>
            <p:cNvPr id="13" name="Line"/>
            <p:cNvSpPr/>
            <p:nvPr/>
          </p:nvSpPr>
          <p:spPr>
            <a:xfrm>
              <a:off x="2088782" y="803315"/>
              <a:ext cx="835404" cy="395222"/>
            </a:xfrm>
            <a:prstGeom prst="line">
              <a:avLst/>
            </a:prstGeom>
            <a:grpFill/>
            <a:ln w="25400" cap="flat">
              <a:solidFill>
                <a:srgbClr val="C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grpSp>
          <p:nvGrpSpPr>
            <p:cNvPr id="14" name="Group"/>
            <p:cNvGrpSpPr/>
            <p:nvPr/>
          </p:nvGrpSpPr>
          <p:grpSpPr>
            <a:xfrm>
              <a:off x="2923915" y="1063903"/>
              <a:ext cx="1650614" cy="350575"/>
              <a:chOff x="0" y="35607"/>
              <a:chExt cx="1650613" cy="350573"/>
            </a:xfrm>
            <a:grpFill/>
          </p:grpSpPr>
          <p:sp>
            <p:nvSpPr>
              <p:cNvPr id="19" name="Rounded Rectangle"/>
              <p:cNvSpPr/>
              <p:nvPr/>
            </p:nvSpPr>
            <p:spPr>
              <a:xfrm>
                <a:off x="0" y="35607"/>
                <a:ext cx="1650613" cy="269147"/>
              </a:xfrm>
              <a:prstGeom prst="roundRect">
                <a:avLst>
                  <a:gd name="adj" fmla="val 10000"/>
                </a:avLst>
              </a:prstGeom>
              <a:grpFill/>
              <a:ln w="12700" cap="flat">
                <a:noFill/>
                <a:miter lim="400000"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800100">
                  <a:lnSpc>
                    <a:spcPct val="90000"/>
                  </a:lnSpc>
                  <a:spcBef>
                    <a:spcPts val="700"/>
                  </a:spcBef>
                  <a:defRPr>
                    <a:solidFill>
                      <a:srgbClr val="FFFFFF"/>
                    </a:solidFill>
                  </a:defRPr>
                </a:pPr>
                <a:endParaRPr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20" name="组件配方"/>
              <p:cNvSpPr txBox="1"/>
              <p:nvPr/>
            </p:nvSpPr>
            <p:spPr>
              <a:xfrm>
                <a:off x="7882" y="113801"/>
                <a:ext cx="1634847" cy="272379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11429" tIns="11429" rIns="11429" bIns="11429" numCol="1" anchor="ctr">
                <a:spAutoFit/>
              </a:bodyPr>
              <a:lstStyle>
                <a:lvl1pPr algn="ctr" defTabSz="800100">
                  <a:lnSpc>
                    <a:spcPct val="90000"/>
                  </a:lnSpc>
                  <a:spcBef>
                    <a:spcPts val="700"/>
                  </a:spcBef>
                  <a:defRPr>
                    <a:solidFill>
                      <a:srgbClr val="FFFFFF"/>
                    </a:solidFill>
                    <a:latin typeface="微软雅黑"/>
                    <a:ea typeface="微软雅黑"/>
                    <a:cs typeface="微软雅黑"/>
                    <a:sym typeface="微软雅黑"/>
                  </a:defRPr>
                </a:lvl1pPr>
              </a:lstStyle>
              <a:p>
                <a:r>
                  <a:rPr>
                    <a:solidFill>
                      <a:schemeClr val="tx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组件配方</a:t>
                </a:r>
              </a:p>
            </p:txBody>
          </p:sp>
        </p:grpSp>
        <p:sp>
          <p:nvSpPr>
            <p:cNvPr id="15" name="Line"/>
            <p:cNvSpPr/>
            <p:nvPr/>
          </p:nvSpPr>
          <p:spPr>
            <a:xfrm>
              <a:off x="4574528" y="1198476"/>
              <a:ext cx="835405" cy="1"/>
            </a:xfrm>
            <a:prstGeom prst="line">
              <a:avLst/>
            </a:prstGeom>
            <a:grpFill/>
            <a:ln w="25400" cap="flat">
              <a:solidFill>
                <a:srgbClr val="C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grpSp>
          <p:nvGrpSpPr>
            <p:cNvPr id="16" name="Group"/>
            <p:cNvGrpSpPr/>
            <p:nvPr/>
          </p:nvGrpSpPr>
          <p:grpSpPr>
            <a:xfrm>
              <a:off x="5409932" y="1025971"/>
              <a:ext cx="2088513" cy="388507"/>
              <a:chOff x="0" y="0"/>
              <a:chExt cx="2088512" cy="388505"/>
            </a:xfrm>
            <a:grpFill/>
          </p:grpSpPr>
          <p:sp>
            <p:nvSpPr>
              <p:cNvPr id="17" name="Rounded Rectangle"/>
              <p:cNvSpPr/>
              <p:nvPr/>
            </p:nvSpPr>
            <p:spPr>
              <a:xfrm>
                <a:off x="0" y="0"/>
                <a:ext cx="2088512" cy="345011"/>
              </a:xfrm>
              <a:prstGeom prst="roundRect">
                <a:avLst>
                  <a:gd name="adj" fmla="val 10000"/>
                </a:avLst>
              </a:prstGeom>
              <a:grpFill/>
              <a:ln w="12700" cap="flat">
                <a:noFill/>
                <a:miter lim="400000"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800100">
                  <a:lnSpc>
                    <a:spcPct val="90000"/>
                  </a:lnSpc>
                  <a:spcBef>
                    <a:spcPts val="700"/>
                  </a:spcBef>
                  <a:defRPr>
                    <a:solidFill>
                      <a:srgbClr val="FFFFFF"/>
                    </a:solidFill>
                  </a:defRPr>
                </a:pPr>
                <a:endParaRPr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18" name="不同组件配方"/>
              <p:cNvSpPr txBox="1"/>
              <p:nvPr/>
            </p:nvSpPr>
            <p:spPr>
              <a:xfrm>
                <a:off x="10104" y="116126"/>
                <a:ext cx="2068302" cy="272379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11429" tIns="11429" rIns="11429" bIns="11429" numCol="1" anchor="ctr">
                <a:spAutoFit/>
              </a:bodyPr>
              <a:lstStyle>
                <a:lvl1pPr algn="ctr" defTabSz="800100">
                  <a:lnSpc>
                    <a:spcPct val="90000"/>
                  </a:lnSpc>
                  <a:spcBef>
                    <a:spcPts val="700"/>
                  </a:spcBef>
                  <a:defRPr>
                    <a:solidFill>
                      <a:srgbClr val="FFFFFF"/>
                    </a:solidFill>
                    <a:latin typeface="微软雅黑"/>
                    <a:ea typeface="微软雅黑"/>
                    <a:cs typeface="微软雅黑"/>
                    <a:sym typeface="微软雅黑"/>
                  </a:defRPr>
                </a:lvl1pPr>
              </a:lstStyle>
              <a:p>
                <a:r>
                  <a:rPr>
                    <a:solidFill>
                      <a:schemeClr val="tx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不同组件配方</a:t>
                </a:r>
              </a:p>
            </p:txBody>
          </p:sp>
        </p:grpSp>
      </p:grpSp>
      <p:grpSp>
        <p:nvGrpSpPr>
          <p:cNvPr id="29" name="图示 7"/>
          <p:cNvGrpSpPr/>
          <p:nvPr/>
        </p:nvGrpSpPr>
        <p:grpSpPr>
          <a:xfrm>
            <a:off x="2215328" y="3820205"/>
            <a:ext cx="7480533" cy="1375947"/>
            <a:chOff x="0" y="5957"/>
            <a:chExt cx="7480531" cy="1375946"/>
          </a:xfrm>
          <a:solidFill>
            <a:schemeClr val="accent2">
              <a:lumMod val="20000"/>
              <a:lumOff val="80000"/>
            </a:schemeClr>
          </a:solidFill>
        </p:grpSpPr>
        <p:grpSp>
          <p:nvGrpSpPr>
            <p:cNvPr id="30" name="Group"/>
            <p:cNvGrpSpPr/>
            <p:nvPr/>
          </p:nvGrpSpPr>
          <p:grpSpPr>
            <a:xfrm>
              <a:off x="0" y="611120"/>
              <a:ext cx="1968562" cy="422080"/>
              <a:chOff x="0" y="0"/>
              <a:chExt cx="1968561" cy="422079"/>
            </a:xfrm>
            <a:grpFill/>
          </p:grpSpPr>
          <p:sp>
            <p:nvSpPr>
              <p:cNvPr id="51" name="Rounded Rectangle"/>
              <p:cNvSpPr/>
              <p:nvPr/>
            </p:nvSpPr>
            <p:spPr>
              <a:xfrm>
                <a:off x="0" y="0"/>
                <a:ext cx="1968561" cy="422079"/>
              </a:xfrm>
              <a:prstGeom prst="roundRect">
                <a:avLst>
                  <a:gd name="adj" fmla="val 10000"/>
                </a:avLst>
              </a:prstGeom>
              <a:grpFill/>
              <a:ln w="12700" cap="flat">
                <a:noFill/>
                <a:miter lim="400000"/>
              </a:ln>
              <a:effectLst>
                <a:outerShdw blurRad="38100" dist="23000" dir="5400000" rotWithShape="0">
                  <a:srgbClr val="DCE6F2">
                    <a:alpha val="35000"/>
                  </a:srgbClr>
                </a:outerShdw>
              </a:effectLst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800100">
                  <a:lnSpc>
                    <a:spcPct val="90000"/>
                  </a:lnSpc>
                  <a:spcBef>
                    <a:spcPts val="700"/>
                  </a:spcBef>
                  <a:defRPr>
                    <a:solidFill>
                      <a:srgbClr val="FFFFFF"/>
                    </a:solidFill>
                  </a:defRPr>
                </a:pPr>
                <a:endParaRPr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52" name="按分子量大小分类"/>
              <p:cNvSpPr txBox="1"/>
              <p:nvPr/>
            </p:nvSpPr>
            <p:spPr>
              <a:xfrm>
                <a:off x="12361" y="74850"/>
                <a:ext cx="1943838" cy="272379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11429" tIns="11429" rIns="11429" bIns="11429" numCol="1" anchor="ctr">
                <a:spAutoFit/>
              </a:bodyPr>
              <a:lstStyle>
                <a:lvl1pPr algn="ctr" defTabSz="800100">
                  <a:lnSpc>
                    <a:spcPct val="90000"/>
                  </a:lnSpc>
                  <a:spcBef>
                    <a:spcPts val="700"/>
                  </a:spcBef>
                  <a:defRPr>
                    <a:solidFill>
                      <a:srgbClr val="FFFFFF"/>
                    </a:solidFill>
                    <a:latin typeface="微软雅黑"/>
                    <a:ea typeface="微软雅黑"/>
                    <a:cs typeface="微软雅黑"/>
                    <a:sym typeface="微软雅黑"/>
                  </a:defRPr>
                </a:lvl1pPr>
              </a:lstStyle>
              <a:p>
                <a:r>
                  <a:rPr>
                    <a:solidFill>
                      <a:schemeClr val="tx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按分子量大小分类</a:t>
                </a:r>
              </a:p>
            </p:txBody>
          </p:sp>
        </p:grpSp>
        <p:sp>
          <p:nvSpPr>
            <p:cNvPr id="31" name="Line"/>
            <p:cNvSpPr/>
            <p:nvPr/>
          </p:nvSpPr>
          <p:spPr>
            <a:xfrm flipV="1">
              <a:off x="1968271" y="420207"/>
              <a:ext cx="787424" cy="402023"/>
            </a:xfrm>
            <a:prstGeom prst="line">
              <a:avLst/>
            </a:prstGeom>
            <a:grpFill/>
            <a:ln w="25400" cap="flat">
              <a:solidFill>
                <a:srgbClr val="C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grpSp>
          <p:nvGrpSpPr>
            <p:cNvPr id="32" name="Group"/>
            <p:cNvGrpSpPr/>
            <p:nvPr/>
          </p:nvGrpSpPr>
          <p:grpSpPr>
            <a:xfrm>
              <a:off x="2755984" y="266571"/>
              <a:ext cx="1968562" cy="307136"/>
              <a:chOff x="0" y="16613"/>
              <a:chExt cx="1968561" cy="307135"/>
            </a:xfrm>
            <a:grpFill/>
          </p:grpSpPr>
          <p:sp>
            <p:nvSpPr>
              <p:cNvPr id="49" name="Rounded Rectangle"/>
              <p:cNvSpPr/>
              <p:nvPr/>
            </p:nvSpPr>
            <p:spPr>
              <a:xfrm>
                <a:off x="0" y="16613"/>
                <a:ext cx="1968561" cy="307135"/>
              </a:xfrm>
              <a:prstGeom prst="roundRect">
                <a:avLst>
                  <a:gd name="adj" fmla="val 10000"/>
                </a:avLst>
              </a:prstGeom>
              <a:grpFill/>
              <a:ln w="12700" cap="flat">
                <a:noFill/>
                <a:miter lim="400000"/>
              </a:ln>
              <a:effectLst>
                <a:outerShdw blurRad="38100" dist="23000" dir="5400000" rotWithShape="0">
                  <a:srgbClr val="DCE6F2">
                    <a:alpha val="35000"/>
                  </a:srgbClr>
                </a:outerShdw>
              </a:effectLst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800100">
                  <a:lnSpc>
                    <a:spcPct val="90000"/>
                  </a:lnSpc>
                  <a:spcBef>
                    <a:spcPts val="700"/>
                  </a:spcBef>
                  <a:defRPr>
                    <a:solidFill>
                      <a:srgbClr val="FFFFFF"/>
                    </a:solidFill>
                  </a:defRPr>
                </a:pPr>
                <a:endParaRPr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50" name="低聚配方"/>
              <p:cNvSpPr txBox="1"/>
              <p:nvPr/>
            </p:nvSpPr>
            <p:spPr>
              <a:xfrm>
                <a:off x="8995" y="40381"/>
                <a:ext cx="1950569" cy="272379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11429" tIns="11429" rIns="11429" bIns="11429" numCol="1" anchor="ctr">
                <a:spAutoFit/>
              </a:bodyPr>
              <a:lstStyle>
                <a:lvl1pPr algn="ctr" defTabSz="800100">
                  <a:lnSpc>
                    <a:spcPct val="90000"/>
                  </a:lnSpc>
                  <a:spcBef>
                    <a:spcPts val="700"/>
                  </a:spcBef>
                  <a:defRPr>
                    <a:solidFill>
                      <a:srgbClr val="FFFFFF"/>
                    </a:solidFill>
                    <a:latin typeface="微软雅黑"/>
                    <a:ea typeface="微软雅黑"/>
                    <a:cs typeface="微软雅黑"/>
                    <a:sym typeface="微软雅黑"/>
                  </a:defRPr>
                </a:lvl1pPr>
              </a:lstStyle>
              <a:p>
                <a:r>
                  <a:rPr>
                    <a:solidFill>
                      <a:schemeClr val="tx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低聚配方</a:t>
                </a:r>
              </a:p>
            </p:txBody>
          </p:sp>
        </p:grpSp>
        <p:sp>
          <p:nvSpPr>
            <p:cNvPr id="33" name="Line"/>
            <p:cNvSpPr/>
            <p:nvPr/>
          </p:nvSpPr>
          <p:spPr>
            <a:xfrm flipV="1">
              <a:off x="4724352" y="170209"/>
              <a:ext cx="787425" cy="249959"/>
            </a:xfrm>
            <a:prstGeom prst="line">
              <a:avLst/>
            </a:prstGeom>
            <a:grpFill/>
            <a:ln w="25400" cap="flat">
              <a:solidFill>
                <a:srgbClr val="C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grpSp>
          <p:nvGrpSpPr>
            <p:cNvPr id="34" name="Group"/>
            <p:cNvGrpSpPr/>
            <p:nvPr/>
          </p:nvGrpSpPr>
          <p:grpSpPr>
            <a:xfrm>
              <a:off x="5511968" y="5957"/>
              <a:ext cx="1968563" cy="362224"/>
              <a:chOff x="0" y="5957"/>
              <a:chExt cx="1968561" cy="362223"/>
            </a:xfrm>
            <a:grpFill/>
          </p:grpSpPr>
          <p:sp>
            <p:nvSpPr>
              <p:cNvPr id="47" name="Rounded Rectangle"/>
              <p:cNvSpPr/>
              <p:nvPr/>
            </p:nvSpPr>
            <p:spPr>
              <a:xfrm>
                <a:off x="0" y="5957"/>
                <a:ext cx="1968561" cy="328445"/>
              </a:xfrm>
              <a:prstGeom prst="roundRect">
                <a:avLst>
                  <a:gd name="adj" fmla="val 10000"/>
                </a:avLst>
              </a:prstGeom>
              <a:grpFill/>
              <a:ln w="12700" cap="flat">
                <a:noFill/>
                <a:miter lim="400000"/>
              </a:ln>
              <a:effectLst>
                <a:outerShdw blurRad="38100" dist="23000" dir="5400000" rotWithShape="0">
                  <a:srgbClr val="DCE6F2">
                    <a:alpha val="35000"/>
                  </a:srgbClr>
                </a:outerShdw>
              </a:effectLst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800100">
                  <a:lnSpc>
                    <a:spcPct val="90000"/>
                  </a:lnSpc>
                  <a:spcBef>
                    <a:spcPts val="700"/>
                  </a:spcBef>
                  <a:defRPr>
                    <a:solidFill>
                      <a:srgbClr val="FFFFFF"/>
                    </a:solidFill>
                  </a:defRPr>
                </a:pPr>
                <a:endParaRPr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48" name="短肽配方"/>
              <p:cNvSpPr txBox="1"/>
              <p:nvPr/>
            </p:nvSpPr>
            <p:spPr>
              <a:xfrm>
                <a:off x="9619" y="95801"/>
                <a:ext cx="1949321" cy="272379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11429" tIns="11429" rIns="11429" bIns="11429" numCol="1" anchor="ctr">
                <a:spAutoFit/>
              </a:bodyPr>
              <a:lstStyle>
                <a:lvl1pPr algn="ctr" defTabSz="800100">
                  <a:lnSpc>
                    <a:spcPct val="90000"/>
                  </a:lnSpc>
                  <a:spcBef>
                    <a:spcPts val="700"/>
                  </a:spcBef>
                  <a:defRPr>
                    <a:solidFill>
                      <a:srgbClr val="FFFFFF"/>
                    </a:solidFill>
                    <a:latin typeface="微软雅黑"/>
                    <a:ea typeface="微软雅黑"/>
                    <a:cs typeface="微软雅黑"/>
                    <a:sym typeface="微软雅黑"/>
                  </a:defRPr>
                </a:lvl1pPr>
              </a:lstStyle>
              <a:p>
                <a:r>
                  <a:rPr>
                    <a:solidFill>
                      <a:schemeClr val="tx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短肽配方</a:t>
                </a:r>
              </a:p>
            </p:txBody>
          </p:sp>
        </p:grpSp>
        <p:sp>
          <p:nvSpPr>
            <p:cNvPr id="35" name="Line"/>
            <p:cNvSpPr/>
            <p:nvPr/>
          </p:nvSpPr>
          <p:spPr>
            <a:xfrm>
              <a:off x="4724728" y="420164"/>
              <a:ext cx="787424" cy="238044"/>
            </a:xfrm>
            <a:prstGeom prst="line">
              <a:avLst/>
            </a:prstGeom>
            <a:grpFill/>
            <a:ln w="25400" cap="flat">
              <a:solidFill>
                <a:srgbClr val="C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grpSp>
          <p:nvGrpSpPr>
            <p:cNvPr id="36" name="Group"/>
            <p:cNvGrpSpPr/>
            <p:nvPr/>
          </p:nvGrpSpPr>
          <p:grpSpPr>
            <a:xfrm>
              <a:off x="5511968" y="482045"/>
              <a:ext cx="1968563" cy="374138"/>
              <a:chOff x="0" y="0"/>
              <a:chExt cx="1968561" cy="374136"/>
            </a:xfrm>
            <a:grpFill/>
          </p:grpSpPr>
          <p:sp>
            <p:nvSpPr>
              <p:cNvPr id="45" name="Rounded Rectangle"/>
              <p:cNvSpPr/>
              <p:nvPr/>
            </p:nvSpPr>
            <p:spPr>
              <a:xfrm>
                <a:off x="0" y="0"/>
                <a:ext cx="1968561" cy="352273"/>
              </a:xfrm>
              <a:prstGeom prst="roundRect">
                <a:avLst>
                  <a:gd name="adj" fmla="val 10000"/>
                </a:avLst>
              </a:prstGeom>
              <a:grpFill/>
              <a:ln w="12700" cap="flat">
                <a:noFill/>
                <a:miter lim="400000"/>
              </a:ln>
              <a:effectLst>
                <a:outerShdw blurRad="38100" dist="23000" dir="5400000" rotWithShape="0">
                  <a:srgbClr val="DCE6F2">
                    <a:alpha val="35000"/>
                  </a:srgbClr>
                </a:outerShdw>
              </a:effectLst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800100">
                  <a:lnSpc>
                    <a:spcPct val="90000"/>
                  </a:lnSpc>
                  <a:spcBef>
                    <a:spcPts val="700"/>
                  </a:spcBef>
                  <a:defRPr>
                    <a:solidFill>
                      <a:srgbClr val="FFFFFF"/>
                    </a:solidFill>
                  </a:defRPr>
                </a:pPr>
                <a:endParaRPr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46" name="氨基酸配方"/>
              <p:cNvSpPr txBox="1"/>
              <p:nvPr/>
            </p:nvSpPr>
            <p:spPr>
              <a:xfrm>
                <a:off x="10317" y="101757"/>
                <a:ext cx="1947925" cy="272379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11429" tIns="11429" rIns="11429" bIns="11429" numCol="1" anchor="ctr">
                <a:spAutoFit/>
              </a:bodyPr>
              <a:lstStyle>
                <a:lvl1pPr algn="ctr" defTabSz="800100">
                  <a:lnSpc>
                    <a:spcPct val="90000"/>
                  </a:lnSpc>
                  <a:spcBef>
                    <a:spcPts val="700"/>
                  </a:spcBef>
                  <a:defRPr>
                    <a:solidFill>
                      <a:srgbClr val="FFFFFF"/>
                    </a:solidFill>
                    <a:latin typeface="微软雅黑"/>
                    <a:ea typeface="微软雅黑"/>
                    <a:cs typeface="微软雅黑"/>
                    <a:sym typeface="微软雅黑"/>
                  </a:defRPr>
                </a:lvl1pPr>
              </a:lstStyle>
              <a:p>
                <a:r>
                  <a:rPr>
                    <a:solidFill>
                      <a:schemeClr val="tx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氨基酸配方</a:t>
                </a:r>
              </a:p>
            </p:txBody>
          </p:sp>
        </p:grpSp>
        <p:sp>
          <p:nvSpPr>
            <p:cNvPr id="37" name="Line"/>
            <p:cNvSpPr/>
            <p:nvPr/>
          </p:nvSpPr>
          <p:spPr>
            <a:xfrm>
              <a:off x="1968824" y="822216"/>
              <a:ext cx="787424" cy="359773"/>
            </a:xfrm>
            <a:prstGeom prst="line">
              <a:avLst/>
            </a:prstGeom>
            <a:grpFill/>
            <a:ln w="25400" cap="flat">
              <a:solidFill>
                <a:srgbClr val="C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grpSp>
          <p:nvGrpSpPr>
            <p:cNvPr id="38" name="Group"/>
            <p:cNvGrpSpPr/>
            <p:nvPr/>
          </p:nvGrpSpPr>
          <p:grpSpPr>
            <a:xfrm>
              <a:off x="2755984" y="930693"/>
              <a:ext cx="1968562" cy="396000"/>
              <a:chOff x="0" y="-55420"/>
              <a:chExt cx="1968561" cy="395999"/>
            </a:xfrm>
            <a:grpFill/>
          </p:grpSpPr>
          <p:sp>
            <p:nvSpPr>
              <p:cNvPr id="43" name="Rounded Rectangle"/>
              <p:cNvSpPr/>
              <p:nvPr/>
            </p:nvSpPr>
            <p:spPr>
              <a:xfrm>
                <a:off x="0" y="-55420"/>
                <a:ext cx="1968561" cy="395999"/>
              </a:xfrm>
              <a:prstGeom prst="roundRect">
                <a:avLst>
                  <a:gd name="adj" fmla="val 10000"/>
                </a:avLst>
              </a:prstGeom>
              <a:grpFill/>
              <a:ln w="12700" cap="flat">
                <a:noFill/>
                <a:miter lim="400000"/>
              </a:ln>
              <a:effectLst>
                <a:outerShdw blurRad="38100" dist="23000" dir="5400000" rotWithShape="0">
                  <a:srgbClr val="DCE6F2">
                    <a:alpha val="35000"/>
                  </a:srgbClr>
                </a:outerShdw>
              </a:effectLst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800100">
                  <a:lnSpc>
                    <a:spcPct val="90000"/>
                  </a:lnSpc>
                  <a:spcBef>
                    <a:spcPts val="700"/>
                  </a:spcBef>
                  <a:defRPr>
                    <a:solidFill>
                      <a:srgbClr val="FFFFFF"/>
                    </a:solidFill>
                  </a:defRPr>
                </a:pPr>
                <a:endParaRPr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44" name="高聚配方"/>
              <p:cNvSpPr txBox="1"/>
              <p:nvPr/>
            </p:nvSpPr>
            <p:spPr>
              <a:xfrm>
                <a:off x="11471" y="59628"/>
                <a:ext cx="1945619" cy="272379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11429" tIns="11429" rIns="11429" bIns="11429" numCol="1" anchor="ctr">
                <a:spAutoFit/>
              </a:bodyPr>
              <a:lstStyle>
                <a:lvl1pPr algn="ctr" defTabSz="800100">
                  <a:lnSpc>
                    <a:spcPct val="90000"/>
                  </a:lnSpc>
                  <a:spcBef>
                    <a:spcPts val="700"/>
                  </a:spcBef>
                  <a:defRPr>
                    <a:solidFill>
                      <a:srgbClr val="FFFFFF"/>
                    </a:solidFill>
                    <a:latin typeface="微软雅黑"/>
                    <a:ea typeface="微软雅黑"/>
                    <a:cs typeface="微软雅黑"/>
                    <a:sym typeface="微软雅黑"/>
                  </a:defRPr>
                </a:lvl1pPr>
              </a:lstStyle>
              <a:p>
                <a:r>
                  <a:rPr>
                    <a:solidFill>
                      <a:schemeClr val="tx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高聚配方</a:t>
                </a:r>
              </a:p>
            </p:txBody>
          </p:sp>
        </p:grpSp>
        <p:sp>
          <p:nvSpPr>
            <p:cNvPr id="39" name="Line"/>
            <p:cNvSpPr/>
            <p:nvPr/>
          </p:nvSpPr>
          <p:spPr>
            <a:xfrm>
              <a:off x="4724544" y="1181930"/>
              <a:ext cx="787425" cy="1"/>
            </a:xfrm>
            <a:prstGeom prst="line">
              <a:avLst/>
            </a:prstGeom>
            <a:grpFill/>
            <a:ln w="25400" cap="flat">
              <a:solidFill>
                <a:srgbClr val="C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grpSp>
          <p:nvGrpSpPr>
            <p:cNvPr id="40" name="Group"/>
            <p:cNvGrpSpPr/>
            <p:nvPr/>
          </p:nvGrpSpPr>
          <p:grpSpPr>
            <a:xfrm>
              <a:off x="5511968" y="981959"/>
              <a:ext cx="1968563" cy="399944"/>
              <a:chOff x="0" y="0"/>
              <a:chExt cx="1968561" cy="399942"/>
            </a:xfrm>
            <a:grpFill/>
          </p:grpSpPr>
          <p:sp>
            <p:nvSpPr>
              <p:cNvPr id="41" name="Rounded Rectangle"/>
              <p:cNvSpPr/>
              <p:nvPr/>
            </p:nvSpPr>
            <p:spPr>
              <a:xfrm>
                <a:off x="0" y="0"/>
                <a:ext cx="1968561" cy="399942"/>
              </a:xfrm>
              <a:prstGeom prst="roundRect">
                <a:avLst>
                  <a:gd name="adj" fmla="val 10000"/>
                </a:avLst>
              </a:prstGeom>
              <a:grpFill/>
              <a:ln w="12700" cap="flat">
                <a:noFill/>
                <a:miter lim="400000"/>
              </a:ln>
              <a:effectLst>
                <a:outerShdw blurRad="38100" dist="23000" dir="5400000" rotWithShape="0">
                  <a:srgbClr val="DCE6F2">
                    <a:alpha val="35000"/>
                  </a:srgbClr>
                </a:outerShdw>
              </a:effectLst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800100">
                  <a:lnSpc>
                    <a:spcPct val="90000"/>
                  </a:lnSpc>
                  <a:spcBef>
                    <a:spcPts val="700"/>
                  </a:spcBef>
                  <a:defRPr>
                    <a:solidFill>
                      <a:srgbClr val="FFFFFF"/>
                    </a:solidFill>
                  </a:defRPr>
                </a:pPr>
                <a:endParaRPr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42" name="整蛋白配方"/>
              <p:cNvSpPr txBox="1"/>
              <p:nvPr/>
            </p:nvSpPr>
            <p:spPr>
              <a:xfrm>
                <a:off x="11714" y="125591"/>
                <a:ext cx="1945133" cy="272379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11429" tIns="11429" rIns="11429" bIns="11429" numCol="1" anchor="ctr">
                <a:spAutoFit/>
              </a:bodyPr>
              <a:lstStyle>
                <a:lvl1pPr algn="ctr" defTabSz="800100">
                  <a:lnSpc>
                    <a:spcPct val="90000"/>
                  </a:lnSpc>
                  <a:spcBef>
                    <a:spcPts val="700"/>
                  </a:spcBef>
                  <a:defRPr>
                    <a:solidFill>
                      <a:srgbClr val="FFFFFF"/>
                    </a:solidFill>
                    <a:latin typeface="微软雅黑"/>
                    <a:ea typeface="微软雅黑"/>
                    <a:cs typeface="微软雅黑"/>
                    <a:sym typeface="微软雅黑"/>
                  </a:defRPr>
                </a:lvl1pPr>
              </a:lstStyle>
              <a:p>
                <a:r>
                  <a:rPr>
                    <a:solidFill>
                      <a:schemeClr val="tx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整蛋白配方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502976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Rectangle 3"/>
          <p:cNvSpPr txBox="1">
            <a:spLocks noGrp="1"/>
          </p:cNvSpPr>
          <p:nvPr>
            <p:ph type="body" sz="half" idx="1"/>
          </p:nvPr>
        </p:nvSpPr>
        <p:spPr>
          <a:xfrm>
            <a:off x="650928" y="1316037"/>
            <a:ext cx="6251317" cy="4114801"/>
          </a:xfrm>
          <a:prstGeom prst="rect">
            <a:avLst/>
          </a:prstGeom>
        </p:spPr>
        <p:txBody>
          <a:bodyPr/>
          <a:lstStyle/>
          <a:p>
            <a:pPr marL="397754" indent="-397754" defTabSz="1060677">
              <a:lnSpc>
                <a:spcPct val="140000"/>
              </a:lnSpc>
              <a:spcBef>
                <a:spcPts val="500"/>
              </a:spcBef>
              <a:buSzTx/>
              <a:buNone/>
              <a:defRPr sz="2436">
                <a:solidFill>
                  <a:srgbClr val="993300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rPr b="1" dirty="0" err="1">
                <a:solidFill>
                  <a:srgbClr val="96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渗透压</a:t>
            </a:r>
            <a:endParaRPr b="1" dirty="0">
              <a:solidFill>
                <a:srgbClr val="96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397754" indent="-397754" defTabSz="1060677">
              <a:lnSpc>
                <a:spcPct val="140000"/>
              </a:lnSpc>
              <a:spcBef>
                <a:spcPts val="400"/>
              </a:spcBef>
              <a:defRPr sz="1740"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rPr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等渗</a:t>
            </a:r>
            <a:r>
              <a:rPr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：&lt;350mOsm/kgH</a:t>
            </a:r>
            <a:r>
              <a:rPr baseline="-27839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</a:t>
            </a:r>
          </a:p>
          <a:p>
            <a:pPr marL="397754" indent="-397754" defTabSz="1060677">
              <a:lnSpc>
                <a:spcPct val="140000"/>
              </a:lnSpc>
              <a:spcBef>
                <a:spcPts val="400"/>
              </a:spcBef>
              <a:defRPr sz="1740"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rPr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中等高渗：350～550mOsm/kgH</a:t>
            </a:r>
            <a:r>
              <a:rPr baseline="-27839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</a:t>
            </a:r>
          </a:p>
          <a:p>
            <a:pPr marL="397754" indent="-397754" defTabSz="1060677">
              <a:lnSpc>
                <a:spcPct val="140000"/>
              </a:lnSpc>
              <a:spcBef>
                <a:spcPts val="400"/>
              </a:spcBef>
              <a:defRPr sz="1740"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rPr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显著高渗</a:t>
            </a:r>
            <a:r>
              <a:rPr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：&gt;550mOsm/kgH</a:t>
            </a:r>
            <a:r>
              <a:rPr baseline="-27839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</a:t>
            </a:r>
          </a:p>
          <a:p>
            <a:pPr marL="397754" indent="-397754" defTabSz="1060677">
              <a:lnSpc>
                <a:spcPct val="140000"/>
              </a:lnSpc>
              <a:spcBef>
                <a:spcPts val="400"/>
              </a:spcBef>
              <a:defRPr sz="1740"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rPr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婴儿渗透压：150～380mOsm/kgH</a:t>
            </a:r>
            <a:r>
              <a:rPr baseline="-27839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</a:t>
            </a:r>
          </a:p>
          <a:p>
            <a:pPr marL="397754" indent="-397754" defTabSz="1060677">
              <a:lnSpc>
                <a:spcPct val="140000"/>
              </a:lnSpc>
              <a:spcBef>
                <a:spcPts val="400"/>
              </a:spcBef>
              <a:defRPr sz="1740"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rPr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婴儿最高渗透压</a:t>
            </a:r>
            <a:r>
              <a:rPr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：&lt;460mOsm/kgH</a:t>
            </a:r>
            <a:r>
              <a:rPr baseline="-27839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</a:t>
            </a:r>
          </a:p>
          <a:p>
            <a:pPr marL="397754" indent="-397754" defTabSz="1060677">
              <a:lnSpc>
                <a:spcPct val="140000"/>
              </a:lnSpc>
              <a:spcBef>
                <a:spcPts val="400"/>
              </a:spcBef>
              <a:defRPr sz="1740">
                <a:solidFill>
                  <a:schemeClr val="accent2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rPr dirty="0">
                <a:solidFill>
                  <a:srgbClr val="96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渗透压在350～500 </a:t>
            </a:r>
            <a:r>
              <a:rPr dirty="0" err="1">
                <a:solidFill>
                  <a:srgbClr val="96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mOsm</a:t>
            </a:r>
            <a:r>
              <a:rPr dirty="0">
                <a:solidFill>
                  <a:srgbClr val="96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/</a:t>
            </a:r>
            <a:r>
              <a:rPr dirty="0" err="1">
                <a:solidFill>
                  <a:srgbClr val="96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kg为与血液晶体等渗配方</a:t>
            </a:r>
            <a:r>
              <a:rPr dirty="0">
                <a:solidFill>
                  <a:srgbClr val="96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，</a:t>
            </a:r>
            <a:r>
              <a:rPr dirty="0" err="1">
                <a:solidFill>
                  <a:srgbClr val="96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理论上为胃内喂养的最佳吸收配方</a:t>
            </a:r>
            <a:endParaRPr dirty="0">
              <a:solidFill>
                <a:srgbClr val="96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262" name="Group 4"/>
          <p:cNvGraphicFramePr/>
          <p:nvPr/>
        </p:nvGraphicFramePr>
        <p:xfrm>
          <a:off x="7464425" y="2133600"/>
          <a:ext cx="3024188" cy="2479676"/>
        </p:xfrm>
        <a:graphic>
          <a:graphicData uri="http://schemas.openxmlformats.org/drawingml/2006/table">
            <a:tbl>
              <a:tblPr/>
              <a:tblGrid>
                <a:gridCol w="16557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8415">
                <a:tc>
                  <a:txBody>
                    <a:bodyPr/>
                    <a:lstStyle/>
                    <a:p>
                      <a:pPr marL="342900" indent="-342900" algn="ctr">
                        <a:lnSpc>
                          <a:spcPct val="90000"/>
                        </a:lnSpc>
                        <a:defRPr sz="1800">
                          <a:latin typeface="黑体"/>
                          <a:ea typeface="黑体"/>
                          <a:cs typeface="黑体"/>
                          <a:sym typeface="黑体"/>
                        </a:defRPr>
                      </a:pPr>
                      <a:r>
                        <a:rPr>
                          <a:latin typeface="SimSun"/>
                          <a:ea typeface="SimSun"/>
                          <a:cs typeface="SimSun"/>
                          <a:sym typeface="SimSun"/>
                        </a:rPr>
                        <a:t>营养素</a:t>
                      </a:r>
                    </a:p>
                  </a:txBody>
                  <a:tcPr marL="45720" marR="45720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 w="25400">
                      <a:solidFill>
                        <a:srgbClr val="008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 algn="ctr">
                        <a:lnSpc>
                          <a:spcPct val="90000"/>
                        </a:lnSpc>
                        <a:defRPr sz="1800"/>
                      </a:pPr>
                      <a:r>
                        <a:rPr>
                          <a:latin typeface="黑体"/>
                          <a:ea typeface="黑体"/>
                          <a:cs typeface="黑体"/>
                          <a:sym typeface="黑体"/>
                        </a:rPr>
                        <a:t>mOsm/g</a:t>
                      </a:r>
                    </a:p>
                  </a:txBody>
                  <a:tcPr marL="45720" marR="45720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 w="25400">
                      <a:solidFill>
                        <a:srgbClr val="008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6201">
                <a:tc>
                  <a:txBody>
                    <a:bodyPr/>
                    <a:lstStyle/>
                    <a:p>
                      <a:pPr marL="342900" indent="-342900" algn="l">
                        <a:lnSpc>
                          <a:spcPct val="90000"/>
                        </a:lnSpc>
                        <a:defRPr sz="1800">
                          <a:latin typeface="黑体"/>
                          <a:ea typeface="黑体"/>
                          <a:cs typeface="黑体"/>
                          <a:sym typeface="黑体"/>
                        </a:defRPr>
                      </a:pPr>
                      <a:r>
                        <a:rPr>
                          <a:latin typeface="SimSun"/>
                          <a:ea typeface="SimSun"/>
                          <a:cs typeface="SimSun"/>
                          <a:sym typeface="SimSun"/>
                        </a:rPr>
                        <a:t>葡萄糖、果糖</a:t>
                      </a:r>
                    </a:p>
                  </a:txBody>
                  <a:tcPr marL="45720" marR="45720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ctr">
                        <a:lnSpc>
                          <a:spcPct val="90000"/>
                        </a:lnSpc>
                        <a:defRPr sz="1800"/>
                      </a:pPr>
                      <a:r>
                        <a:rPr>
                          <a:latin typeface="黑体"/>
                          <a:ea typeface="黑体"/>
                          <a:cs typeface="黑体"/>
                          <a:sym typeface="黑体"/>
                        </a:rPr>
                        <a:t>5.5</a:t>
                      </a:r>
                    </a:p>
                  </a:txBody>
                  <a:tcPr marL="45720" marR="45720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400">
                <a:tc>
                  <a:txBody>
                    <a:bodyPr/>
                    <a:lstStyle/>
                    <a:p>
                      <a:pPr marL="342900" indent="-342900" algn="l">
                        <a:lnSpc>
                          <a:spcPct val="90000"/>
                        </a:lnSpc>
                        <a:defRPr sz="1800">
                          <a:latin typeface="黑体"/>
                          <a:ea typeface="黑体"/>
                          <a:cs typeface="黑体"/>
                          <a:sym typeface="黑体"/>
                        </a:defRPr>
                      </a:pPr>
                      <a:r>
                        <a:rPr>
                          <a:latin typeface="SimSun"/>
                          <a:ea typeface="SimSun"/>
                          <a:cs typeface="SimSun"/>
                          <a:sym typeface="SimSun"/>
                        </a:rPr>
                        <a:t>蔗糖、乳糖</a:t>
                      </a:r>
                    </a:p>
                  </a:txBody>
                  <a:tcPr marL="45720" marR="45720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 algn="ctr">
                        <a:lnSpc>
                          <a:spcPct val="90000"/>
                        </a:lnSpc>
                        <a:defRPr sz="1800"/>
                      </a:pPr>
                      <a:r>
                        <a:rPr dirty="0">
                          <a:latin typeface="黑体"/>
                          <a:ea typeface="黑体"/>
                          <a:cs typeface="黑体"/>
                          <a:sym typeface="黑体"/>
                        </a:rPr>
                        <a:t>2.3</a:t>
                      </a:r>
                    </a:p>
                  </a:txBody>
                  <a:tcPr marL="45720" marR="45720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8415">
                <a:tc>
                  <a:txBody>
                    <a:bodyPr/>
                    <a:lstStyle/>
                    <a:p>
                      <a:pPr marL="342900" indent="-342900" algn="l">
                        <a:lnSpc>
                          <a:spcPct val="90000"/>
                        </a:lnSpc>
                        <a:defRPr sz="1800">
                          <a:latin typeface="黑体"/>
                          <a:ea typeface="黑体"/>
                          <a:cs typeface="黑体"/>
                          <a:sym typeface="黑体"/>
                        </a:defRPr>
                      </a:pPr>
                      <a:r>
                        <a:rPr>
                          <a:latin typeface="SimSun"/>
                          <a:ea typeface="SimSun"/>
                          <a:cs typeface="SimSun"/>
                          <a:sym typeface="SimSun"/>
                        </a:rPr>
                        <a:t>低聚糖</a:t>
                      </a:r>
                    </a:p>
                  </a:txBody>
                  <a:tcPr marL="45720" marR="45720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 algn="ctr">
                        <a:lnSpc>
                          <a:spcPct val="90000"/>
                        </a:lnSpc>
                        <a:defRPr sz="1800"/>
                      </a:pPr>
                      <a:r>
                        <a:rPr>
                          <a:latin typeface="黑体"/>
                          <a:ea typeface="黑体"/>
                          <a:cs typeface="黑体"/>
                          <a:sym typeface="黑体"/>
                        </a:rPr>
                        <a:t>&lt;1.1</a:t>
                      </a:r>
                    </a:p>
                  </a:txBody>
                  <a:tcPr marL="45720" marR="45720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8415">
                <a:tc>
                  <a:txBody>
                    <a:bodyPr/>
                    <a:lstStyle/>
                    <a:p>
                      <a:pPr marL="342900" indent="-342900" algn="l">
                        <a:lnSpc>
                          <a:spcPct val="90000"/>
                        </a:lnSpc>
                        <a:defRPr sz="1800">
                          <a:latin typeface="黑体"/>
                          <a:ea typeface="黑体"/>
                          <a:cs typeface="黑体"/>
                          <a:sym typeface="黑体"/>
                        </a:defRPr>
                      </a:pPr>
                      <a:r>
                        <a:rPr>
                          <a:latin typeface="SimSun"/>
                          <a:ea typeface="SimSun"/>
                          <a:cs typeface="SimSun"/>
                          <a:sym typeface="SimSun"/>
                        </a:rPr>
                        <a:t>游离氨基酸</a:t>
                      </a:r>
                    </a:p>
                  </a:txBody>
                  <a:tcPr marL="45720" marR="45720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ctr">
                        <a:lnSpc>
                          <a:spcPct val="90000"/>
                        </a:lnSpc>
                        <a:defRPr sz="1800"/>
                      </a:pPr>
                      <a:r>
                        <a:rPr>
                          <a:latin typeface="黑体"/>
                          <a:ea typeface="黑体"/>
                          <a:cs typeface="黑体"/>
                          <a:sym typeface="黑体"/>
                        </a:rPr>
                        <a:t>5.8</a:t>
                      </a:r>
                    </a:p>
                  </a:txBody>
                  <a:tcPr marL="45720" marR="45720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8415">
                <a:tc>
                  <a:txBody>
                    <a:bodyPr/>
                    <a:lstStyle/>
                    <a:p>
                      <a:pPr marL="342900" indent="-342900" algn="l">
                        <a:lnSpc>
                          <a:spcPct val="90000"/>
                        </a:lnSpc>
                        <a:defRPr sz="1800">
                          <a:latin typeface="黑体"/>
                          <a:ea typeface="黑体"/>
                          <a:cs typeface="黑体"/>
                          <a:sym typeface="黑体"/>
                        </a:defRPr>
                      </a:pPr>
                      <a:r>
                        <a:rPr>
                          <a:latin typeface="SimSun"/>
                          <a:ea typeface="SimSun"/>
                          <a:cs typeface="SimSun"/>
                          <a:sym typeface="SimSun"/>
                        </a:rPr>
                        <a:t>整蛋白</a:t>
                      </a:r>
                    </a:p>
                  </a:txBody>
                  <a:tcPr marL="45720" marR="45720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 algn="ctr">
                        <a:lnSpc>
                          <a:spcPct val="90000"/>
                        </a:lnSpc>
                        <a:defRPr sz="1800">
                          <a:latin typeface="黑体"/>
                          <a:ea typeface="黑体"/>
                          <a:cs typeface="黑体"/>
                          <a:sym typeface="黑体"/>
                        </a:defRPr>
                      </a:pPr>
                      <a:r>
                        <a:rPr>
                          <a:latin typeface="SimSun"/>
                          <a:ea typeface="SimSun"/>
                          <a:cs typeface="SimSun"/>
                          <a:sym typeface="SimSun"/>
                        </a:rPr>
                        <a:t>无影响</a:t>
                      </a:r>
                    </a:p>
                  </a:txBody>
                  <a:tcPr marL="45720" marR="45720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8415">
                <a:tc>
                  <a:txBody>
                    <a:bodyPr/>
                    <a:lstStyle/>
                    <a:p>
                      <a:pPr marL="342900" indent="-342900" algn="l">
                        <a:lnSpc>
                          <a:spcPct val="90000"/>
                        </a:lnSpc>
                        <a:defRPr sz="1800">
                          <a:latin typeface="黑体"/>
                          <a:ea typeface="黑体"/>
                          <a:cs typeface="黑体"/>
                          <a:sym typeface="黑体"/>
                        </a:defRPr>
                      </a:pPr>
                      <a:r>
                        <a:rPr>
                          <a:latin typeface="SimSun"/>
                          <a:ea typeface="SimSun"/>
                          <a:cs typeface="SimSun"/>
                          <a:sym typeface="SimSun"/>
                        </a:rPr>
                        <a:t>脂肪</a:t>
                      </a:r>
                    </a:p>
                  </a:txBody>
                  <a:tcPr marL="45720" marR="45720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 w="25400">
                      <a:solidFill>
                        <a:srgbClr val="008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 algn="ctr">
                        <a:lnSpc>
                          <a:spcPct val="90000"/>
                        </a:lnSpc>
                        <a:defRPr sz="1800">
                          <a:latin typeface="黑体"/>
                          <a:ea typeface="黑体"/>
                          <a:cs typeface="黑体"/>
                          <a:sym typeface="黑体"/>
                        </a:defRPr>
                      </a:pPr>
                      <a:r>
                        <a:rPr dirty="0" err="1">
                          <a:latin typeface="SimSun"/>
                          <a:ea typeface="SimSun"/>
                          <a:cs typeface="SimSun"/>
                          <a:sym typeface="SimSun"/>
                        </a:rPr>
                        <a:t>无影响</a:t>
                      </a:r>
                      <a:endParaRPr dirty="0">
                        <a:latin typeface="SimSun"/>
                        <a:ea typeface="SimSun"/>
                        <a:cs typeface="SimSun"/>
                        <a:sym typeface="SimSun"/>
                      </a:endParaRPr>
                    </a:p>
                  </a:txBody>
                  <a:tcPr marL="45720" marR="45720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 w="25400">
                      <a:solidFill>
                        <a:srgbClr val="008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63" name="Rectangle 30"/>
          <p:cNvSpPr txBox="1"/>
          <p:nvPr/>
        </p:nvSpPr>
        <p:spPr>
          <a:xfrm>
            <a:off x="7427914" y="1628775"/>
            <a:ext cx="3240088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marL="342900" indent="-342900">
              <a:spcBef>
                <a:spcPts val="400"/>
              </a:spcBef>
              <a:defRPr b="1">
                <a:solidFill>
                  <a:srgbClr val="993300"/>
                </a:solidFill>
                <a:latin typeface="楷体_GB2312"/>
                <a:ea typeface="楷体_GB2312"/>
                <a:cs typeface="楷体_GB2312"/>
                <a:sym typeface="楷体_GB2312"/>
              </a:defRPr>
            </a:lvl1pPr>
          </a:lstStyle>
          <a:p>
            <a:pPr>
              <a:defRPr>
                <a:latin typeface="Franklin Gothic Book"/>
                <a:ea typeface="Franklin Gothic Book"/>
                <a:cs typeface="Franklin Gothic Book"/>
                <a:sym typeface="Franklin Gothic Book"/>
              </a:defRPr>
            </a:pPr>
            <a:r>
              <a:rPr dirty="0" err="1">
                <a:solidFill>
                  <a:srgbClr val="96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楷体_GB2312"/>
              </a:rPr>
              <a:t>各种营养成分对渗透压的影响</a:t>
            </a:r>
            <a:endParaRPr dirty="0">
              <a:solidFill>
                <a:srgbClr val="960000"/>
              </a:solidFill>
              <a:latin typeface="黑体" panose="02010609060101010101" pitchFamily="49" charset="-122"/>
              <a:ea typeface="黑体" panose="02010609060101010101" pitchFamily="49" charset="-122"/>
              <a:sym typeface="楷体_GB2312"/>
            </a:endParaRPr>
          </a:p>
        </p:txBody>
      </p:sp>
      <p:sp>
        <p:nvSpPr>
          <p:cNvPr id="9" name="标题 1"/>
          <p:cNvSpPr>
            <a:spLocks noGrp="1"/>
          </p:cNvSpPr>
          <p:nvPr>
            <p:ph type="title"/>
          </p:nvPr>
        </p:nvSpPr>
        <p:spPr>
          <a:xfrm>
            <a:off x="1391477" y="44624"/>
            <a:ext cx="10972800" cy="11430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8" tIns="45714" rIns="91428" bIns="45714" numCol="1" anchor="ctr" anchorCtr="0" compatLnSpc="1">
            <a:prstTxWarp prst="textNoShape">
              <a:avLst/>
            </a:prstTxWarp>
            <a:normAutofit/>
          </a:bodyPr>
          <a:lstStyle/>
          <a:p>
            <a:pPr algn="l"/>
            <a:r>
              <a:rPr lang="zh-CN" altLang="en-US" b="1" dirty="0">
                <a:solidFill>
                  <a:srgbClr val="960000"/>
                </a:solidFill>
                <a:latin typeface="+mn-lt"/>
                <a:ea typeface="微软雅黑" pitchFamily="34" charset="-122"/>
              </a:rPr>
              <a:t>肠内营养处方的合理性：渗透压</a:t>
            </a:r>
            <a:endParaRPr lang="en-US" b="1" dirty="0">
              <a:solidFill>
                <a:srgbClr val="960000"/>
              </a:solidFill>
              <a:latin typeface="+mn-lt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98919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 dir="r"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2" name="Group 313"/>
          <p:cNvGraphicFramePr/>
          <p:nvPr>
            <p:extLst>
              <p:ext uri="{D42A27DB-BD31-4B8C-83A1-F6EECF244321}">
                <p14:modId xmlns:p14="http://schemas.microsoft.com/office/powerpoint/2010/main" val="3638912180"/>
              </p:ext>
            </p:extLst>
          </p:nvPr>
        </p:nvGraphicFramePr>
        <p:xfrm>
          <a:off x="2171700" y="1612192"/>
          <a:ext cx="7991475" cy="3984627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1485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6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382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36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0940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14375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defRPr sz="1800">
                          <a:latin typeface="微软雅黑"/>
                          <a:ea typeface="微软雅黑"/>
                          <a:cs typeface="微软雅黑"/>
                          <a:sym typeface="微软雅黑"/>
                        </a:defRPr>
                      </a:pPr>
                      <a:endParaRPr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乳清蛋白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酪蛋白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大豆蛋白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 dirty="0" err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水解蛋白</a:t>
                      </a:r>
                      <a:endParaRPr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  <a:sym typeface="微软雅黑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7513">
                <a:tc>
                  <a:txBody>
                    <a:bodyPr/>
                    <a:lstStyle/>
                    <a:p>
                      <a:pPr marL="342900" indent="-342900" algn="l">
                        <a:defRPr sz="1800"/>
                      </a:pPr>
                      <a:r>
                        <a:rPr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生物效价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较高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适中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较低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低于乳清蛋白和酪蛋白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342900" indent="-342900" algn="l">
                        <a:defRPr sz="1800"/>
                      </a:pPr>
                      <a:r>
                        <a:rPr b="1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生物利用度</a:t>
                      </a:r>
                      <a:endParaRPr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  <a:sym typeface="微软雅黑"/>
                      </a:endParaRPr>
                    </a:p>
                  </a:txBody>
                  <a:tcPr marL="45720" marR="45720" anchor="ctr" horzOverflow="overflow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99.30%</a:t>
                      </a:r>
                    </a:p>
                  </a:txBody>
                  <a:tcPr marL="45720" marR="45720" anchor="ctr" horzOverflow="overflow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97.16%</a:t>
                      </a:r>
                    </a:p>
                  </a:txBody>
                  <a:tcPr marL="45720" marR="45720" anchor="ctr" horzOverflow="overflow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92.55%</a:t>
                      </a:r>
                    </a:p>
                  </a:txBody>
                  <a:tcPr marL="45720" marR="45720" anchor="ctr" horzOverflow="overflow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93.72%</a:t>
                      </a:r>
                    </a:p>
                  </a:txBody>
                  <a:tcPr marL="45720" marR="45720" anchor="ctr" horzOverflow="overflow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6238">
                <a:tc>
                  <a:txBody>
                    <a:bodyPr/>
                    <a:lstStyle/>
                    <a:p>
                      <a:pPr marL="342900" indent="-342900" algn="l">
                        <a:defRPr sz="1800"/>
                      </a:pPr>
                      <a:r>
                        <a:rPr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吸收率 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好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适中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较差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适中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5613">
                <a:tc>
                  <a:txBody>
                    <a:bodyPr/>
                    <a:lstStyle/>
                    <a:p>
                      <a:pPr marL="342900" indent="-342900" algn="l">
                        <a:defRPr sz="1800"/>
                      </a:pPr>
                      <a:r>
                        <a:rPr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增强免疫力 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有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无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无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无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4650">
                <a:tc>
                  <a:txBody>
                    <a:bodyPr/>
                    <a:lstStyle/>
                    <a:p>
                      <a:pPr marL="342900" indent="-342900" algn="l">
                        <a:defRPr sz="1800"/>
                      </a:pPr>
                      <a:r>
                        <a:rPr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调节血脂 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无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无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有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无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3388">
                <a:tc>
                  <a:txBody>
                    <a:bodyPr/>
                    <a:lstStyle/>
                    <a:p>
                      <a:pPr marL="342900" indent="-342900" algn="l">
                        <a:defRPr sz="1800"/>
                      </a:pPr>
                      <a:r>
                        <a:rPr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价格 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高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中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低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defRPr sz="1800">
                          <a:latin typeface="微软雅黑"/>
                          <a:ea typeface="微软雅黑"/>
                          <a:cs typeface="微软雅黑"/>
                          <a:sym typeface="微软雅黑"/>
                        </a:defRPr>
                      </a:pPr>
                      <a:endParaRPr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27075">
                <a:tc>
                  <a:txBody>
                    <a:bodyPr/>
                    <a:lstStyle/>
                    <a:p>
                      <a:pPr marL="342900" indent="-342900" algn="l">
                        <a:defRPr sz="1800"/>
                      </a:pPr>
                      <a:r>
                        <a:rPr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来源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动物奶源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 dirty="0" err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动物奶源</a:t>
                      </a:r>
                      <a:endParaRPr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  <a:sym typeface="微软雅黑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大豆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ctr">
                        <a:defRPr>
                          <a:latin typeface="微软雅黑"/>
                          <a:ea typeface="微软雅黑"/>
                          <a:cs typeface="微软雅黑"/>
                          <a:sym typeface="微软雅黑"/>
                        </a:defRPr>
                      </a:pPr>
                      <a:r>
                        <a:rPr dirty="0" err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任何含氮源的动物体，如皮</a:t>
                      </a:r>
                      <a:endParaRPr sz="2800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  <a:sym typeface="Times New Roman"/>
                      </a:endParaRPr>
                    </a:p>
                    <a:p>
                      <a:pPr marL="342900" indent="-342900" algn="ctr">
                        <a:defRPr>
                          <a:latin typeface="微软雅黑"/>
                          <a:ea typeface="微软雅黑"/>
                          <a:cs typeface="微软雅黑"/>
                          <a:sym typeface="微软雅黑"/>
                        </a:defRPr>
                      </a:pPr>
                      <a:r>
                        <a:rPr dirty="0" err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肤、毛发、肌肉、骨骼等</a:t>
                      </a:r>
                      <a:endParaRPr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标题 1"/>
          <p:cNvSpPr>
            <a:spLocks noGrp="1"/>
          </p:cNvSpPr>
          <p:nvPr>
            <p:ph type="title"/>
          </p:nvPr>
        </p:nvSpPr>
        <p:spPr>
          <a:xfrm>
            <a:off x="1391477" y="44624"/>
            <a:ext cx="10972800" cy="11430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8" tIns="45714" rIns="91428" bIns="45714" numCol="1" anchor="ctr" anchorCtr="0" compatLnSpc="1">
            <a:prstTxWarp prst="textNoShape">
              <a:avLst/>
            </a:prstTxWarp>
            <a:normAutofit/>
          </a:bodyPr>
          <a:lstStyle/>
          <a:p>
            <a:pPr algn="l"/>
            <a:r>
              <a:rPr lang="zh-CN" altLang="en-US" b="1" dirty="0">
                <a:solidFill>
                  <a:srgbClr val="960000"/>
                </a:solidFill>
                <a:latin typeface="+mn-lt"/>
                <a:ea typeface="微软雅黑" pitchFamily="34" charset="-122"/>
              </a:rPr>
              <a:t>肠内营养处方的合理性：蛋白质</a:t>
            </a:r>
            <a:endParaRPr lang="en-US" b="1" dirty="0">
              <a:solidFill>
                <a:srgbClr val="960000"/>
              </a:solidFill>
              <a:latin typeface="+mn-lt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83637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 dir="r"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5" name="Group 102"/>
          <p:cNvGraphicFramePr/>
          <p:nvPr>
            <p:extLst>
              <p:ext uri="{D42A27DB-BD31-4B8C-83A1-F6EECF244321}">
                <p14:modId xmlns:p14="http://schemas.microsoft.com/office/powerpoint/2010/main" val="4253093095"/>
              </p:ext>
            </p:extLst>
          </p:nvPr>
        </p:nvGraphicFramePr>
        <p:xfrm>
          <a:off x="2379868" y="1052945"/>
          <a:ext cx="7329486" cy="5435855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1282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8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79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85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7166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41963">
                <a:tc gridSpan="2">
                  <a:txBody>
                    <a:bodyPr/>
                    <a:lstStyle/>
                    <a:p>
                      <a:pPr algn="ctr">
                        <a:defRPr>
                          <a:solidFill>
                            <a:srgbClr val="8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defRPr>
                      </a:pPr>
                      <a:r>
                        <a:rPr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EN制剂类别</a:t>
                      </a:r>
                    </a:p>
                  </a:txBody>
                  <a:tcPr marL="45720" marR="45720" anchor="ctr" horzOverflow="overflow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商品名</a:t>
                      </a:r>
                      <a:endParaRPr sz="1600">
                        <a:solidFill>
                          <a:srgbClr val="8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  <a:sym typeface="微软雅黑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>
                          <a:solidFill>
                            <a:srgbClr val="8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defRPr>
                      </a:pPr>
                      <a:r>
                        <a:rPr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蛋白质En%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蛋白质来源</a:t>
                      </a:r>
                      <a:endParaRPr sz="1600">
                        <a:solidFill>
                          <a:srgbClr val="8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  <a:sym typeface="微软雅黑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417">
                <a:tc rowSpan="2"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预消化配方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短肽、氨基酸配方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>
                          <a:latin typeface="微软雅黑"/>
                          <a:ea typeface="微软雅黑"/>
                          <a:cs typeface="微软雅黑"/>
                          <a:sym typeface="微软雅黑"/>
                        </a:defRPr>
                      </a:pPr>
                      <a:r>
                        <a:rPr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百普力/素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16</a:t>
                      </a:r>
                      <a:endParaRPr sz="1600" b="1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  <a:sym typeface="微软雅黑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 dirty="0" err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乳清蛋白</a:t>
                      </a:r>
                      <a:endParaRPr sz="1600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  <a:sym typeface="微软雅黑"/>
                      </a:endParaRPr>
                    </a:p>
                  </a:txBody>
                  <a:tcPr marL="45720" marR="45720" anchor="ctr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585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600" dirty="0" err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氨基酸配方</a:t>
                      </a:r>
                      <a:endParaRPr sz="1600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  <a:sym typeface="微软雅黑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维沃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15.3</a:t>
                      </a:r>
                      <a:endParaRPr sz="1600" b="1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  <a:sym typeface="微软雅黑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 dirty="0" err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不详</a:t>
                      </a:r>
                      <a:endParaRPr sz="1600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  <a:sym typeface="微软雅黑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5857">
                <a:tc rowSpan="1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整蛋白配方</a:t>
                      </a:r>
                    </a:p>
                  </a:txBody>
                  <a:tcPr marL="45720" marR="45720" anchor="ctr" horzOverflow="overflow"/>
                </a:tc>
                <a:tc rowSpan="4"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600" dirty="0" err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标准配方</a:t>
                      </a:r>
                      <a:endParaRPr sz="1600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  <a:sym typeface="微软雅黑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安素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14</a:t>
                      </a:r>
                      <a:endParaRPr sz="1600" b="1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  <a:sym typeface="微软雅黑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大豆蛋白、酪蛋白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585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瑞素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15</a:t>
                      </a:r>
                      <a:endParaRPr sz="1600" b="1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  <a:sym typeface="微软雅黑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大豆蛋白、酪蛋白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41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defRPr>
                          <a:latin typeface="微软雅黑"/>
                          <a:ea typeface="微软雅黑"/>
                          <a:cs typeface="微软雅黑"/>
                          <a:sym typeface="微软雅黑"/>
                        </a:defRPr>
                      </a:pPr>
                      <a:r>
                        <a:rPr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能全力/素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16</a:t>
                      </a:r>
                      <a:endParaRPr sz="1600" b="1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  <a:sym typeface="微软雅黑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 dirty="0" err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酪蛋白</a:t>
                      </a:r>
                      <a:endParaRPr sz="1600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  <a:sym typeface="微软雅黑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585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佳维体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15.5</a:t>
                      </a:r>
                      <a:endParaRPr sz="1600" b="1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  <a:sym typeface="微软雅黑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 dirty="0" err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酪蛋白</a:t>
                      </a:r>
                      <a:endParaRPr sz="1600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  <a:sym typeface="微软雅黑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585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糖尿病配方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600" dirty="0" err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瑞代</a:t>
                      </a:r>
                      <a:endParaRPr sz="1600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  <a:sym typeface="微软雅黑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15</a:t>
                      </a:r>
                      <a:endParaRPr sz="16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  <a:sym typeface="微软雅黑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大豆蛋白</a:t>
                      </a:r>
                      <a:endParaRPr sz="16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  <a:sym typeface="微软雅黑"/>
                      </a:endParaRPr>
                    </a:p>
                  </a:txBody>
                  <a:tcPr marL="45720" marR="45720" anchor="ctr" horzOverflow="overflow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585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6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康全力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  <a:sym typeface="微软雅黑"/>
                      </a:endParaRPr>
                    </a:p>
                  </a:txBody>
                  <a:tcPr marL="45720" marR="4572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17.1</a:t>
                      </a:r>
                      <a:endParaRPr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  <a:sym typeface="微软雅黑"/>
                      </a:endParaRPr>
                    </a:p>
                  </a:txBody>
                  <a:tcPr marL="45720" marR="4572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大豆蛋白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  <a:sym typeface="微软雅黑"/>
                      </a:endParaRPr>
                    </a:p>
                  </a:txBody>
                  <a:tcPr marL="45720" marR="45720" anchor="ctr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585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伊力佳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16.7</a:t>
                      </a:r>
                      <a:endParaRPr sz="16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  <a:sym typeface="微软雅黑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 dirty="0" err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酪蛋白</a:t>
                      </a:r>
                      <a:endParaRPr sz="1600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  <a:sym typeface="微软雅黑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585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高能量配方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600" dirty="0" err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瑞高</a:t>
                      </a:r>
                      <a:endParaRPr sz="1600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  <a:sym typeface="微软雅黑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20</a:t>
                      </a:r>
                    </a:p>
                  </a:txBody>
                  <a:tcPr marL="45720" marR="45720" anchor="ctr" horzOverflow="overflow">
                    <a:solidFill>
                      <a:srgbClr val="96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 dirty="0" err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大豆蛋白、酪蛋白</a:t>
                      </a:r>
                      <a:endParaRPr sz="1600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  <a:sym typeface="微软雅黑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585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瑞先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15</a:t>
                      </a:r>
                      <a:endParaRPr sz="1600" b="1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  <a:sym typeface="微软雅黑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大豆蛋白、酪蛋白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585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能全力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16</a:t>
                      </a:r>
                      <a:endParaRPr sz="1600" b="1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  <a:sym typeface="微软雅黑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酪蛋白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585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脂代谢障碍配方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600" dirty="0" err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康全甘</a:t>
                      </a:r>
                      <a:endParaRPr sz="1600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  <a:sym typeface="微软雅黑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20</a:t>
                      </a:r>
                    </a:p>
                  </a:txBody>
                  <a:tcPr marL="45720" marR="45720" anchor="ctr" horzOverflow="overflow">
                    <a:solidFill>
                      <a:srgbClr val="96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 dirty="0" err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酪蛋白</a:t>
                      </a:r>
                      <a:endParaRPr sz="1600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  <a:sym typeface="微软雅黑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2585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肿瘤配方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6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瑞能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  <a:sym typeface="微软雅黑"/>
                      </a:endParaRPr>
                    </a:p>
                  </a:txBody>
                  <a:tcPr marL="45720" marR="4572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18</a:t>
                      </a:r>
                      <a:endParaRPr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  <a:sym typeface="微软雅黑"/>
                      </a:endParaRPr>
                    </a:p>
                  </a:txBody>
                  <a:tcPr marL="45720" marR="4572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大豆蛋白、酪蛋白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  <a:sym typeface="微软雅黑"/>
                      </a:endParaRPr>
                    </a:p>
                  </a:txBody>
                  <a:tcPr marL="45720" marR="45720" anchor="ctr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5" name="标题 1"/>
          <p:cNvSpPr txBox="1">
            <a:spLocks/>
          </p:cNvSpPr>
          <p:nvPr/>
        </p:nvSpPr>
        <p:spPr>
          <a:xfrm>
            <a:off x="1391477" y="44624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8" tIns="45714" rIns="91428" bIns="45714" numCol="1" anchor="ctr" anchorCtr="0" compatLnSpc="1">
            <a:prstTxWarp prst="textNoShape">
              <a:avLst/>
            </a:prstTxWarp>
            <a:normAutofit/>
          </a:bodyPr>
          <a:lstStyle>
            <a:lvl1pPr algn="ctr" defTabSz="912148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148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algn="ctr" defTabSz="912148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algn="ctr" defTabSz="912148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algn="ctr" defTabSz="912148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609507" algn="ctr" defTabSz="912148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1219020" algn="ctr" defTabSz="912148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828528" algn="ctr" defTabSz="912148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438038" algn="ctr" defTabSz="912148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l"/>
            <a:r>
              <a:rPr lang="zh-CN" altLang="en-US" b="1">
                <a:solidFill>
                  <a:srgbClr val="960000"/>
                </a:solidFill>
                <a:latin typeface="+mn-lt"/>
                <a:ea typeface="微软雅黑" pitchFamily="34" charset="-122"/>
              </a:rPr>
              <a:t>肠内营养处方的合理性：蛋白质</a:t>
            </a:r>
            <a:endParaRPr lang="en-US" b="1" dirty="0">
              <a:solidFill>
                <a:srgbClr val="960000"/>
              </a:solidFill>
              <a:latin typeface="+mn-lt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16686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push dir="d"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 txBox="1">
            <a:spLocks/>
          </p:cNvSpPr>
          <p:nvPr/>
        </p:nvSpPr>
        <p:spPr>
          <a:xfrm>
            <a:off x="1391477" y="44624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8" tIns="45714" rIns="91428" bIns="45714" numCol="1" anchor="ctr" anchorCtr="0" compatLnSpc="1">
            <a:prstTxWarp prst="textNoShape">
              <a:avLst/>
            </a:prstTxWarp>
            <a:normAutofit/>
          </a:bodyPr>
          <a:lstStyle>
            <a:lvl1pPr algn="ctr" defTabSz="912148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148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algn="ctr" defTabSz="912148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algn="ctr" defTabSz="912148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algn="ctr" defTabSz="912148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609507" algn="ctr" defTabSz="912148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1219020" algn="ctr" defTabSz="912148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828528" algn="ctr" defTabSz="912148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438038" algn="ctr" defTabSz="912148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l"/>
            <a:r>
              <a:rPr lang="zh-CN" altLang="en-US" b="1" dirty="0">
                <a:solidFill>
                  <a:srgbClr val="960000"/>
                </a:solidFill>
                <a:latin typeface="+mn-lt"/>
                <a:ea typeface="微软雅黑" pitchFamily="34" charset="-122"/>
              </a:rPr>
              <a:t>肠内营养处方的合理性：脂肪</a:t>
            </a:r>
            <a:endParaRPr lang="en-US" b="1" dirty="0">
              <a:solidFill>
                <a:srgbClr val="960000"/>
              </a:solidFill>
              <a:latin typeface="+mn-lt"/>
              <a:ea typeface="微软雅黑" pitchFamily="34" charset="-122"/>
            </a:endParaRPr>
          </a:p>
        </p:txBody>
      </p:sp>
      <p:graphicFrame>
        <p:nvGraphicFramePr>
          <p:cNvPr id="4" name="Group 362"/>
          <p:cNvGraphicFramePr/>
          <p:nvPr>
            <p:extLst>
              <p:ext uri="{D42A27DB-BD31-4B8C-83A1-F6EECF244321}">
                <p14:modId xmlns:p14="http://schemas.microsoft.com/office/powerpoint/2010/main" val="1609284841"/>
              </p:ext>
            </p:extLst>
          </p:nvPr>
        </p:nvGraphicFramePr>
        <p:xfrm>
          <a:off x="1960994" y="1187624"/>
          <a:ext cx="7777163" cy="5151312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1790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543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82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9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4963">
                <a:tc gridSpan="2">
                  <a:txBody>
                    <a:bodyPr/>
                    <a:lstStyle/>
                    <a:p>
                      <a:pPr marL="342900" indent="-342900" algn="ctr">
                        <a:defRPr>
                          <a:latin typeface="微软雅黑"/>
                          <a:ea typeface="微软雅黑"/>
                          <a:cs typeface="微软雅黑"/>
                          <a:sym typeface="微软雅黑"/>
                        </a:defRPr>
                      </a:pPr>
                      <a:r>
                        <a:rPr dirty="0" err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EN制剂类别</a:t>
                      </a:r>
                      <a:endParaRPr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商品名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ctr">
                        <a:defRPr>
                          <a:latin typeface="微软雅黑"/>
                          <a:ea typeface="微软雅黑"/>
                          <a:cs typeface="微软雅黑"/>
                          <a:sym typeface="微软雅黑"/>
                        </a:defRPr>
                      </a:pPr>
                      <a:r>
                        <a:rPr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脂肪%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4963">
                <a:tc rowSpan="2"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预消化配方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l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短肽、氨基酸配方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l">
                        <a:defRPr>
                          <a:latin typeface="微软雅黑"/>
                          <a:ea typeface="微软雅黑"/>
                          <a:cs typeface="微软雅黑"/>
                          <a:sym typeface="微软雅黑"/>
                        </a:defRPr>
                      </a:pPr>
                      <a:r>
                        <a:rPr dirty="0" err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百普力</a:t>
                      </a:r>
                      <a:r>
                        <a:rPr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/素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 sz="16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15</a:t>
                      </a:r>
                      <a:endParaRPr sz="16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  <a:sym typeface="微软雅黑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49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l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氨基酸配方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l">
                        <a:defRPr sz="1800"/>
                      </a:pPr>
                      <a:r>
                        <a:rPr sz="16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维沃</a:t>
                      </a:r>
                      <a:endParaRPr sz="16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  <a:sym typeface="微软雅黑"/>
                      </a:endParaRPr>
                    </a:p>
                  </a:txBody>
                  <a:tcPr marL="45720" marR="45720" anchor="ctr" horzOverflow="overflow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 sz="16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2.4</a:t>
                      </a:r>
                      <a:endParaRPr sz="16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  <a:sym typeface="微软雅黑"/>
                      </a:endParaRPr>
                    </a:p>
                  </a:txBody>
                  <a:tcPr marL="45720" marR="45720" anchor="ctr" horzOverflow="overflow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4963">
                <a:tc rowSpan="12"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整蛋白配方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l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标准配方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l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安素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32</a:t>
                      </a:r>
                      <a:endParaRPr sz="1600" b="1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  <a:sym typeface="微软雅黑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49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l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　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l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瑞素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30</a:t>
                      </a:r>
                      <a:endParaRPr sz="1600" b="1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  <a:sym typeface="微软雅黑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49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l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　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l">
                        <a:defRPr>
                          <a:latin typeface="微软雅黑"/>
                          <a:ea typeface="微软雅黑"/>
                          <a:cs typeface="微软雅黑"/>
                          <a:sym typeface="微软雅黑"/>
                        </a:defRPr>
                      </a:pPr>
                      <a:r>
                        <a:rPr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能全力/素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35</a:t>
                      </a:r>
                      <a:endParaRPr sz="1600" b="1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  <a:sym typeface="微软雅黑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49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l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　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l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佳维体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30</a:t>
                      </a:r>
                      <a:endParaRPr sz="1600" b="1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  <a:sym typeface="微软雅黑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49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l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糖尿病配方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l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瑞代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32</a:t>
                      </a:r>
                      <a:endParaRPr sz="1600" b="1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  <a:sym typeface="微软雅黑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49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l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　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l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康全力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38.3</a:t>
                      </a:r>
                      <a:endParaRPr sz="1600" b="1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  <a:sym typeface="微软雅黑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49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l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　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l">
                        <a:defRPr sz="1800"/>
                      </a:pPr>
                      <a:r>
                        <a:rPr sz="16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伊力佳</a:t>
                      </a:r>
                      <a:endParaRPr sz="16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  <a:sym typeface="微软雅黑"/>
                      </a:endParaRPr>
                    </a:p>
                  </a:txBody>
                  <a:tcPr marL="45720" marR="45720" anchor="ctr" horzOverflow="overflow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 sz="16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49</a:t>
                      </a:r>
                      <a:endParaRPr sz="16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  <a:sym typeface="微软雅黑"/>
                      </a:endParaRPr>
                    </a:p>
                  </a:txBody>
                  <a:tcPr marL="45720" marR="45720" anchor="ctr" horzOverflow="overflow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49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l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高能量配方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l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瑞高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35</a:t>
                      </a:r>
                      <a:endParaRPr sz="1600" b="1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  <a:sym typeface="微软雅黑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49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l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　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l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瑞先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35</a:t>
                      </a:r>
                      <a:endParaRPr sz="1600" b="1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  <a:sym typeface="微软雅黑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49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l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　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l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能全力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35</a:t>
                      </a:r>
                      <a:endParaRPr sz="1600" b="1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  <a:sym typeface="微软雅黑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49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l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脂代谢障碍配方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l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康全甘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30</a:t>
                      </a:r>
                      <a:endParaRPr sz="1600" b="1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  <a:sym typeface="微软雅黑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349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l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肿瘤配方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l">
                        <a:defRPr sz="1800"/>
                      </a:pPr>
                      <a:r>
                        <a:rPr sz="160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瑞能</a:t>
                      </a:r>
                    </a:p>
                  </a:txBody>
                  <a:tcPr marL="45720" marR="45720" anchor="ctr" horzOverflow="overflow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 sz="16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50</a:t>
                      </a:r>
                      <a:endParaRPr sz="16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  <a:sym typeface="微软雅黑"/>
                      </a:endParaRPr>
                    </a:p>
                  </a:txBody>
                  <a:tcPr marL="45720" marR="45720" anchor="ctr" horzOverflow="overflow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8976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push dir="d"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 txBox="1">
            <a:spLocks/>
          </p:cNvSpPr>
          <p:nvPr/>
        </p:nvSpPr>
        <p:spPr>
          <a:xfrm>
            <a:off x="1391477" y="44624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8" tIns="45714" rIns="91428" bIns="45714" numCol="1" anchor="ctr" anchorCtr="0" compatLnSpc="1">
            <a:prstTxWarp prst="textNoShape">
              <a:avLst/>
            </a:prstTxWarp>
            <a:normAutofit/>
          </a:bodyPr>
          <a:lstStyle>
            <a:lvl1pPr algn="ctr" defTabSz="912148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148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algn="ctr" defTabSz="912148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algn="ctr" defTabSz="912148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algn="ctr" defTabSz="912148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609507" algn="ctr" defTabSz="912148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1219020" algn="ctr" defTabSz="912148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828528" algn="ctr" defTabSz="912148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438038" algn="ctr" defTabSz="912148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l"/>
            <a:r>
              <a:rPr lang="zh-CN" altLang="en-US" b="1" dirty="0">
                <a:solidFill>
                  <a:srgbClr val="960000"/>
                </a:solidFill>
                <a:latin typeface="+mn-lt"/>
                <a:ea typeface="微软雅黑" pitchFamily="34" charset="-122"/>
              </a:rPr>
              <a:t>肠内营养处方的合理性：</a:t>
            </a:r>
            <a:r>
              <a:rPr lang="en-US" altLang="zh-CN" b="1" dirty="0">
                <a:solidFill>
                  <a:srgbClr val="960000"/>
                </a:solidFill>
                <a:latin typeface="+mn-lt"/>
                <a:ea typeface="微软雅黑" pitchFamily="34" charset="-122"/>
              </a:rPr>
              <a:t>MCT</a:t>
            </a:r>
            <a:endParaRPr lang="en-US" b="1" dirty="0">
              <a:solidFill>
                <a:srgbClr val="960000"/>
              </a:solidFill>
              <a:latin typeface="+mn-lt"/>
              <a:ea typeface="微软雅黑" pitchFamily="34" charset="-122"/>
            </a:endParaRPr>
          </a:p>
        </p:txBody>
      </p:sp>
      <p:graphicFrame>
        <p:nvGraphicFramePr>
          <p:cNvPr id="6" name="Group 314"/>
          <p:cNvGraphicFramePr/>
          <p:nvPr>
            <p:extLst>
              <p:ext uri="{D42A27DB-BD31-4B8C-83A1-F6EECF244321}">
                <p14:modId xmlns:p14="http://schemas.microsoft.com/office/powerpoint/2010/main" val="950463803"/>
              </p:ext>
            </p:extLst>
          </p:nvPr>
        </p:nvGraphicFramePr>
        <p:xfrm>
          <a:off x="1733261" y="1581439"/>
          <a:ext cx="8642349" cy="4176716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1339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2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27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30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001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5258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22288">
                <a:tc gridSpan="2">
                  <a:txBody>
                    <a:bodyPr/>
                    <a:lstStyle/>
                    <a:p>
                      <a:pPr marL="342900" indent="-342900" algn="ctr">
                        <a:defRPr>
                          <a:latin typeface="微软雅黑"/>
                          <a:ea typeface="微软雅黑"/>
                          <a:cs typeface="微软雅黑"/>
                          <a:sym typeface="微软雅黑"/>
                        </a:defRPr>
                      </a:pPr>
                      <a:r>
                        <a:rPr sz="1600" dirty="0" err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EN制剂类别</a:t>
                      </a:r>
                      <a:endParaRPr sz="1600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l">
                        <a:defRPr sz="1800"/>
                      </a:pPr>
                      <a:r>
                        <a:rPr sz="1600" dirty="0" err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商品名</a:t>
                      </a:r>
                      <a:endParaRPr sz="1600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  <a:sym typeface="微软雅黑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ctr">
                        <a:defRPr>
                          <a:latin typeface="微软雅黑"/>
                          <a:ea typeface="微软雅黑"/>
                          <a:cs typeface="微软雅黑"/>
                          <a:sym typeface="微软雅黑"/>
                        </a:defRPr>
                      </a:pPr>
                      <a:r>
                        <a:rPr sz="1600" dirty="0" err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脂肪En</a:t>
                      </a:r>
                      <a:r>
                        <a:rPr sz="16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 sz="16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MCT EN%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l">
                        <a:defRPr>
                          <a:latin typeface="微软雅黑"/>
                          <a:ea typeface="微软雅黑"/>
                          <a:cs typeface="微软雅黑"/>
                          <a:sym typeface="微软雅黑"/>
                        </a:defRPr>
                      </a:pPr>
                      <a:r>
                        <a:rPr sz="1600" dirty="0" err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MCT占脂肪</a:t>
                      </a:r>
                      <a:r>
                        <a:rPr sz="16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2288">
                <a:tc rowSpan="2"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预消化配方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l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短肽、氨基酸配方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l">
                        <a:defRPr>
                          <a:latin typeface="微软雅黑"/>
                          <a:ea typeface="微软雅黑"/>
                          <a:cs typeface="微软雅黑"/>
                          <a:sym typeface="微软雅黑"/>
                        </a:defRPr>
                      </a:pPr>
                      <a:r>
                        <a:rPr sz="16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百普力</a:t>
                      </a:r>
                      <a:r>
                        <a:rPr sz="16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/素</a:t>
                      </a:r>
                    </a:p>
                  </a:txBody>
                  <a:tcPr marL="45720" marR="45720" anchor="ctr" horzOverflow="overflow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 sz="160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15</a:t>
                      </a:r>
                    </a:p>
                  </a:txBody>
                  <a:tcPr marL="45720" marR="45720" anchor="ctr" horzOverflow="overflow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 sz="160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7</a:t>
                      </a:r>
                    </a:p>
                  </a:txBody>
                  <a:tcPr marL="45720" marR="45720" anchor="ctr" horzOverflow="overflow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 sz="16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47</a:t>
                      </a:r>
                    </a:p>
                  </a:txBody>
                  <a:tcPr marL="45720" marR="45720" anchor="ctr" horzOverflow="overflow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228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l">
                        <a:defRPr sz="1800"/>
                      </a:pPr>
                      <a:r>
                        <a:rPr sz="1600" dirty="0" err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氨基酸配方</a:t>
                      </a:r>
                      <a:endParaRPr sz="1600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  <a:sym typeface="微软雅黑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l">
                        <a:defRPr sz="1800"/>
                      </a:pPr>
                      <a:r>
                        <a:rPr sz="1600" dirty="0" err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维沃</a:t>
                      </a:r>
                      <a:endParaRPr sz="1600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  <a:sym typeface="微软雅黑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 sz="16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2.4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 sz="16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0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 sz="16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0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2288">
                <a:tc rowSpan="5"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 sz="1600" dirty="0" err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整蛋白配方</a:t>
                      </a:r>
                      <a:endParaRPr sz="1600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  <a:sym typeface="微软雅黑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l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标准配方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l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瑞素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30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11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37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07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l">
                        <a:defRPr sz="1800"/>
                      </a:pPr>
                      <a:r>
                        <a:rPr sz="16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　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l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瑞先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35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11.4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33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228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l">
                        <a:defRPr sz="1800"/>
                      </a:pPr>
                      <a:r>
                        <a:rPr sz="16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　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l">
                        <a:defRPr sz="1800"/>
                      </a:pPr>
                      <a:r>
                        <a:rPr sz="1600" dirty="0" err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瑞高</a:t>
                      </a:r>
                      <a:endParaRPr sz="1600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  <a:sym typeface="微软雅黑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35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20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 sz="16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57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228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l">
                        <a:defRPr sz="1800"/>
                      </a:pPr>
                      <a:r>
                        <a:rPr sz="1600" dirty="0" err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脂代谢障碍配方</a:t>
                      </a:r>
                      <a:endParaRPr sz="1600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  <a:sym typeface="微软雅黑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l">
                        <a:defRPr sz="1800"/>
                      </a:pPr>
                      <a:r>
                        <a:rPr sz="16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康全甘</a:t>
                      </a:r>
                      <a:endParaRPr sz="16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  <a:sym typeface="微软雅黑"/>
                      </a:endParaRPr>
                    </a:p>
                  </a:txBody>
                  <a:tcPr marL="45720" marR="45720" anchor="ctr" horzOverflow="overflow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 sz="16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30</a:t>
                      </a:r>
                    </a:p>
                  </a:txBody>
                  <a:tcPr marL="45720" marR="45720" anchor="ctr" horzOverflow="overflow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 sz="16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18</a:t>
                      </a:r>
                    </a:p>
                  </a:txBody>
                  <a:tcPr marL="45720" marR="45720" anchor="ctr" horzOverflow="overflow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 sz="16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60</a:t>
                      </a:r>
                    </a:p>
                  </a:txBody>
                  <a:tcPr marL="45720" marR="45720" anchor="ctr" horzOverflow="overflow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228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l">
                        <a:defRPr sz="1800"/>
                      </a:pPr>
                      <a:r>
                        <a:rPr sz="1600" dirty="0" err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肿瘤配方</a:t>
                      </a:r>
                      <a:endParaRPr sz="1600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  <a:sym typeface="微软雅黑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l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瑞能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50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16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 sz="16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32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7594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push dir="d"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 txBox="1">
            <a:spLocks/>
          </p:cNvSpPr>
          <p:nvPr/>
        </p:nvSpPr>
        <p:spPr>
          <a:xfrm>
            <a:off x="1391477" y="44624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8" tIns="45714" rIns="91428" bIns="45714" numCol="1" anchor="ctr" anchorCtr="0" compatLnSpc="1">
            <a:prstTxWarp prst="textNoShape">
              <a:avLst/>
            </a:prstTxWarp>
            <a:normAutofit/>
          </a:bodyPr>
          <a:lstStyle>
            <a:lvl1pPr algn="ctr" defTabSz="912148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148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algn="ctr" defTabSz="912148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algn="ctr" defTabSz="912148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algn="ctr" defTabSz="912148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609507" algn="ctr" defTabSz="912148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1219020" algn="ctr" defTabSz="912148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828528" algn="ctr" defTabSz="912148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438038" algn="ctr" defTabSz="912148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l"/>
            <a:r>
              <a:rPr lang="zh-CN" altLang="en-US" b="1" dirty="0">
                <a:solidFill>
                  <a:srgbClr val="960000"/>
                </a:solidFill>
                <a:latin typeface="+mn-lt"/>
                <a:ea typeface="微软雅黑" pitchFamily="34" charset="-122"/>
              </a:rPr>
              <a:t>肠内营养处方的合理性：膳食纤维</a:t>
            </a:r>
            <a:endParaRPr lang="en-US" b="1" dirty="0">
              <a:solidFill>
                <a:srgbClr val="960000"/>
              </a:solidFill>
              <a:latin typeface="+mn-lt"/>
              <a:ea typeface="微软雅黑" pitchFamily="34" charset="-122"/>
            </a:endParaRPr>
          </a:p>
        </p:txBody>
      </p:sp>
      <p:graphicFrame>
        <p:nvGraphicFramePr>
          <p:cNvPr id="4" name="Group 389"/>
          <p:cNvGraphicFramePr/>
          <p:nvPr>
            <p:extLst>
              <p:ext uri="{D42A27DB-BD31-4B8C-83A1-F6EECF244321}">
                <p14:modId xmlns:p14="http://schemas.microsoft.com/office/powerpoint/2010/main" val="2977861387"/>
              </p:ext>
            </p:extLst>
          </p:nvPr>
        </p:nvGraphicFramePr>
        <p:xfrm>
          <a:off x="676047" y="1143000"/>
          <a:ext cx="10906353" cy="4689764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10541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73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390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917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286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552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38272"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制剂
类型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商品名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ctr">
                        <a:defRPr>
                          <a:latin typeface="微软雅黑"/>
                          <a:ea typeface="微软雅黑"/>
                          <a:cs typeface="微软雅黑"/>
                          <a:sym typeface="微软雅黑"/>
                        </a:defRPr>
                      </a:pPr>
                      <a:r>
                        <a:rPr sz="1600" dirty="0" err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DF种类</a:t>
                      </a:r>
                      <a:endParaRPr sz="1600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ctr">
                        <a:defRPr>
                          <a:latin typeface="微软雅黑"/>
                          <a:ea typeface="微软雅黑"/>
                          <a:cs typeface="微软雅黑"/>
                          <a:sym typeface="微软雅黑"/>
                        </a:defRPr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DF（g/L）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ctr">
                        <a:defRPr>
                          <a:latin typeface="微软雅黑"/>
                          <a:ea typeface="微软雅黑"/>
                          <a:cs typeface="微软雅黑"/>
                          <a:sym typeface="微软雅黑"/>
                        </a:defRPr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可溶性%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ctr">
                        <a:defRPr>
                          <a:latin typeface="微软雅黑"/>
                          <a:ea typeface="微软雅黑"/>
                          <a:cs typeface="微软雅黑"/>
                          <a:sym typeface="微软雅黑"/>
                        </a:defRPr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不可溶%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8623">
                <a:tc rowSpan="3">
                  <a:txBody>
                    <a:bodyPr/>
                    <a:lstStyle/>
                    <a:p>
                      <a:pPr marL="342900" indent="-342900" algn="l">
                        <a:defRPr>
                          <a:latin typeface="微软雅黑"/>
                          <a:ea typeface="微软雅黑"/>
                          <a:cs typeface="微软雅黑"/>
                          <a:sym typeface="微软雅黑"/>
                        </a:defRPr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标准</a:t>
                      </a:r>
                      <a:endParaRPr sz="160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  <a:sym typeface="Times New Roman"/>
                      </a:endParaRPr>
                    </a:p>
                    <a:p>
                      <a:pPr marL="342900" indent="-342900" algn="l">
                        <a:defRPr>
                          <a:latin typeface="微软雅黑"/>
                          <a:ea typeface="微软雅黑"/>
                          <a:cs typeface="微软雅黑"/>
                          <a:sym typeface="微软雅黑"/>
                        </a:defRPr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配方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l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能全力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l">
                        <a:defRPr>
                          <a:latin typeface="微软雅黑"/>
                          <a:ea typeface="微软雅黑"/>
                          <a:cs typeface="微软雅黑"/>
                          <a:sym typeface="微软雅黑"/>
                        </a:defRPr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低聚果糖、菊粉、阿拉伯胶、大豆纤维、</a:t>
                      </a:r>
                      <a:endParaRPr sz="160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  <a:sym typeface="Times New Roman"/>
                      </a:endParaRPr>
                    </a:p>
                    <a:p>
                      <a:pPr marL="342900" indent="-342900" algn="l">
                        <a:defRPr>
                          <a:latin typeface="微软雅黑"/>
                          <a:ea typeface="微软雅黑"/>
                          <a:cs typeface="微软雅黑"/>
                          <a:sym typeface="微软雅黑"/>
                        </a:defRPr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耐消化淀粉、纤维素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15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47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53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842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l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纽纤素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l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多聚果糖、水溶性及非水溶性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15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defRPr>
                          <a:latin typeface="微软雅黑"/>
                          <a:ea typeface="微软雅黑"/>
                          <a:cs typeface="微软雅黑"/>
                          <a:sym typeface="微软雅黑"/>
                        </a:defRPr>
                      </a:pPr>
                      <a:endParaRPr sz="160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defRPr>
                          <a:latin typeface="微软雅黑"/>
                          <a:ea typeface="微软雅黑"/>
                          <a:cs typeface="微软雅黑"/>
                          <a:sym typeface="微软雅黑"/>
                        </a:defRPr>
                      </a:pPr>
                      <a:endParaRPr sz="160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862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l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佳维体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l">
                        <a:defRPr>
                          <a:latin typeface="微软雅黑"/>
                          <a:ea typeface="微软雅黑"/>
                          <a:cs typeface="微软雅黑"/>
                          <a:sym typeface="微软雅黑"/>
                        </a:defRPr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大豆纤维、燕麦纤维、阿拉伯胶、羟甲基</a:t>
                      </a:r>
                      <a:endParaRPr sz="160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  <a:sym typeface="Times New Roman"/>
                      </a:endParaRPr>
                    </a:p>
                    <a:p>
                      <a:pPr marL="342900" indent="-342900" algn="l">
                        <a:defRPr>
                          <a:latin typeface="微软雅黑"/>
                          <a:ea typeface="微软雅黑"/>
                          <a:cs typeface="微软雅黑"/>
                          <a:sym typeface="微软雅黑"/>
                        </a:defRPr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纤维、 果糖寡聚体 （FOS）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10.6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76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23.5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8623">
                <a:tc rowSpan="3">
                  <a:txBody>
                    <a:bodyPr/>
                    <a:lstStyle/>
                    <a:p>
                      <a:pPr marL="342900" indent="-342900" algn="l">
                        <a:defRPr>
                          <a:latin typeface="微软雅黑"/>
                          <a:ea typeface="微软雅黑"/>
                          <a:cs typeface="微软雅黑"/>
                          <a:sym typeface="微软雅黑"/>
                        </a:defRPr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糖尿病</a:t>
                      </a:r>
                      <a:endParaRPr sz="160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  <a:sym typeface="Times New Roman"/>
                      </a:endParaRPr>
                    </a:p>
                    <a:p>
                      <a:pPr marL="342900" indent="-342900" algn="l">
                        <a:defRPr>
                          <a:latin typeface="微软雅黑"/>
                          <a:ea typeface="微软雅黑"/>
                          <a:cs typeface="微软雅黑"/>
                          <a:sym typeface="微软雅黑"/>
                        </a:defRPr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配方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l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康全力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l">
                        <a:defRPr>
                          <a:latin typeface="微软雅黑"/>
                          <a:ea typeface="微软雅黑"/>
                          <a:cs typeface="微软雅黑"/>
                          <a:sym typeface="微软雅黑"/>
                        </a:defRPr>
                      </a:pPr>
                      <a:r>
                        <a:rPr sz="1600" dirty="0" err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低聚果糖、菊粉、阿拉伯胶、大豆纤维</a:t>
                      </a:r>
                      <a:r>
                        <a:rPr sz="16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、</a:t>
                      </a:r>
                      <a:endParaRPr sz="1600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  <a:sym typeface="Times New Roman"/>
                      </a:endParaRPr>
                    </a:p>
                    <a:p>
                      <a:pPr marL="342900" indent="-342900" algn="l">
                        <a:defRPr>
                          <a:latin typeface="微软雅黑"/>
                          <a:ea typeface="微软雅黑"/>
                          <a:cs typeface="微软雅黑"/>
                          <a:sym typeface="微软雅黑"/>
                        </a:defRPr>
                      </a:pPr>
                      <a:r>
                        <a:rPr sz="1600" dirty="0" err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耐消化淀粉、纤维素</a:t>
                      </a:r>
                      <a:endParaRPr sz="1600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15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80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20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95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l">
                        <a:defRPr sz="1800"/>
                      </a:pPr>
                      <a:r>
                        <a:rPr sz="16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瑞代</a:t>
                      </a:r>
                      <a:endParaRPr sz="16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  <a:sym typeface="微软雅黑"/>
                      </a:endParaRPr>
                    </a:p>
                  </a:txBody>
                  <a:tcPr marL="45720" marR="45720" anchor="ctr" horzOverflow="overflow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l">
                        <a:defRPr sz="1800"/>
                      </a:pPr>
                      <a:r>
                        <a:rPr sz="16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大豆纤维</a:t>
                      </a:r>
                      <a:endParaRPr sz="16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  <a:sym typeface="微软雅黑"/>
                      </a:endParaRPr>
                    </a:p>
                  </a:txBody>
                  <a:tcPr marL="45720" marR="45720" anchor="ctr" horzOverflow="overflow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 sz="16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15</a:t>
                      </a:r>
                    </a:p>
                  </a:txBody>
                  <a:tcPr marL="45720" marR="45720" anchor="ctr" horzOverflow="overflow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 sz="16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6</a:t>
                      </a:r>
                    </a:p>
                  </a:txBody>
                  <a:tcPr marL="45720" marR="45720" anchor="ctr" horzOverflow="overflow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 sz="16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94</a:t>
                      </a:r>
                    </a:p>
                  </a:txBody>
                  <a:tcPr marL="45720" marR="45720" anchor="ctr" horzOverflow="overflow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95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l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伊力佳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l">
                        <a:defRPr>
                          <a:latin typeface="微软雅黑"/>
                          <a:ea typeface="微软雅黑"/>
                          <a:cs typeface="微软雅黑"/>
                          <a:sym typeface="微软雅黑"/>
                        </a:defRPr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大豆多糖、低聚糖果糖、果糖寡聚体（FOS）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14.4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defRPr>
                          <a:latin typeface="微软雅黑"/>
                          <a:ea typeface="微软雅黑"/>
                          <a:cs typeface="微软雅黑"/>
                          <a:sym typeface="微软雅黑"/>
                        </a:defRPr>
                      </a:pPr>
                      <a:endParaRPr sz="160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defRPr>
                          <a:latin typeface="微软雅黑"/>
                          <a:ea typeface="微软雅黑"/>
                          <a:cs typeface="微软雅黑"/>
                          <a:sym typeface="微软雅黑"/>
                        </a:defRPr>
                      </a:pPr>
                      <a:endParaRPr sz="160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9526">
                <a:tc rowSpan="2">
                  <a:txBody>
                    <a:bodyPr/>
                    <a:lstStyle/>
                    <a:p>
                      <a:pPr marL="342900" indent="-342900" algn="l">
                        <a:defRPr>
                          <a:latin typeface="微软雅黑"/>
                          <a:ea typeface="微软雅黑"/>
                          <a:cs typeface="微软雅黑"/>
                          <a:sym typeface="微软雅黑"/>
                        </a:defRPr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高能量</a:t>
                      </a:r>
                      <a:endParaRPr sz="160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  <a:sym typeface="Times New Roman"/>
                      </a:endParaRPr>
                    </a:p>
                    <a:p>
                      <a:pPr marL="342900" indent="-342900" algn="l">
                        <a:defRPr>
                          <a:latin typeface="微软雅黑"/>
                          <a:ea typeface="微软雅黑"/>
                          <a:cs typeface="微软雅黑"/>
                          <a:sym typeface="微软雅黑"/>
                        </a:defRPr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配方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l">
                        <a:defRPr sz="1800"/>
                      </a:pPr>
                      <a:r>
                        <a:rPr sz="16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瑞先</a:t>
                      </a:r>
                      <a:endParaRPr sz="16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  <a:sym typeface="微软雅黑"/>
                      </a:endParaRPr>
                    </a:p>
                  </a:txBody>
                  <a:tcPr marL="45720" marR="45720" anchor="ctr" horzOverflow="overflow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l">
                        <a:defRPr sz="1800"/>
                      </a:pPr>
                      <a:r>
                        <a:rPr sz="16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菊粉、燕麦淀粉、抗性淀粉</a:t>
                      </a:r>
                      <a:endParaRPr sz="16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  <a:sym typeface="微软雅黑"/>
                      </a:endParaRPr>
                    </a:p>
                  </a:txBody>
                  <a:tcPr marL="45720" marR="45720" anchor="ctr" horzOverflow="overflow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 sz="16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20</a:t>
                      </a:r>
                    </a:p>
                  </a:txBody>
                  <a:tcPr marL="45720" marR="45720" anchor="ctr" horzOverflow="overflow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 sz="16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67</a:t>
                      </a:r>
                    </a:p>
                  </a:txBody>
                  <a:tcPr marL="45720" marR="45720" anchor="ctr" horzOverflow="overflow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 sz="16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33</a:t>
                      </a:r>
                    </a:p>
                  </a:txBody>
                  <a:tcPr marL="45720" marR="45720" anchor="ctr" horzOverflow="overflow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3862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l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能全力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l">
                        <a:defRPr>
                          <a:latin typeface="微软雅黑"/>
                          <a:ea typeface="微软雅黑"/>
                          <a:cs typeface="微软雅黑"/>
                          <a:sym typeface="微软雅黑"/>
                        </a:defRPr>
                      </a:pPr>
                      <a:r>
                        <a:rPr sz="1600" dirty="0" err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低聚果糖、菊粉、阿拉伯胶、大豆纤维</a:t>
                      </a:r>
                      <a:r>
                        <a:rPr sz="16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、</a:t>
                      </a:r>
                      <a:endParaRPr sz="1600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  <a:sym typeface="Times New Roman"/>
                      </a:endParaRPr>
                    </a:p>
                    <a:p>
                      <a:pPr marL="342900" indent="-342900" algn="l">
                        <a:defRPr>
                          <a:latin typeface="微软雅黑"/>
                          <a:ea typeface="微软雅黑"/>
                          <a:cs typeface="微软雅黑"/>
                          <a:sym typeface="微软雅黑"/>
                        </a:defRPr>
                      </a:pPr>
                      <a:r>
                        <a:rPr sz="1600" dirty="0" err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耐消化淀粉、纤维素</a:t>
                      </a:r>
                      <a:endParaRPr sz="1600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15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 sz="16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47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 sz="16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微软雅黑"/>
                        </a:rPr>
                        <a:t>53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3350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push dir="d"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960000"/>
                </a:solidFill>
              </a:rPr>
              <a:t>肠内营养的处方审核要点</a:t>
            </a:r>
            <a:endParaRPr lang="en-US" dirty="0">
              <a:solidFill>
                <a:srgbClr val="960000"/>
              </a:solidFill>
            </a:endParaRPr>
          </a:p>
        </p:txBody>
      </p:sp>
      <p:sp>
        <p:nvSpPr>
          <p:cNvPr id="4" name="Rectangle 3"/>
          <p:cNvSpPr txBox="1">
            <a:spLocks noGrp="1"/>
          </p:cNvSpPr>
          <p:nvPr>
            <p:ph idx="1"/>
          </p:nvPr>
        </p:nvSpPr>
        <p:spPr>
          <a:xfrm>
            <a:off x="609600" y="1600208"/>
            <a:ext cx="10972800" cy="4525433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30000"/>
              </a:lnSpc>
              <a:spcBef>
                <a:spcPts val="500"/>
              </a:spcBef>
              <a:defRPr sz="2400" b="1">
                <a:solidFill>
                  <a:srgbClr val="CC6600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rPr lang="zh-CN" altLang="en-US" dirty="0">
                <a:solidFill>
                  <a:srgbClr val="96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是否符合肠内营养使用的适应证？</a:t>
            </a:r>
            <a:endParaRPr lang="en-US" altLang="zh-CN" dirty="0">
              <a:solidFill>
                <a:srgbClr val="96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30000"/>
              </a:lnSpc>
              <a:spcBef>
                <a:spcPts val="500"/>
              </a:spcBef>
              <a:defRPr sz="2400" b="1">
                <a:solidFill>
                  <a:srgbClr val="CC6600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rPr lang="zh-CN" altLang="en-US" dirty="0">
                <a:solidFill>
                  <a:srgbClr val="96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制剂选择是否合理？</a:t>
            </a:r>
            <a:endParaRPr lang="en-US" altLang="zh-CN" dirty="0">
              <a:solidFill>
                <a:srgbClr val="96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30000"/>
              </a:lnSpc>
              <a:spcBef>
                <a:spcPts val="500"/>
              </a:spcBef>
              <a:defRPr sz="2400" b="1">
                <a:solidFill>
                  <a:srgbClr val="CC6600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rPr lang="zh-CN" altLang="en-US" dirty="0">
                <a:solidFill>
                  <a:srgbClr val="96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是否兼顾管路使用维护？</a:t>
            </a:r>
            <a:endParaRPr dirty="0">
              <a:solidFill>
                <a:srgbClr val="96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305580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960000"/>
                </a:solidFill>
              </a:rPr>
              <a:t>肠外营养的处方审核要点</a:t>
            </a:r>
            <a:endParaRPr lang="en-US" dirty="0">
              <a:solidFill>
                <a:srgbClr val="960000"/>
              </a:solidFill>
            </a:endParaRPr>
          </a:p>
        </p:txBody>
      </p:sp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630381" y="1187624"/>
            <a:ext cx="10515600" cy="5268594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8" tIns="45714" rIns="91428" bIns="45714" numCol="1" rtlCol="0" anchor="t" anchorCtr="0" compatLnSpc="1">
            <a:prstTxWarp prst="textNoShape">
              <a:avLst/>
            </a:prstTxWarp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是否符合肠外营养适应证</a:t>
            </a:r>
            <a:endParaRPr lang="en-US" altLang="zh-CN" sz="24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是否有其他药物</a:t>
            </a:r>
            <a:endParaRPr lang="en-US" altLang="zh-CN" sz="24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必要组分有无缺失</a:t>
            </a:r>
            <a:endParaRPr lang="en-US" altLang="zh-CN" sz="24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液量是否足够</a:t>
            </a:r>
            <a:endParaRPr lang="en-US" altLang="zh-CN" sz="24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途径选择是否合适</a:t>
            </a:r>
            <a:endParaRPr lang="en-US" altLang="zh-CN" sz="24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患者疾病、生理情况（可参考相关指南）</a:t>
            </a:r>
            <a:endParaRPr lang="en-US" altLang="zh-CN" sz="24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971550" lvl="1" indent="-51435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zh-CN" altLang="en-US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制剂选择</a:t>
            </a:r>
            <a:endParaRPr lang="en-US" altLang="zh-CN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971550" lvl="1" indent="-51435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zh-CN" altLang="en-US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能量合理性</a:t>
            </a:r>
            <a:endParaRPr lang="en-US" altLang="zh-CN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971550" lvl="1" indent="-51435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zh-CN" altLang="en-US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氨基酸是否足够</a:t>
            </a:r>
            <a:endParaRPr lang="en-US" altLang="zh-CN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971550" lvl="1" indent="-51435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zh-CN" altLang="en-US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糖脂比</a:t>
            </a:r>
            <a:endParaRPr lang="en-US" altLang="zh-CN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相容性与稳定性</a:t>
            </a:r>
            <a:endParaRPr lang="en-US" altLang="zh-CN" sz="24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endParaRPr lang="en-US" altLang="zh-CN" sz="24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endParaRPr lang="en-US" altLang="zh-CN" sz="24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endParaRPr lang="en-US" sz="24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96936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960000"/>
                </a:solidFill>
              </a:rPr>
              <a:t>是否符合肠外营养适应证？</a:t>
            </a:r>
            <a:endParaRPr lang="en-US" dirty="0">
              <a:solidFill>
                <a:srgbClr val="960000"/>
              </a:solidFill>
            </a:endParaRPr>
          </a:p>
        </p:txBody>
      </p:sp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595745" y="1124747"/>
            <a:ext cx="10972800" cy="500142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NRS 2002 ≥ 3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</a:t>
            </a:r>
            <a:endParaRPr lang="en-US" altLang="zh-CN" sz="24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预计持续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～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天不能正常进食</a:t>
            </a:r>
          </a:p>
          <a:p>
            <a:pPr>
              <a:lnSpc>
                <a:spcPct val="12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肠道无法使用（无法进行肠内营养）</a:t>
            </a:r>
            <a:endParaRPr lang="en-US" altLang="zh-CN" sz="24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971550" lvl="1" indent="-514350">
              <a:lnSpc>
                <a:spcPct val="120000"/>
              </a:lnSpc>
              <a:buFont typeface="+mj-lt"/>
              <a:buAutoNum type="alphaUcPeriod"/>
            </a:pPr>
            <a:r>
              <a:rPr lang="zh-CN" altLang="zh-CN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肠穿孔、肠梗阻、吸收不足或动力障碍等</a:t>
            </a:r>
            <a:endParaRPr lang="en-US" altLang="zh-CN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971550" lvl="1" indent="-514350">
              <a:lnSpc>
                <a:spcPct val="120000"/>
              </a:lnSpc>
              <a:buFont typeface="+mj-lt"/>
              <a:buAutoNum type="alphaUcPeriod"/>
            </a:pPr>
            <a:r>
              <a:rPr lang="zh-CN" altLang="zh-CN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缺血性肠道</a:t>
            </a:r>
            <a:r>
              <a:rPr lang="zh-CN" altLang="zh-CN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疾病、放射性</a:t>
            </a:r>
            <a:r>
              <a:rPr lang="zh-CN" altLang="zh-CN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肠炎、难治性呕吐等</a:t>
            </a:r>
            <a:endParaRPr lang="en-US" altLang="zh-CN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971550" lvl="1" indent="-514350">
              <a:lnSpc>
                <a:spcPct val="120000"/>
              </a:lnSpc>
              <a:buFont typeface="+mj-lt"/>
              <a:buAutoNum type="alphaUcPeriod"/>
            </a:pPr>
            <a:r>
              <a:rPr lang="zh-CN" altLang="zh-CN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永久性的胃肠道异常（短肠综合征等）</a:t>
            </a:r>
            <a:endParaRPr lang="zh-CN" altLang="en-US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endParaRPr lang="en-US" altLang="zh-CN" sz="24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endParaRPr lang="en-US" sz="24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95459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960000"/>
                </a:solidFill>
              </a:rPr>
              <a:t>是否有其他药物？</a:t>
            </a:r>
            <a:endParaRPr lang="en-US" dirty="0">
              <a:solidFill>
                <a:srgbClr val="960000"/>
              </a:solidFill>
            </a:endParaRPr>
          </a:p>
        </p:txBody>
      </p:sp>
      <p:graphicFrame>
        <p:nvGraphicFramePr>
          <p:cNvPr id="6" name="内容占位符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3505960"/>
              </p:ext>
            </p:extLst>
          </p:nvPr>
        </p:nvGraphicFramePr>
        <p:xfrm>
          <a:off x="838200" y="1837867"/>
          <a:ext cx="10515600" cy="4493660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18613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542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054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药物类别</a:t>
                      </a:r>
                      <a:endParaRPr lang="zh-CN" sz="2400" b="1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38107" marR="38107" marT="38107" marB="3810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上市品种</a:t>
                      </a:r>
                      <a:endParaRPr lang="zh-CN" sz="2400" b="1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38107" marR="38107" marT="38107" marB="38107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054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碳水化合物</a:t>
                      </a:r>
                      <a:endParaRPr lang="zh-CN" sz="2400" b="1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38107" marR="38107" marT="38107" marB="38107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葡萄糖注射液</a:t>
                      </a:r>
                      <a:endParaRPr lang="zh-CN" sz="2400" b="1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38107" marR="38107" marT="38107" marB="3810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681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脂肪乳</a:t>
                      </a:r>
                      <a:endParaRPr lang="zh-CN" sz="2400" b="1" kern="1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38107" marR="38107" marT="38107" marB="38107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脂肪乳注射液、中</a:t>
                      </a:r>
                      <a:r>
                        <a:rPr lang="en-US" sz="18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zh-TW" sz="18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长链脂肪乳、结构脂肪乳、</a:t>
                      </a:r>
                      <a:r>
                        <a:rPr lang="en-US" sz="18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ω-3</a:t>
                      </a:r>
                      <a:r>
                        <a:rPr lang="zh-TW" sz="18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鱼油脂肪乳、多种油脂肪乳</a:t>
                      </a:r>
                      <a:endParaRPr lang="zh-CN" sz="2400" b="1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38107" marR="38107" marT="38107" marB="38107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892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氨基酸</a:t>
                      </a:r>
                      <a:endParaRPr lang="zh-CN" sz="2400" b="1" kern="1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38107" marR="38107" marT="38107" marB="38107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复方氨基酸注射液、小儿复方氨基酸、丙氨酰谷氨酰胺</a:t>
                      </a:r>
                      <a:endParaRPr lang="zh-CN" sz="1800" b="1" kern="100" dirty="0">
                        <a:solidFill>
                          <a:schemeClr val="dk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38107" marR="38107" marT="38107" marB="38107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6945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电解质</a:t>
                      </a:r>
                      <a:endParaRPr lang="zh-CN" sz="2400" b="1" kern="1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38107" marR="38107" marT="38107" marB="38107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氯化钾注射液、氯化钠注射液、葡萄糖酸钙注射液、氯化钙注射液、硫酸镁注射液、门冬氨酸钾镁注射液、甘油磷酸钠注射液、复合磷酸氢钾注射液</a:t>
                      </a:r>
                      <a:endParaRPr lang="zh-CN" sz="1800" b="1" kern="100" dirty="0">
                        <a:solidFill>
                          <a:schemeClr val="dk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38107" marR="38107" marT="38107" marB="38107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054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微量营养素</a:t>
                      </a:r>
                      <a:endParaRPr lang="zh-CN" sz="2400" b="1" kern="1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38107" marR="38107" marT="38107" marB="38107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水溶性维生素、脂溶性维生素、复合维生素、多种微量元素</a:t>
                      </a:r>
                      <a:endParaRPr lang="zh-CN" sz="1800" b="1" kern="100" dirty="0">
                        <a:solidFill>
                          <a:schemeClr val="dk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38107" marR="38107" marT="38107" marB="38107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681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水</a:t>
                      </a:r>
                      <a:endParaRPr lang="zh-CN" sz="2400" b="1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38107" marR="38107" marT="38107" marB="38107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0.9%</a:t>
                      </a:r>
                      <a:r>
                        <a:rPr lang="zh-TW" sz="18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氯化钠、</a:t>
                      </a:r>
                      <a:r>
                        <a:rPr lang="en-US" sz="18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5%</a:t>
                      </a:r>
                      <a:r>
                        <a:rPr lang="zh-TW" sz="18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葡萄糖、葡萄糖氯化钠注射液</a:t>
                      </a:r>
                      <a:r>
                        <a:rPr lang="zh-CN" altLang="en-US" sz="18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、</a:t>
                      </a:r>
                      <a:r>
                        <a:rPr lang="zh-TW" altLang="en-US" sz="18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灭菌注射用水</a:t>
                      </a:r>
                      <a:endParaRPr lang="zh-CN" sz="1800" b="1" kern="100" dirty="0">
                        <a:solidFill>
                          <a:schemeClr val="dk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38107" marR="38107" marT="38107" marB="38107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8" name="矩形 7"/>
          <p:cNvSpPr/>
          <p:nvPr/>
        </p:nvSpPr>
        <p:spPr>
          <a:xfrm>
            <a:off x="5676048" y="1187624"/>
            <a:ext cx="5897768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zh-CN" sz="2700" b="1" dirty="0">
                <a:solidFill>
                  <a:srgbClr val="960000"/>
                </a:solidFill>
                <a:latin typeface="Microsoft YaHei" charset="-122"/>
                <a:ea typeface="Microsoft YaHei" charset="-122"/>
                <a:cs typeface="Microsoft YaHei" charset="-122"/>
              </a:rPr>
              <a:t>不推荐其他药物加入肠外营养液中</a:t>
            </a:r>
            <a:r>
              <a:rPr lang="zh-CN" altLang="en-US" sz="2700" b="1" dirty="0">
                <a:solidFill>
                  <a:srgbClr val="960000"/>
                </a:solidFill>
                <a:latin typeface="Microsoft YaHei" charset="-122"/>
                <a:ea typeface="Microsoft YaHei" charset="-122"/>
                <a:cs typeface="Microsoft YaHei" charset="-122"/>
              </a:rPr>
              <a:t>！</a:t>
            </a:r>
            <a:r>
              <a:rPr lang="zh-CN" altLang="zh-CN" sz="2700" b="1" dirty="0">
                <a:solidFill>
                  <a:srgbClr val="960000"/>
                </a:solidFill>
                <a:latin typeface="Microsoft YaHei" charset="-122"/>
                <a:ea typeface="Microsoft YaHei" charset="-122"/>
                <a:cs typeface="Microsoft YaHei" charset="-122"/>
              </a:rPr>
              <a:t> </a:t>
            </a:r>
            <a:endParaRPr kumimoji="1" lang="zh-CN" altLang="en-US" sz="2700" b="1" dirty="0">
              <a:solidFill>
                <a:srgbClr val="960000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36121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960000"/>
                </a:solidFill>
              </a:rPr>
              <a:t>必要组分有无缺失</a:t>
            </a:r>
            <a:endParaRPr lang="en-US" dirty="0">
              <a:solidFill>
                <a:srgbClr val="960000"/>
              </a:solidFill>
            </a:endParaRPr>
          </a:p>
        </p:txBody>
      </p:sp>
      <p:sp>
        <p:nvSpPr>
          <p:cNvPr id="5" name="内容占位符 2"/>
          <p:cNvSpPr>
            <a:spLocks noGrp="1"/>
          </p:cNvSpPr>
          <p:nvPr>
            <p:ph idx="1"/>
          </p:nvPr>
        </p:nvSpPr>
        <p:spPr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8" tIns="45714" rIns="91428" bIns="45714" numCol="1" rtlCol="0" anchor="t" anchorCtr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氨基酸</a:t>
            </a:r>
            <a:endParaRPr lang="en-US" altLang="zh-CN" sz="24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脂肪乳</a:t>
            </a:r>
            <a:endParaRPr lang="en-US" altLang="zh-CN" sz="24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葡萄糖</a:t>
            </a:r>
            <a:endParaRPr lang="en-US" altLang="zh-CN" sz="24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电解质（钠、钾、钙、镁、磷、微量元素）</a:t>
            </a:r>
            <a:endParaRPr lang="en-US" altLang="zh-CN" sz="24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维生素（脂溶性、水溶性）</a:t>
            </a:r>
            <a:endParaRPr lang="en-US" altLang="zh-CN" sz="24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endParaRPr lang="en-US" sz="24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63230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960000"/>
                </a:solidFill>
              </a:rPr>
              <a:t>液量是否足够？</a:t>
            </a:r>
            <a:endParaRPr lang="en-US" dirty="0">
              <a:solidFill>
                <a:srgbClr val="960000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838200" y="1717842"/>
            <a:ext cx="10515600" cy="961289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液量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mL=1500+[20(</a:t>
            </a:r>
            <a:r>
              <a:rPr lang="zh-CN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体重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kg</a:t>
            </a:r>
            <a:r>
              <a:rPr lang="zh-CN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−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20)]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约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30-50ml/kg/d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3"/>
          <p:cNvSpPr txBox="1"/>
          <p:nvPr/>
        </p:nvSpPr>
        <p:spPr>
          <a:xfrm>
            <a:off x="838200" y="3009602"/>
            <a:ext cx="10515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该液量是患者一天所需所有液量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计算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TPN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也量时应刨除治疗药物液量（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300-500 mL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38200" y="4461257"/>
            <a:ext cx="10515600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目标：维持尿量</a:t>
            </a:r>
            <a:r>
              <a:rPr lang="en-US" altLang="zh-CN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1000-2000mL</a:t>
            </a:r>
            <a:endParaRPr lang="zh-CN" altLang="en-US" sz="2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64205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960000"/>
                </a:solidFill>
              </a:rPr>
              <a:t>途径选择是否合适？</a:t>
            </a:r>
            <a:endParaRPr lang="en-US" dirty="0">
              <a:solidFill>
                <a:srgbClr val="960000"/>
              </a:solidFill>
            </a:endParaRPr>
          </a:p>
        </p:txBody>
      </p:sp>
      <p:sp>
        <p:nvSpPr>
          <p:cNvPr id="5" name="内容占位符 2"/>
          <p:cNvSpPr>
            <a:spLocks noGrp="1"/>
          </p:cNvSpPr>
          <p:nvPr>
            <p:ph idx="1"/>
          </p:nvPr>
        </p:nvSpPr>
        <p:spPr>
          <a:xfrm>
            <a:off x="547255" y="1373520"/>
            <a:ext cx="10515600" cy="4351338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8" tIns="45714" rIns="91428" bIns="45714" numCol="1" rtlCol="0" anchor="t" anchorCtr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≤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900mOsm/L 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可通过外周静脉输注</a:t>
            </a:r>
            <a:endParaRPr lang="en-US" altLang="zh-CN" sz="24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&gt;900mOsm/L 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应通过中心静脉输注</a:t>
            </a:r>
            <a:endParaRPr lang="en-US" altLang="zh-CN" sz="24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endParaRPr lang="en-US" altLang="zh-CN" sz="24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中心静脉途径</a:t>
            </a:r>
            <a:endParaRPr lang="en-US" altLang="zh-CN" sz="24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lvl="1"/>
            <a:r>
              <a:rPr lang="zh-CN" altLang="en-US" dirty="0"/>
              <a:t>锁骨下静脉置管</a:t>
            </a:r>
            <a:endParaRPr lang="en-US" altLang="zh-CN" dirty="0"/>
          </a:p>
          <a:p>
            <a:pPr lvl="1"/>
            <a:r>
              <a:rPr lang="en-US" altLang="zh-CN" dirty="0"/>
              <a:t>PICC</a:t>
            </a:r>
          </a:p>
          <a:p>
            <a:pPr lvl="1"/>
            <a:r>
              <a:rPr lang="zh-CN" altLang="en-US" dirty="0"/>
              <a:t>输液港</a:t>
            </a:r>
            <a:endParaRPr lang="en-US" altLang="zh-CN" dirty="0"/>
          </a:p>
          <a:p>
            <a:pPr>
              <a:lnSpc>
                <a:spcPct val="120000"/>
              </a:lnSpc>
            </a:pPr>
            <a:endParaRPr lang="en-US" sz="24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30" r="13897"/>
          <a:stretch/>
        </p:blipFill>
        <p:spPr>
          <a:xfrm>
            <a:off x="3897582" y="2867358"/>
            <a:ext cx="2397899" cy="28575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8929" y="2867358"/>
            <a:ext cx="2171700" cy="28575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980"/>
          <a:stretch/>
        </p:blipFill>
        <p:spPr>
          <a:xfrm rot="5400000">
            <a:off x="6263456" y="3097159"/>
            <a:ext cx="2857498" cy="2397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867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960000"/>
                </a:solidFill>
              </a:rPr>
              <a:t>制剂选择是否合适？</a:t>
            </a:r>
            <a:r>
              <a:rPr lang="en-US" altLang="zh-CN" dirty="0">
                <a:solidFill>
                  <a:srgbClr val="960000"/>
                </a:solidFill>
              </a:rPr>
              <a:t>——</a:t>
            </a:r>
            <a:r>
              <a:rPr lang="zh-CN" altLang="en-US" dirty="0">
                <a:solidFill>
                  <a:srgbClr val="960000"/>
                </a:solidFill>
              </a:rPr>
              <a:t>脂肪乳</a:t>
            </a:r>
            <a:endParaRPr lang="en-US" dirty="0">
              <a:solidFill>
                <a:srgbClr val="960000"/>
              </a:solidFill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274925" y="1357745"/>
            <a:ext cx="11700558" cy="4732194"/>
            <a:chOff x="274925" y="1357745"/>
            <a:chExt cx="11700558" cy="4732194"/>
          </a:xfrm>
        </p:grpSpPr>
        <p:pic>
          <p:nvPicPr>
            <p:cNvPr id="46" name="图片 4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74925" y="1460789"/>
              <a:ext cx="5629275" cy="4629150"/>
            </a:xfrm>
            <a:prstGeom prst="rect">
              <a:avLst/>
            </a:prstGeom>
          </p:spPr>
        </p:pic>
        <p:pic>
          <p:nvPicPr>
            <p:cNvPr id="47" name="图片 46"/>
            <p:cNvPicPr>
              <a:picLocks noChangeAspect="1"/>
            </p:cNvPicPr>
            <p:nvPr/>
          </p:nvPicPr>
          <p:blipFill rotWithShape="1">
            <a:blip r:embed="rId3"/>
            <a:srcRect t="210"/>
            <a:stretch/>
          </p:blipFill>
          <p:spPr>
            <a:xfrm>
              <a:off x="6042744" y="1357745"/>
              <a:ext cx="5932739" cy="47321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664561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960000"/>
                </a:solidFill>
              </a:rPr>
              <a:t>制剂选择是否合适？</a:t>
            </a:r>
            <a:r>
              <a:rPr lang="en-US" altLang="zh-CN" dirty="0">
                <a:solidFill>
                  <a:srgbClr val="960000"/>
                </a:solidFill>
              </a:rPr>
              <a:t>——</a:t>
            </a:r>
            <a:r>
              <a:rPr lang="zh-CN" altLang="en-US" dirty="0">
                <a:solidFill>
                  <a:srgbClr val="960000"/>
                </a:solidFill>
              </a:rPr>
              <a:t>氨基酸</a:t>
            </a:r>
            <a:endParaRPr lang="en-US" dirty="0">
              <a:solidFill>
                <a:srgbClr val="960000"/>
              </a:solidFill>
            </a:endParaRPr>
          </a:p>
        </p:txBody>
      </p:sp>
      <p:sp>
        <p:nvSpPr>
          <p:cNvPr id="6" name="内容占位符 2"/>
          <p:cNvSpPr>
            <a:spLocks noGrp="1"/>
          </p:cNvSpPr>
          <p:nvPr>
            <p:ph idx="1"/>
          </p:nvPr>
        </p:nvSpPr>
        <p:spPr>
          <a:xfrm>
            <a:off x="561109" y="1313007"/>
            <a:ext cx="10515600" cy="4351338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8" tIns="45714" rIns="91428" bIns="45714" numCol="1" rtlCol="0" anchor="t" anchorCtr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平衡型氨基酸（适合常规患者）</a:t>
            </a:r>
            <a:endParaRPr lang="en-US" altLang="zh-CN" sz="24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疾病型</a:t>
            </a:r>
            <a:r>
              <a:rPr lang="zh-CN" altLang="en-US" sz="2400" b="1" dirty="0">
                <a:solidFill>
                  <a:srgbClr val="96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（不能通过氨基酸数量推测类型）</a:t>
            </a:r>
            <a:endParaRPr lang="en-US" altLang="zh-CN" sz="2400" b="1" dirty="0">
              <a:solidFill>
                <a:srgbClr val="96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lvl="1"/>
            <a:r>
              <a:rPr lang="en-US" altLang="zh-CN" dirty="0"/>
              <a:t>9AA (</a:t>
            </a:r>
            <a:r>
              <a:rPr lang="zh-CN" altLang="en-US" dirty="0"/>
              <a:t>肾用：必须氨基酸</a:t>
            </a:r>
            <a:r>
              <a:rPr lang="en-US" altLang="zh-CN" dirty="0"/>
              <a:t>)</a:t>
            </a:r>
          </a:p>
          <a:p>
            <a:pPr lvl="1"/>
            <a:r>
              <a:rPr lang="en-US" altLang="zh-CN" dirty="0"/>
              <a:t>15AA (</a:t>
            </a:r>
            <a:r>
              <a:rPr lang="zh-CN" altLang="en-US" dirty="0"/>
              <a:t>肝用：支链氨基酸比例高</a:t>
            </a:r>
            <a:r>
              <a:rPr lang="en-US" altLang="zh-CN" dirty="0"/>
              <a:t>)</a:t>
            </a:r>
          </a:p>
          <a:p>
            <a:pPr lvl="1"/>
            <a:r>
              <a:rPr lang="en-US" altLang="zh-CN" dirty="0"/>
              <a:t>3AA  (</a:t>
            </a:r>
            <a:r>
              <a:rPr lang="zh-CN" altLang="en-US" dirty="0"/>
              <a:t>肝用：纯支链氨基酸</a:t>
            </a:r>
            <a:r>
              <a:rPr lang="en-US" altLang="zh-CN" dirty="0"/>
              <a:t>) (</a:t>
            </a:r>
            <a:r>
              <a:rPr lang="zh-CN" altLang="en-US" dirty="0"/>
              <a:t>缬、亮、异亮</a:t>
            </a:r>
            <a:r>
              <a:rPr lang="en-US" altLang="zh-CN" dirty="0"/>
              <a:t>)</a:t>
            </a:r>
          </a:p>
          <a:p>
            <a:pPr>
              <a:lnSpc>
                <a:spcPct val="12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特殊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丙氨酰谷氨酰胺、儿童型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20000"/>
              </a:lnSpc>
            </a:pPr>
            <a:endParaRPr lang="en-US" altLang="zh-CN" sz="24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注：丙氨酰谷氨酰胺、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3AA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不能单用</a:t>
            </a:r>
          </a:p>
          <a:p>
            <a:pPr>
              <a:lnSpc>
                <a:spcPct val="120000"/>
              </a:lnSpc>
            </a:pPr>
            <a:endParaRPr lang="en-US" sz="24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97567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960000"/>
                </a:solidFill>
              </a:rPr>
              <a:t>制剂选择是否合适？</a:t>
            </a:r>
            <a:r>
              <a:rPr lang="en-US" altLang="zh-CN" dirty="0">
                <a:solidFill>
                  <a:srgbClr val="960000"/>
                </a:solidFill>
              </a:rPr>
              <a:t>——</a:t>
            </a:r>
            <a:r>
              <a:rPr lang="zh-CN" altLang="en-US" dirty="0">
                <a:solidFill>
                  <a:srgbClr val="960000"/>
                </a:solidFill>
              </a:rPr>
              <a:t>维生素</a:t>
            </a:r>
            <a:endParaRPr lang="en-US" dirty="0">
              <a:solidFill>
                <a:srgbClr val="960000"/>
              </a:solidFill>
            </a:endParaRPr>
          </a:p>
        </p:txBody>
      </p:sp>
      <p:sp>
        <p:nvSpPr>
          <p:cNvPr id="5" name="内容占位符 2"/>
          <p:cNvSpPr>
            <a:spLocks noGrp="1"/>
          </p:cNvSpPr>
          <p:nvPr>
            <p:ph idx="1"/>
          </p:nvPr>
        </p:nvSpPr>
        <p:spPr>
          <a:xfrm>
            <a:off x="623454" y="1360274"/>
            <a:ext cx="10972800" cy="500142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8" tIns="45714" rIns="91428" bIns="45714" numCol="1" rtlCol="0" anchor="t" anchorCtr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水溶性维生素注射液</a:t>
            </a:r>
            <a:endParaRPr lang="en-US" altLang="zh-CN" sz="24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脂溶性维生素注射液</a:t>
            </a:r>
            <a:endParaRPr lang="en-US" altLang="zh-CN" sz="24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注射用多种维生素</a:t>
            </a:r>
            <a:endParaRPr lang="en-US" sz="24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77458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960000"/>
                </a:solidFill>
              </a:rPr>
              <a:t>总能量是否合适？</a:t>
            </a:r>
            <a:endParaRPr lang="en-US" dirty="0">
              <a:solidFill>
                <a:srgbClr val="960000"/>
              </a:solidFill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3316771"/>
              </p:ext>
            </p:extLst>
          </p:nvPr>
        </p:nvGraphicFramePr>
        <p:xfrm>
          <a:off x="782783" y="1590568"/>
          <a:ext cx="7924801" cy="252124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79248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4926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Basal Energy Expenditure</a:t>
                      </a:r>
                      <a:endParaRPr lang="en-US" altLang="zh-CN" sz="2800" b="1" dirty="0">
                        <a:latin typeface="Times New Roman" panose="02020603050405020304" pitchFamily="18" charset="0"/>
                        <a:ea typeface="Microsoft YaHei" charset="-122"/>
                        <a:cs typeface="Times New Roman" panose="02020603050405020304" pitchFamily="18" charset="0"/>
                      </a:endParaRPr>
                    </a:p>
                  </a:txBody>
                  <a:tcPr marL="70619" marR="70619" marT="35309" marB="35309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0610"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l"/>
                        <a:tabLst/>
                        <a:defRPr/>
                      </a:pPr>
                      <a:r>
                        <a:rPr lang="en-US" altLang="zh-CN" sz="2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Harris-Benedict</a:t>
                      </a:r>
                      <a:r>
                        <a:rPr lang="zh-CN" altLang="en-US" sz="2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公式  </a:t>
                      </a:r>
                      <a:r>
                        <a:rPr lang="en-US" altLang="zh-CN" sz="2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 A: </a:t>
                      </a:r>
                      <a:r>
                        <a:rPr lang="zh-CN" altLang="zh-CN" sz="2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岁，</a:t>
                      </a:r>
                      <a:r>
                        <a:rPr lang="en-US" altLang="zh-CN" sz="2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H: cm</a:t>
                      </a:r>
                      <a:r>
                        <a:rPr lang="zh-CN" altLang="zh-CN" sz="2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，</a:t>
                      </a:r>
                      <a:r>
                        <a:rPr lang="en-US" altLang="zh-CN" sz="2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W: kg )</a:t>
                      </a:r>
                      <a:endParaRPr lang="zh-CN" altLang="en-US" sz="2200" b="1" dirty="0">
                        <a:latin typeface="Times New Roman" panose="02020603050405020304" pitchFamily="18" charset="0"/>
                        <a:ea typeface="Microsoft YaHei" charset="-122"/>
                        <a:cs typeface="Times New Roman" panose="02020603050405020304" pitchFamily="18" charset="0"/>
                      </a:endParaRPr>
                    </a:p>
                  </a:txBody>
                  <a:tcPr marL="70619" marR="70619" marT="35309" marB="35309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7179"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BEE</a:t>
                      </a:r>
                      <a:r>
                        <a:rPr lang="zh-CN" altLang="zh-CN" sz="2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男性</a:t>
                      </a:r>
                      <a:r>
                        <a:rPr lang="en-US" altLang="zh-CN" sz="2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(kcal/day) = 66.47+13.75W+5.0H–6.76A</a:t>
                      </a:r>
                      <a:endParaRPr lang="zh-CN" altLang="zh-CN" sz="2200" b="1" dirty="0">
                        <a:latin typeface="Times New Roman" panose="02020603050405020304" pitchFamily="18" charset="0"/>
                        <a:ea typeface="Microsoft YaHei" charset="-122"/>
                        <a:cs typeface="Times New Roman" panose="02020603050405020304" pitchFamily="18" charset="0"/>
                      </a:endParaRPr>
                    </a:p>
                  </a:txBody>
                  <a:tcPr marL="70619" marR="70619" marT="35309" marB="35309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4188"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BEE</a:t>
                      </a:r>
                      <a:r>
                        <a:rPr lang="zh-CN" altLang="zh-CN" sz="2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女性</a:t>
                      </a:r>
                      <a:r>
                        <a:rPr lang="en-US" altLang="zh-CN" sz="2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(kcal/day) = 655.10+9.56W+1.85H–4.68A</a:t>
                      </a:r>
                      <a:endParaRPr lang="zh-CN" altLang="zh-CN" sz="2200" b="1" dirty="0">
                        <a:latin typeface="Times New Roman" panose="02020603050405020304" pitchFamily="18" charset="0"/>
                        <a:ea typeface="Microsoft YaHei" charset="-122"/>
                        <a:cs typeface="Times New Roman" panose="02020603050405020304" pitchFamily="18" charset="0"/>
                      </a:endParaRPr>
                    </a:p>
                  </a:txBody>
                  <a:tcPr marL="70619" marR="70619" marT="35309" marB="35309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7" name="表格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1786066"/>
              </p:ext>
            </p:extLst>
          </p:nvPr>
        </p:nvGraphicFramePr>
        <p:xfrm>
          <a:off x="782784" y="4216772"/>
          <a:ext cx="7924800" cy="108053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792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7289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8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Total Energy Expenditure</a:t>
                      </a:r>
                      <a:r>
                        <a:rPr lang="zh-CN" altLang="en-US" sz="2800" baseline="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2800" baseline="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(TEE)</a:t>
                      </a:r>
                      <a:endParaRPr lang="en-US" altLang="zh-CN" sz="28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70619" marR="70619" marT="35309" marB="35309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763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altLang="zh-CN" sz="22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TEE = BEE X </a:t>
                      </a:r>
                      <a:r>
                        <a:rPr lang="zh-CN" altLang="en-US" sz="22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应激系数 </a:t>
                      </a:r>
                      <a:r>
                        <a:rPr lang="en-US" altLang="zh-CN" sz="22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X </a:t>
                      </a:r>
                      <a:r>
                        <a:rPr lang="zh-CN" altLang="en-US" sz="22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活动系数</a:t>
                      </a:r>
                      <a:endParaRPr lang="zh-CN" altLang="en-US" sz="2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70619" marR="70619" marT="35309" marB="35309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1808226"/>
              </p:ext>
            </p:extLst>
          </p:nvPr>
        </p:nvGraphicFramePr>
        <p:xfrm>
          <a:off x="8916697" y="1590568"/>
          <a:ext cx="2363002" cy="252124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1815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15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6418">
                <a:tc gridSpan="2">
                  <a:txBody>
                    <a:bodyPr/>
                    <a:lstStyle/>
                    <a:p>
                      <a:pPr algn="ctr"/>
                      <a:r>
                        <a:rPr lang="zh-CN" altLang="en-US" sz="19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应激系数</a:t>
                      </a:r>
                      <a:endParaRPr lang="zh-CN" altLang="en-US" sz="1900" b="0" i="0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70619" marR="70619" marT="35309" marB="35309"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6418">
                <a:tc>
                  <a:txBody>
                    <a:bodyPr/>
                    <a:lstStyle/>
                    <a:p>
                      <a:r>
                        <a:rPr lang="zh-CN" altLang="en-US" sz="19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大手术</a:t>
                      </a:r>
                      <a:endParaRPr lang="zh-CN" altLang="en-US" sz="1900" b="0" i="0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70619" marR="70619" marT="35309" marB="35309"/>
                </a:tc>
                <a:tc>
                  <a:txBody>
                    <a:bodyPr/>
                    <a:lstStyle/>
                    <a:p>
                      <a:r>
                        <a:rPr lang="en-US" altLang="zh-CN" sz="19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1.1-1.2</a:t>
                      </a:r>
                      <a:endParaRPr lang="zh-CN" altLang="en-US" sz="1900" b="0" i="0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70619" marR="70619" marT="35309" marB="35309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6418">
                <a:tc>
                  <a:txBody>
                    <a:bodyPr/>
                    <a:lstStyle/>
                    <a:p>
                      <a:r>
                        <a:rPr lang="zh-CN" altLang="en-US" sz="19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感染</a:t>
                      </a:r>
                      <a:endParaRPr lang="zh-CN" altLang="en-US" sz="1900" b="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70619" marR="70619" marT="35309" marB="35309"/>
                </a:tc>
                <a:tc>
                  <a:txBody>
                    <a:bodyPr/>
                    <a:lstStyle/>
                    <a:p>
                      <a:r>
                        <a:rPr lang="en-US" altLang="zh-CN" sz="19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1.2</a:t>
                      </a:r>
                      <a:endParaRPr lang="zh-CN" altLang="en-US" sz="1900" b="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70619" marR="70619" marT="35309" marB="35309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6418">
                <a:tc>
                  <a:txBody>
                    <a:bodyPr/>
                    <a:lstStyle/>
                    <a:p>
                      <a:r>
                        <a:rPr lang="zh-CN" altLang="en-US" sz="19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骨折</a:t>
                      </a:r>
                      <a:endParaRPr lang="zh-CN" altLang="en-US" sz="1900" b="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70619" marR="70619" marT="35309" marB="35309"/>
                </a:tc>
                <a:tc>
                  <a:txBody>
                    <a:bodyPr/>
                    <a:lstStyle/>
                    <a:p>
                      <a:r>
                        <a:rPr lang="en-US" altLang="zh-CN" sz="19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1.2-1.4</a:t>
                      </a:r>
                      <a:endParaRPr lang="zh-CN" altLang="en-US" sz="1900" b="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70619" marR="70619" marT="35309" marB="35309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6418">
                <a:tc>
                  <a:txBody>
                    <a:bodyPr/>
                    <a:lstStyle/>
                    <a:p>
                      <a:r>
                        <a:rPr lang="zh-CN" altLang="en-US" sz="19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外伤</a:t>
                      </a:r>
                      <a:endParaRPr lang="zh-CN" altLang="en-US" sz="1900" b="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70619" marR="70619" marT="35309" marB="35309"/>
                </a:tc>
                <a:tc>
                  <a:txBody>
                    <a:bodyPr/>
                    <a:lstStyle/>
                    <a:p>
                      <a:r>
                        <a:rPr lang="en-US" altLang="zh-CN" sz="19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1.4-1.6</a:t>
                      </a:r>
                      <a:endParaRPr lang="zh-CN" altLang="en-US" sz="1900" b="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70619" marR="70619" marT="35309" marB="35309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6418">
                <a:tc>
                  <a:txBody>
                    <a:bodyPr/>
                    <a:lstStyle/>
                    <a:p>
                      <a:r>
                        <a:rPr lang="zh-CN" altLang="en-US" sz="19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败血症</a:t>
                      </a:r>
                      <a:endParaRPr lang="zh-CN" altLang="en-US" sz="1900" b="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70619" marR="70619" marT="35309" marB="35309"/>
                </a:tc>
                <a:tc>
                  <a:txBody>
                    <a:bodyPr/>
                    <a:lstStyle/>
                    <a:p>
                      <a:r>
                        <a:rPr lang="en-US" altLang="zh-CN" sz="19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1.6</a:t>
                      </a:r>
                      <a:endParaRPr lang="zh-CN" altLang="en-US" sz="1900" b="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70619" marR="70619" marT="35309" marB="35309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6418">
                <a:tc>
                  <a:txBody>
                    <a:bodyPr/>
                    <a:lstStyle/>
                    <a:p>
                      <a:r>
                        <a:rPr lang="zh-CN" altLang="en-US" sz="19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烧伤</a:t>
                      </a:r>
                      <a:endParaRPr lang="zh-CN" altLang="en-US" sz="1900" b="0" i="0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70619" marR="70619" marT="35309" marB="35309"/>
                </a:tc>
                <a:tc>
                  <a:txBody>
                    <a:bodyPr/>
                    <a:lstStyle/>
                    <a:p>
                      <a:r>
                        <a:rPr lang="en-US" altLang="zh-CN" sz="19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1.6-2</a:t>
                      </a:r>
                      <a:endParaRPr lang="zh-CN" altLang="en-US" sz="1900" b="0" i="0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70619" marR="70619" marT="35309" marB="35309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9" name="表格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4870694"/>
              </p:ext>
            </p:extLst>
          </p:nvPr>
        </p:nvGraphicFramePr>
        <p:xfrm>
          <a:off x="8935382" y="4216771"/>
          <a:ext cx="2363002" cy="108053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1815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15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6418">
                <a:tc gridSpan="2">
                  <a:txBody>
                    <a:bodyPr/>
                    <a:lstStyle/>
                    <a:p>
                      <a:pPr algn="ctr"/>
                      <a:r>
                        <a:rPr lang="zh-CN" altLang="en-US" sz="19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活动系数</a:t>
                      </a:r>
                      <a:endParaRPr lang="zh-CN" altLang="en-US" sz="19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70619" marR="70619" marT="35309" marB="35309"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6418">
                <a:tc>
                  <a:txBody>
                    <a:bodyPr/>
                    <a:lstStyle/>
                    <a:p>
                      <a:r>
                        <a:rPr lang="zh-CN" altLang="en-US" sz="19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卧床</a:t>
                      </a:r>
                      <a:endParaRPr lang="zh-CN" altLang="en-US" sz="19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70619" marR="70619" marT="35309" marB="35309"/>
                </a:tc>
                <a:tc>
                  <a:txBody>
                    <a:bodyPr/>
                    <a:lstStyle/>
                    <a:p>
                      <a:r>
                        <a:rPr lang="en-US" altLang="zh-CN" sz="19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1.2</a:t>
                      </a:r>
                      <a:endParaRPr lang="zh-CN" altLang="en-US" sz="19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70619" marR="70619" marT="35309" marB="35309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6418">
                <a:tc>
                  <a:txBody>
                    <a:bodyPr/>
                    <a:lstStyle/>
                    <a:p>
                      <a:r>
                        <a:rPr lang="zh-CN" altLang="en-US" sz="19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下床活动</a:t>
                      </a:r>
                      <a:endParaRPr lang="zh-CN" altLang="en-US" sz="19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70619" marR="70619" marT="35309" marB="35309"/>
                </a:tc>
                <a:tc>
                  <a:txBody>
                    <a:bodyPr/>
                    <a:lstStyle/>
                    <a:p>
                      <a:r>
                        <a:rPr lang="en-US" altLang="zh-CN" sz="19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1.3</a:t>
                      </a:r>
                      <a:endParaRPr lang="zh-CN" altLang="en-US" sz="19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70619" marR="70619" marT="35309" marB="35309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3691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960000"/>
                </a:solidFill>
              </a:rPr>
              <a:t>总能量是否合适？</a:t>
            </a:r>
            <a:endParaRPr lang="en-US" dirty="0">
              <a:solidFill>
                <a:srgbClr val="960000"/>
              </a:solidFill>
            </a:endParaRPr>
          </a:p>
        </p:txBody>
      </p:sp>
      <p:graphicFrame>
        <p:nvGraphicFramePr>
          <p:cNvPr id="10" name="表格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0620350"/>
              </p:ext>
            </p:extLst>
          </p:nvPr>
        </p:nvGraphicFramePr>
        <p:xfrm>
          <a:off x="671945" y="1437832"/>
          <a:ext cx="4551218" cy="246915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2756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756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5706">
                <a:tc gridSpan="2"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总能量简便计算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336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无应激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25 Kcal/kg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336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轻度应激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28</a:t>
                      </a:r>
                      <a:r>
                        <a:rPr lang="en-US" altLang="zh-CN" sz="2000" baseline="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 Kcal/kg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336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中度应激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30</a:t>
                      </a:r>
                      <a:r>
                        <a:rPr lang="en-US" altLang="zh-CN" sz="2000" baseline="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 Kcal/kg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336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重度应激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35 Kcal/kg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" name="副标题 2"/>
          <p:cNvSpPr txBox="1">
            <a:spLocks/>
          </p:cNvSpPr>
          <p:nvPr/>
        </p:nvSpPr>
        <p:spPr>
          <a:xfrm>
            <a:off x="5701145" y="1887602"/>
            <a:ext cx="5694218" cy="16941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2000" dirty="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BMI=</a:t>
            </a:r>
            <a:r>
              <a:rPr lang="zh-CN" altLang="en-US" sz="2000" dirty="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实际体重（</a:t>
            </a:r>
            <a:r>
              <a:rPr lang="en-US" altLang="zh-CN" sz="2000" dirty="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kg</a:t>
            </a:r>
            <a:r>
              <a:rPr lang="zh-CN" altLang="en-US" sz="2000" dirty="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000" dirty="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/</a:t>
            </a:r>
            <a:r>
              <a:rPr lang="zh-CN" altLang="en-US" sz="2000" dirty="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身高（</a:t>
            </a:r>
            <a:r>
              <a:rPr lang="en-US" altLang="zh-CN" sz="2000" dirty="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</a:t>
            </a:r>
            <a:r>
              <a:rPr lang="zh-CN" altLang="en-US" sz="2000" dirty="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000" dirty="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/</a:t>
            </a:r>
            <a:r>
              <a:rPr lang="zh-CN" altLang="en-US" sz="2000" dirty="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身高（</a:t>
            </a:r>
            <a:r>
              <a:rPr lang="en-US" altLang="zh-CN" sz="2000" dirty="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</a:t>
            </a:r>
            <a:r>
              <a:rPr lang="zh-CN" altLang="en-US" sz="2000" dirty="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en-US" altLang="zh-CN" sz="2000" dirty="0">
              <a:effectLst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2000" dirty="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中国正常成人：</a:t>
            </a:r>
            <a:r>
              <a:rPr lang="en-US" altLang="zh-CN" sz="2000" dirty="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18.5~24</a:t>
            </a:r>
          </a:p>
          <a:p>
            <a:pPr marL="0" indent="0">
              <a:buNone/>
            </a:pPr>
            <a:r>
              <a:rPr lang="zh-CN" altLang="en-US" sz="2000" dirty="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营养不足 </a:t>
            </a:r>
            <a:r>
              <a:rPr lang="en-US" altLang="zh-CN" sz="2000" dirty="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&lt;18.5</a:t>
            </a:r>
            <a:r>
              <a:rPr lang="zh-CN" altLang="en-US" sz="2000" dirty="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； 超重 </a:t>
            </a:r>
            <a:r>
              <a:rPr lang="en-US" altLang="zh-CN" sz="2000" dirty="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&gt;24</a:t>
            </a:r>
            <a:r>
              <a:rPr lang="zh-CN" altLang="en-US" sz="2000" dirty="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； 肥胖</a:t>
            </a:r>
            <a:r>
              <a:rPr lang="en-US" altLang="zh-CN" sz="2000" dirty="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&gt;28</a:t>
            </a:r>
          </a:p>
          <a:p>
            <a:pPr marL="0" indent="0">
              <a:buNone/>
            </a:pPr>
            <a:r>
              <a:rPr lang="zh-CN" altLang="en-US" sz="2000" dirty="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理想体重 </a:t>
            </a:r>
            <a:r>
              <a:rPr lang="en-US" altLang="zh-CN" sz="2000" dirty="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zh-CN" altLang="en-US" sz="2000" dirty="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身高（</a:t>
            </a:r>
            <a:r>
              <a:rPr lang="en-US" altLang="zh-CN" sz="2000" dirty="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cm</a:t>
            </a:r>
            <a:r>
              <a:rPr lang="zh-CN" altLang="en-US" sz="2000" dirty="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000" dirty="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-105</a:t>
            </a:r>
            <a:endParaRPr lang="zh-CN" altLang="en-US" sz="2000" dirty="0">
              <a:effectLst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CN" altLang="en-US" sz="2000" dirty="0">
              <a:effectLst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内容占位符 2"/>
          <p:cNvSpPr txBox="1">
            <a:spLocks/>
          </p:cNvSpPr>
          <p:nvPr/>
        </p:nvSpPr>
        <p:spPr>
          <a:xfrm>
            <a:off x="671945" y="4468576"/>
            <a:ext cx="10515600" cy="851570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charset="2"/>
              <a:buChar char="u"/>
            </a:pPr>
            <a:r>
              <a:rPr lang="zh-CN" altLang="en-US" sz="2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营养不足及正常：实际体重</a:t>
            </a:r>
            <a:endParaRPr lang="en-US" altLang="zh-CN" sz="20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buFont typeface="Wingdings" charset="2"/>
              <a:buChar char="u"/>
            </a:pPr>
            <a:r>
              <a:rPr lang="zh-CN" altLang="en-US" sz="2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超重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20%</a:t>
            </a:r>
            <a:r>
              <a:rPr lang="zh-CN" altLang="en-US" sz="2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zh-CN" altLang="zh-CN" sz="2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校正体重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=(0.25)</a:t>
            </a:r>
            <a:r>
              <a:rPr lang="zh-CN" altLang="en-US" sz="2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*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实际体重</a:t>
            </a:r>
            <a:r>
              <a:rPr lang="zh-CN" altLang="zh-CN" sz="2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−</a:t>
            </a:r>
            <a:r>
              <a:rPr lang="zh-CN" altLang="en-US" sz="2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理想体重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)+</a:t>
            </a:r>
            <a:r>
              <a:rPr lang="zh-CN" altLang="en-US" sz="2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理想体重</a:t>
            </a:r>
            <a:endParaRPr lang="en-US" altLang="zh-CN" sz="20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5899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960000"/>
                </a:solidFill>
              </a:rPr>
              <a:t>各组分能量如何计算？</a:t>
            </a:r>
            <a:endParaRPr lang="en-US" dirty="0">
              <a:solidFill>
                <a:srgbClr val="960000"/>
              </a:solidFill>
            </a:endParaRPr>
          </a:p>
        </p:txBody>
      </p:sp>
      <p:sp>
        <p:nvSpPr>
          <p:cNvPr id="6" name="内容占位符 2"/>
          <p:cNvSpPr>
            <a:spLocks noGrp="1"/>
          </p:cNvSpPr>
          <p:nvPr>
            <p:ph idx="1"/>
          </p:nvPr>
        </p:nvSpPr>
        <p:spPr>
          <a:xfrm>
            <a:off x="713510" y="1336971"/>
            <a:ext cx="10972800" cy="4525433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8" tIns="45714" rIns="91428" bIns="45714" numCol="1" rtlCol="0" anchor="t" anchorCtr="0" compatLnSpc="1">
            <a:prstTxWarp prst="textNoShape">
              <a:avLst/>
            </a:prstTxWarp>
            <a:norm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脂肪 </a:t>
            </a:r>
            <a:r>
              <a:rPr lang="en-US" altLang="zh-CN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g = </a:t>
            </a:r>
            <a:r>
              <a:rPr lang="zh-CN" altLang="en-US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脂肪的能量 </a:t>
            </a:r>
            <a:r>
              <a:rPr lang="en-US" altLang="zh-CN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/ 9</a:t>
            </a:r>
          </a:p>
          <a:p>
            <a:r>
              <a:rPr lang="zh-CN" altLang="en-US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葡萄糖 </a:t>
            </a:r>
            <a:r>
              <a:rPr lang="en-US" altLang="zh-CN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g = </a:t>
            </a:r>
            <a:r>
              <a:rPr lang="zh-CN" altLang="en-US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葡萄糖的能量 </a:t>
            </a:r>
            <a:r>
              <a:rPr lang="en-US" altLang="zh-CN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/ 3.4</a:t>
            </a:r>
          </a:p>
          <a:p>
            <a:r>
              <a:rPr lang="zh-CN" altLang="en-US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根据制剂浓度（</a:t>
            </a:r>
            <a:r>
              <a:rPr lang="en-US" altLang="zh-CN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w/v</a:t>
            </a:r>
            <a:r>
              <a:rPr lang="zh-CN" altLang="en-US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）推算出相应的体积</a:t>
            </a:r>
            <a:r>
              <a:rPr lang="en-US" altLang="zh-CN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ml</a:t>
            </a:r>
          </a:p>
        </p:txBody>
      </p:sp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975282"/>
              </p:ext>
            </p:extLst>
          </p:nvPr>
        </p:nvGraphicFramePr>
        <p:xfrm>
          <a:off x="713510" y="3359707"/>
          <a:ext cx="10515600" cy="164906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1836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319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1910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strike="noStrike" dirty="0"/>
                        <a:t>无水葡萄糖</a:t>
                      </a:r>
                      <a:endParaRPr lang="zh-CN" altLang="en-US" sz="2800" b="1" strike="noStrike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800" strike="noStrike" dirty="0"/>
                        <a:t>4 kcal/g</a:t>
                      </a:r>
                      <a:endParaRPr lang="zh-CN" altLang="en-US" sz="2800" b="1" strike="noStrike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95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strike="noStrike" dirty="0"/>
                        <a:t>葡萄糖</a:t>
                      </a:r>
                      <a:r>
                        <a:rPr lang="en-US" altLang="zh-CN" sz="2800" strike="noStrike" dirty="0"/>
                        <a:t>Dextrose</a:t>
                      </a:r>
                      <a:endParaRPr lang="zh-CN" altLang="en-US" sz="2800" b="1" strike="noStrike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800" strike="noStrike" dirty="0"/>
                        <a:t>3.4</a:t>
                      </a:r>
                      <a:r>
                        <a:rPr lang="en-US" altLang="zh-CN" sz="2800" strike="noStrike" baseline="0" dirty="0"/>
                        <a:t> kcal/g</a:t>
                      </a:r>
                      <a:endParaRPr lang="zh-CN" altLang="en-US" sz="2800" b="1" strike="noStrike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文本框 8"/>
          <p:cNvSpPr txBox="1"/>
          <p:nvPr/>
        </p:nvSpPr>
        <p:spPr>
          <a:xfrm>
            <a:off x="9253824" y="3168795"/>
            <a:ext cx="8155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X</a:t>
            </a:r>
            <a:endParaRPr lang="zh-CN" altLang="en-US" sz="72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382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960000"/>
                </a:solidFill>
              </a:rPr>
              <a:t>总能量是否包含氨基酸？</a:t>
            </a:r>
            <a:endParaRPr lang="en-US" dirty="0">
              <a:solidFill>
                <a:srgbClr val="960000"/>
              </a:solidFill>
            </a:endParaRPr>
          </a:p>
        </p:txBody>
      </p:sp>
      <p:sp>
        <p:nvSpPr>
          <p:cNvPr id="6" name="内容占位符 2"/>
          <p:cNvSpPr>
            <a:spLocks noGrp="1"/>
          </p:cNvSpPr>
          <p:nvPr>
            <p:ph idx="1"/>
          </p:nvPr>
        </p:nvSpPr>
        <p:spPr>
          <a:xfrm>
            <a:off x="512618" y="1378535"/>
            <a:ext cx="10972800" cy="452543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补充氨基酸的目的？</a:t>
            </a:r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00000"/>
              </a:lnSpc>
            </a:pP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我们的意愿能否控制身体的代谢？</a:t>
            </a:r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00000"/>
              </a:lnSpc>
            </a:pP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最终都要代谢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……</a:t>
            </a: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7" name="Picture 2" descr="https://ss0.bdstatic.com/70cFuHSh_Q1YnxGkpoWK1HF6hhy/it/u=3934738316,1125642204&amp;fm=26&amp;gp=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9419" y="3222680"/>
            <a:ext cx="7112617" cy="2681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48446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960000"/>
                </a:solidFill>
              </a:rPr>
              <a:t>氨基酸是否足够？</a:t>
            </a:r>
            <a:endParaRPr lang="en-US" dirty="0">
              <a:solidFill>
                <a:srgbClr val="960000"/>
              </a:solidFill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6278662"/>
              </p:ext>
            </p:extLst>
          </p:nvPr>
        </p:nvGraphicFramePr>
        <p:xfrm>
          <a:off x="825587" y="1444335"/>
          <a:ext cx="10514359" cy="411362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4531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612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4203">
                <a:tc gridSpan="2"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氨基酸需要量估算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420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正常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0.8-1.0 g/kg/day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420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轻度应激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1.0-1.2 g/kg/day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420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中度应激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1.2-1.5 g/kg/day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420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重度应激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1.5-2.0 g/kg/day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4203">
                <a:tc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420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0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肝性脑病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0.8-1.0 g/kg/day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420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肾损*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0.6-0.8 g/kg/day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31748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960000"/>
                </a:solidFill>
              </a:rPr>
              <a:t>非氮热卡分配是否适宜？</a:t>
            </a:r>
            <a:endParaRPr lang="en-US" dirty="0">
              <a:solidFill>
                <a:srgbClr val="960000"/>
              </a:solidFill>
            </a:endParaRPr>
          </a:p>
        </p:txBody>
      </p:sp>
      <p:sp>
        <p:nvSpPr>
          <p:cNvPr id="4" name="TextBox 2"/>
          <p:cNvSpPr txBox="1"/>
          <p:nvPr/>
        </p:nvSpPr>
        <p:spPr>
          <a:xfrm>
            <a:off x="7866289" y="1920750"/>
            <a:ext cx="43257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肿瘤患者恶液质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50%</a:t>
            </a:r>
          </a:p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呼吸系统疾病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50%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3"/>
          <p:cNvSpPr txBox="1"/>
          <p:nvPr/>
        </p:nvSpPr>
        <p:spPr>
          <a:xfrm>
            <a:off x="665874" y="5003525"/>
            <a:ext cx="6687901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latin typeface="Microsoft YaHei" charset="-122"/>
                <a:ea typeface="Microsoft YaHei" charset="-122"/>
                <a:cs typeface="Microsoft YaHei" charset="-122"/>
              </a:rPr>
              <a:t>脂肪超</a:t>
            </a:r>
            <a:r>
              <a:rPr lang="en-US" altLang="zh-CN" sz="3200" b="1" dirty="0">
                <a:latin typeface="Microsoft YaHei" charset="-122"/>
                <a:ea typeface="Microsoft YaHei" charset="-122"/>
                <a:cs typeface="Microsoft YaHei" charset="-122"/>
              </a:rPr>
              <a:t>60 %</a:t>
            </a:r>
            <a:r>
              <a:rPr lang="zh-CN" altLang="en-US" sz="3200" b="1" dirty="0">
                <a:latin typeface="Microsoft YaHei" charset="-122"/>
                <a:ea typeface="Microsoft YaHei" charset="-122"/>
                <a:cs typeface="Microsoft YaHei" charset="-122"/>
              </a:rPr>
              <a:t>，无法代谢</a:t>
            </a:r>
          </a:p>
        </p:txBody>
      </p:sp>
      <p:graphicFrame>
        <p:nvGraphicFramePr>
          <p:cNvPr id="7" name="图示 4"/>
          <p:cNvGraphicFramePr/>
          <p:nvPr>
            <p:extLst>
              <p:ext uri="{D42A27DB-BD31-4B8C-83A1-F6EECF244321}">
                <p14:modId xmlns:p14="http://schemas.microsoft.com/office/powerpoint/2010/main" val="363028745"/>
              </p:ext>
            </p:extLst>
          </p:nvPr>
        </p:nvGraphicFramePr>
        <p:xfrm>
          <a:off x="382575" y="1714436"/>
          <a:ext cx="7254501" cy="25670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84213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960000"/>
                </a:solidFill>
              </a:rPr>
              <a:t>是否稳定？</a:t>
            </a:r>
            <a:endParaRPr lang="en-US" dirty="0">
              <a:solidFill>
                <a:srgbClr val="960000"/>
              </a:solidFill>
            </a:endParaRPr>
          </a:p>
        </p:txBody>
      </p:sp>
      <p:sp>
        <p:nvSpPr>
          <p:cNvPr id="6" name="内容占位符 2"/>
          <p:cNvSpPr>
            <a:spLocks noGrp="1"/>
          </p:cNvSpPr>
          <p:nvPr>
            <p:ph idx="1"/>
          </p:nvPr>
        </p:nvSpPr>
        <p:spPr>
          <a:xfrm>
            <a:off x="512618" y="1272577"/>
            <a:ext cx="10972800" cy="452543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一价离子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&lt;150 </a:t>
            </a:r>
            <a:r>
              <a:rPr lang="en-US" altLang="zh-CN" sz="2400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mmol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/L</a:t>
            </a:r>
          </a:p>
          <a:p>
            <a:pPr>
              <a:lnSpc>
                <a:spcPct val="10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二价离子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&lt;10 </a:t>
            </a:r>
            <a:r>
              <a:rPr lang="en-US" altLang="zh-CN" sz="2400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mmol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/L</a:t>
            </a:r>
            <a:endParaRPr lang="zh-CN" altLang="en-US" sz="24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707882" y="1493871"/>
            <a:ext cx="10900928" cy="5255531"/>
            <a:chOff x="707882" y="1493871"/>
            <a:chExt cx="10900928" cy="5255531"/>
          </a:xfrm>
        </p:grpSpPr>
        <p:pic>
          <p:nvPicPr>
            <p:cNvPr id="8" name="Picture 3" descr="003 拷贝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7882" y="2862296"/>
              <a:ext cx="2362200" cy="2133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4" descr="001 拷贝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75556" y="1493871"/>
              <a:ext cx="2405063" cy="3502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5" descr="002 拷贝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0913" y="2862296"/>
              <a:ext cx="3900706" cy="2133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 Box 6"/>
            <p:cNvSpPr txBox="1">
              <a:spLocks noChangeArrowheads="1"/>
            </p:cNvSpPr>
            <p:nvPr/>
          </p:nvSpPr>
          <p:spPr bwMode="auto">
            <a:xfrm>
              <a:off x="4610751" y="5103164"/>
              <a:ext cx="2514600" cy="1646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kumimoji="0" lang="zh-CN" altLang="en-US" sz="2000" b="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改变表面电位的因素 </a:t>
              </a:r>
            </a:p>
            <a:p>
              <a:pPr eaLnBrk="1" hangingPunct="1">
                <a:buFontTx/>
                <a:buChar char="•"/>
              </a:pPr>
              <a:r>
                <a:rPr kumimoji="0" lang="zh-CN" altLang="en-US" sz="2000" b="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</a:t>
              </a:r>
              <a:r>
                <a:rPr kumimoji="0" lang="en-US" altLang="zh-CN" sz="2000" b="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pH </a:t>
              </a:r>
              <a:r>
                <a:rPr kumimoji="0" lang="zh-CN" altLang="en-US" sz="2000" b="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降低</a:t>
              </a:r>
            </a:p>
            <a:p>
              <a:pPr eaLnBrk="1" hangingPunct="1">
                <a:buFontTx/>
                <a:buChar char="•"/>
              </a:pPr>
              <a:r>
                <a:rPr kumimoji="0" lang="zh-CN" altLang="en-US" sz="2000" b="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添加电解质</a:t>
              </a:r>
            </a:p>
            <a:p>
              <a:pPr eaLnBrk="1" hangingPunct="1">
                <a:buFontTx/>
                <a:buChar char="•"/>
              </a:pPr>
              <a:r>
                <a:rPr kumimoji="0" lang="zh-CN" altLang="en-US" sz="2000" b="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乳粒变大</a:t>
              </a:r>
            </a:p>
            <a:p>
              <a:pPr eaLnBrk="1" hangingPunct="1">
                <a:spcBef>
                  <a:spcPct val="50000"/>
                </a:spcBef>
              </a:pPr>
              <a:endParaRPr kumimoji="0" lang="en-US" altLang="zh-CN" sz="1400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2" name="Text Box 7"/>
            <p:cNvSpPr txBox="1">
              <a:spLocks noChangeArrowheads="1"/>
            </p:cNvSpPr>
            <p:nvPr/>
          </p:nvSpPr>
          <p:spPr bwMode="auto">
            <a:xfrm>
              <a:off x="1057059" y="5080849"/>
              <a:ext cx="2514600" cy="1646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kumimoji="0" lang="zh-CN" altLang="en-US" sz="2000" b="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乳粒表面电位 </a:t>
              </a:r>
            </a:p>
            <a:p>
              <a:pPr eaLnBrk="1" hangingPunct="1">
                <a:buFontTx/>
                <a:buChar char="•"/>
              </a:pPr>
              <a:r>
                <a:rPr kumimoji="0" lang="zh-CN" altLang="en-US" sz="2000" b="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乳化剂</a:t>
              </a:r>
            </a:p>
            <a:p>
              <a:pPr eaLnBrk="1" hangingPunct="1">
                <a:buFontTx/>
                <a:buChar char="•"/>
              </a:pPr>
              <a:r>
                <a:rPr kumimoji="0" lang="zh-CN" altLang="en-US" sz="2000" b="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</a:t>
              </a:r>
              <a:r>
                <a:rPr kumimoji="0" lang="en-US" altLang="zh-CN" sz="2000" b="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pH 8</a:t>
              </a:r>
            </a:p>
            <a:p>
              <a:pPr eaLnBrk="1" hangingPunct="1">
                <a:buFontTx/>
                <a:buChar char="•"/>
              </a:pPr>
              <a:r>
                <a:rPr kumimoji="0" lang="en-US" altLang="zh-CN" sz="2000" b="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-35mV</a:t>
              </a:r>
            </a:p>
            <a:p>
              <a:pPr eaLnBrk="1" hangingPunct="1">
                <a:spcBef>
                  <a:spcPct val="50000"/>
                </a:spcBef>
              </a:pPr>
              <a:endParaRPr kumimoji="0" lang="en-US" altLang="zh-CN" sz="1400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1" name="Text Box 16"/>
            <p:cNvSpPr txBox="1">
              <a:spLocks noChangeArrowheads="1"/>
            </p:cNvSpPr>
            <p:nvPr/>
          </p:nvSpPr>
          <p:spPr bwMode="auto">
            <a:xfrm>
              <a:off x="9094210" y="5145828"/>
              <a:ext cx="2514600" cy="677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kumimoji="0" lang="zh-CN" altLang="en-US" sz="2000" b="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脂肪乳析出过程</a:t>
              </a:r>
            </a:p>
            <a:p>
              <a:pPr eaLnBrk="1" hangingPunct="1">
                <a:spcBef>
                  <a:spcPct val="50000"/>
                </a:spcBef>
              </a:pPr>
              <a:endParaRPr kumimoji="0" lang="en-US" altLang="zh-CN" sz="1200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9058930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960000"/>
                </a:solidFill>
              </a:rPr>
              <a:t>肠外营养的处方审核要点</a:t>
            </a:r>
            <a:endParaRPr lang="en-US" dirty="0">
              <a:solidFill>
                <a:srgbClr val="960000"/>
              </a:solidFill>
            </a:endParaRPr>
          </a:p>
        </p:txBody>
      </p:sp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630381" y="1187624"/>
            <a:ext cx="10515600" cy="5268594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8" tIns="45714" rIns="91428" bIns="45714" numCol="1" rtlCol="0" anchor="t" anchorCtr="0" compatLnSpc="1">
            <a:prstTxWarp prst="textNoShape">
              <a:avLst/>
            </a:prstTxWarp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是否符合肠外营养适应证</a:t>
            </a:r>
            <a:endParaRPr lang="en-US" altLang="zh-CN" sz="24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是否有其他药物</a:t>
            </a:r>
            <a:endParaRPr lang="en-US" altLang="zh-CN" sz="24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必要组分有无缺失</a:t>
            </a:r>
            <a:endParaRPr lang="en-US" altLang="zh-CN" sz="24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液量是否足够</a:t>
            </a:r>
            <a:endParaRPr lang="en-US" altLang="zh-CN" sz="24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途径选择是否合适</a:t>
            </a:r>
            <a:endParaRPr lang="en-US" altLang="zh-CN" sz="24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患者疾病、生理情况（可参考相关指南）</a:t>
            </a:r>
            <a:endParaRPr lang="en-US" altLang="zh-CN" sz="24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971550" lvl="1" indent="-51435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zh-CN" altLang="en-US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制剂选择</a:t>
            </a:r>
            <a:endParaRPr lang="en-US" altLang="zh-CN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971550" lvl="1" indent="-51435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zh-CN" altLang="en-US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能量合理性</a:t>
            </a:r>
            <a:endParaRPr lang="en-US" altLang="zh-CN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971550" lvl="1" indent="-51435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zh-CN" altLang="en-US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氨基酸是否足够</a:t>
            </a:r>
            <a:endParaRPr lang="en-US" altLang="zh-CN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971550" lvl="1" indent="-51435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zh-CN" altLang="en-US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糖脂比</a:t>
            </a:r>
            <a:endParaRPr lang="en-US" altLang="zh-CN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相容性与稳定性</a:t>
            </a:r>
            <a:endParaRPr lang="en-US" altLang="zh-CN" sz="24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endParaRPr lang="en-US" altLang="zh-CN" sz="24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endParaRPr lang="en-US" altLang="zh-CN" sz="24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endParaRPr lang="en-US" sz="24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439099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960000"/>
                </a:solidFill>
              </a:rPr>
              <a:t>小结</a:t>
            </a:r>
            <a:endParaRPr lang="en-US" dirty="0">
              <a:solidFill>
                <a:srgbClr val="960000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5382" y="1187624"/>
            <a:ext cx="5350307" cy="5168397"/>
          </a:xfrm>
          <a:prstGeom prst="rect">
            <a:avLst/>
          </a:prstGeom>
        </p:spPr>
      </p:pic>
      <p:graphicFrame>
        <p:nvGraphicFramePr>
          <p:cNvPr id="7" name="图示 6"/>
          <p:cNvGraphicFramePr/>
          <p:nvPr>
            <p:extLst/>
          </p:nvPr>
        </p:nvGraphicFramePr>
        <p:xfrm>
          <a:off x="443345" y="1187624"/>
          <a:ext cx="5624946" cy="54301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657637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661182" y="1143000"/>
            <a:ext cx="10311618" cy="52578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华文中宋" charset="0"/>
              </a:rPr>
              <a:t>患者，男，</a:t>
            </a:r>
            <a:r>
              <a:rPr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华文中宋" charset="0"/>
              </a:rPr>
              <a:t>73</a:t>
            </a: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华文中宋" charset="0"/>
              </a:rPr>
              <a:t>岁，因大便发黑</a:t>
            </a:r>
            <a:r>
              <a:rPr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华文中宋" charset="0"/>
              </a:rPr>
              <a:t>3</a:t>
            </a: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华文中宋" charset="0"/>
              </a:rPr>
              <a:t>个月入院。查体：身高</a:t>
            </a:r>
            <a:r>
              <a:rPr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华文中宋" charset="0"/>
              </a:rPr>
              <a:t>170cm</a:t>
            </a: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华文中宋" charset="0"/>
              </a:rPr>
              <a:t>，体重</a:t>
            </a:r>
            <a:r>
              <a:rPr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华文中宋" charset="0"/>
              </a:rPr>
              <a:t>60kg</a:t>
            </a: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华文中宋" charset="0"/>
              </a:rPr>
              <a:t>。食欲略有下降，入院前</a:t>
            </a:r>
            <a:r>
              <a:rPr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华文中宋" charset="0"/>
              </a:rPr>
              <a:t>3</a:t>
            </a: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华文中宋" charset="0"/>
              </a:rPr>
              <a:t>个月内体重下降</a:t>
            </a:r>
            <a:r>
              <a:rPr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华文中宋" charset="0"/>
              </a:rPr>
              <a:t>5kg</a:t>
            </a: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华文中宋" charset="0"/>
              </a:rPr>
              <a:t>。胃镜发现胃小弯有肿物伴出血</a:t>
            </a:r>
            <a:r>
              <a:rPr lang="zh-CN" altLang="en-US" sz="1800" b="1" dirty="0">
                <a:latin typeface="微软雅黑" panose="020B0503020204020204" pitchFamily="34" charset="-122"/>
                <a:cs typeface="华文中宋" charset="0"/>
              </a:rPr>
              <a:t>。入院后置入</a:t>
            </a:r>
            <a:r>
              <a:rPr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PICC</a:t>
            </a: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800" b="1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拟于在</a:t>
            </a:r>
            <a:r>
              <a:rPr lang="en-US" altLang="zh-CN" sz="1800" b="1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6d</a:t>
            </a:r>
            <a:r>
              <a:rPr lang="zh-CN" altLang="en-US" sz="1800" b="1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后行胃大部切除术</a:t>
            </a: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kumimoji="1"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辅助检查：</a:t>
            </a:r>
            <a:endParaRPr kumimoji="1" lang="en-US" altLang="zh-CN" sz="1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kumimoji="1" lang="en-US" altLang="zh-CN" sz="1800" b="1" dirty="0">
              <a:latin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kumimoji="1" lang="en-US" altLang="zh-CN" sz="1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kumimoji="1" lang="en-US" altLang="zh-CN" sz="1800" b="1" dirty="0">
              <a:latin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kumimoji="1" lang="en-US" altLang="zh-CN" sz="1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kumimoji="1" lang="en-US" altLang="zh-CN" sz="1800" b="1" dirty="0">
              <a:latin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kumimoji="1" lang="en-US" altLang="zh-CN" sz="1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EE9BB0C5-E458-47DF-9C9C-64565A4113DB}"/>
              </a:ext>
            </a:extLst>
          </p:cNvPr>
          <p:cNvSpPr txBox="1">
            <a:spLocks/>
          </p:cNvSpPr>
          <p:nvPr/>
        </p:nvSpPr>
        <p:spPr>
          <a:xfrm>
            <a:off x="1327487" y="396383"/>
            <a:ext cx="7600882" cy="45558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3600" b="1" dirty="0">
                <a:solidFill>
                  <a:srgbClr val="89070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案例信息</a:t>
            </a:r>
            <a:endParaRPr lang="en-US" sz="3600" b="1" dirty="0">
              <a:solidFill>
                <a:srgbClr val="89070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6" name="内容占位符 7">
            <a:extLst>
              <a:ext uri="{FF2B5EF4-FFF2-40B4-BE49-F238E27FC236}">
                <a16:creationId xmlns:a16="http://schemas.microsoft.com/office/drawing/2014/main" id="{AF297231-3FC6-41B2-AEE3-BF0D82F326A8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921741" y="3072949"/>
          <a:ext cx="4800000" cy="2823100"/>
        </p:xfrm>
        <a:graphic>
          <a:graphicData uri="http://schemas.openxmlformats.org/drawingml/2006/table">
            <a:tbl>
              <a:tblPr firstRow="1" bandRow="1">
                <a:tableStyleId>{EB9631B5-78F2-41C9-869B-9F39066F8104}</a:tableStyleId>
              </a:tblPr>
              <a:tblGrid>
                <a:gridCol w="240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0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373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项目</a:t>
                      </a:r>
                    </a:p>
                  </a:txBody>
                  <a:tcPr marL="51293" marR="51293" marT="19235" marB="19235" anchor="ctr">
                    <a:solidFill>
                      <a:srgbClr val="89070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结果</a:t>
                      </a:r>
                    </a:p>
                  </a:txBody>
                  <a:tcPr marL="51293" marR="51293" marT="19235" marB="19235" anchor="ctr">
                    <a:solidFill>
                      <a:srgbClr val="89070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373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kern="1200" baseline="0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WBC (×10</a:t>
                      </a:r>
                      <a:r>
                        <a:rPr lang="en-US" altLang="zh-CN" sz="1600" b="1" kern="1200" baseline="30000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9</a:t>
                      </a:r>
                      <a:r>
                        <a:rPr lang="en-US" altLang="zh-CN" sz="1600" b="1" kern="1200" baseline="0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/L) </a:t>
                      </a:r>
                      <a:endParaRPr lang="en-US" altLang="zh-CN" sz="1600" b="1" kern="1200" baseline="0" dirty="0">
                        <a:solidFill>
                          <a:srgbClr val="FF0000"/>
                        </a:solidFill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51293" marR="51293" marT="19235" marB="192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solidFill>
                            <a:srgbClr val="FF0000"/>
                          </a:solidFill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25.44   ↑</a:t>
                      </a:r>
                      <a:endParaRPr lang="zh-CN" altLang="en-US" sz="1600" b="1" dirty="0">
                        <a:solidFill>
                          <a:srgbClr val="FF0000"/>
                        </a:solidFill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51293" marR="51293" marT="19235" marB="1923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373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1" kern="1200" baseline="0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NEUT(%)</a:t>
                      </a:r>
                      <a:endParaRPr lang="en-US" altLang="zh-CN" sz="1600" b="1" kern="1200" baseline="0" dirty="0">
                        <a:solidFill>
                          <a:srgbClr val="FF0000"/>
                        </a:solidFill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51293" marR="51293" marT="19235" marB="19235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1" dirty="0">
                          <a:solidFill>
                            <a:srgbClr val="FF0000"/>
                          </a:solidFill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96.10   ↑</a:t>
                      </a:r>
                      <a:endParaRPr lang="zh-CN" altLang="en-US" sz="1600" b="1" dirty="0">
                        <a:solidFill>
                          <a:srgbClr val="FF0000"/>
                        </a:solidFill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51293" marR="51293" marT="19235" marB="1923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373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1" kern="1200" baseline="0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PA (mg/L) </a:t>
                      </a:r>
                      <a:endParaRPr lang="en-US" altLang="zh-CN" sz="1600" b="1" kern="1200" baseline="0" dirty="0">
                        <a:solidFill>
                          <a:schemeClr val="dk1"/>
                        </a:solidFill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51293" marR="51293" marT="19235" marB="192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406.80</a:t>
                      </a:r>
                      <a:endParaRPr lang="zh-CN" altLang="en-US" sz="1600" b="1" dirty="0">
                        <a:solidFill>
                          <a:schemeClr val="tx1"/>
                        </a:solidFill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51293" marR="51293" marT="19235" marB="1923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373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1" kern="1200" baseline="0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TP (g/L) </a:t>
                      </a:r>
                      <a:endParaRPr lang="en-US" altLang="zh-CN" sz="1600" b="1" kern="1200" baseline="0" dirty="0">
                        <a:solidFill>
                          <a:schemeClr val="dk1"/>
                        </a:solidFill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51293" marR="51293" marT="19235" marB="192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74.70</a:t>
                      </a:r>
                      <a:endParaRPr lang="zh-CN" altLang="en-US" sz="1600" b="1" dirty="0">
                        <a:solidFill>
                          <a:schemeClr val="tx1"/>
                        </a:solidFill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51293" marR="51293" marT="19235" marB="1923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373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1" kern="1200" baseline="0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ALB (g/L) </a:t>
                      </a:r>
                      <a:endParaRPr lang="en-US" altLang="zh-CN" sz="1600" b="1" kern="1200" baseline="0" dirty="0">
                        <a:solidFill>
                          <a:schemeClr val="dk1"/>
                        </a:solidFill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51293" marR="51293" marT="19235" marB="192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41.30</a:t>
                      </a:r>
                      <a:endParaRPr lang="zh-CN" altLang="en-US" sz="1600" b="1" dirty="0">
                        <a:solidFill>
                          <a:schemeClr val="tx1"/>
                        </a:solidFill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51293" marR="51293" marT="19235" marB="19235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373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1" kern="1200" baseline="0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ALT(IU/L) </a:t>
                      </a:r>
                      <a:endParaRPr lang="en-US" altLang="zh-CN" sz="1600" b="1" kern="1200" baseline="0" dirty="0">
                        <a:solidFill>
                          <a:schemeClr val="dk1"/>
                        </a:solidFill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51293" marR="51293" marT="19235" marB="19235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14.90</a:t>
                      </a:r>
                      <a:endParaRPr lang="zh-CN" altLang="en-US" sz="1600" b="1" dirty="0">
                        <a:solidFill>
                          <a:schemeClr val="tx1"/>
                        </a:solidFill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51293" marR="51293" marT="19235" marB="19235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373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1" kern="1200" baseline="0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AST (IU/L) </a:t>
                      </a:r>
                      <a:endParaRPr lang="en-US" altLang="zh-CN" sz="1600" b="1" kern="1200" baseline="0" dirty="0">
                        <a:solidFill>
                          <a:schemeClr val="dk1"/>
                        </a:solidFill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51293" marR="51293" marT="19235" marB="19235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1" dirty="0">
                          <a:solidFill>
                            <a:srgbClr val="FF0000"/>
                          </a:solidFill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14.20   ↓</a:t>
                      </a:r>
                      <a:endParaRPr lang="zh-CN" altLang="en-US" sz="1600" b="1" dirty="0">
                        <a:solidFill>
                          <a:srgbClr val="FF0000"/>
                        </a:solidFill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51293" marR="51293" marT="19235" marB="19235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373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1" kern="1200" baseline="0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ALP(IU/L) </a:t>
                      </a:r>
                      <a:endParaRPr lang="en-US" altLang="zh-CN" sz="1600" b="1" kern="1200" baseline="0" dirty="0">
                        <a:solidFill>
                          <a:schemeClr val="dk1"/>
                        </a:solidFill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51293" marR="51293" marT="19235" marB="192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69.50</a:t>
                      </a:r>
                      <a:endParaRPr lang="zh-CN" altLang="en-US" sz="1600" b="1" dirty="0">
                        <a:solidFill>
                          <a:schemeClr val="tx1"/>
                        </a:solidFill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51293" marR="51293" marT="19235" marB="19235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373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1" kern="1200" baseline="0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TBIL (</a:t>
                      </a:r>
                      <a:r>
                        <a:rPr lang="en-US" altLang="zh-CN" sz="1600" b="1" kern="1200" baseline="0" dirty="0" err="1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umol</a:t>
                      </a:r>
                      <a:r>
                        <a:rPr lang="en-US" altLang="zh-CN" sz="1600" b="1" kern="1200" baseline="0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/L) </a:t>
                      </a:r>
                      <a:endParaRPr lang="zh-CN" altLang="en-US" sz="16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51293" marR="51293" marT="19235" marB="192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16.50</a:t>
                      </a:r>
                      <a:endParaRPr lang="zh-CN" altLang="en-US" sz="1600" b="1" dirty="0">
                        <a:solidFill>
                          <a:schemeClr val="tx1"/>
                        </a:solidFill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51293" marR="51293" marT="19235" marB="19235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7" name="内容占位符 7">
            <a:extLst>
              <a:ext uri="{FF2B5EF4-FFF2-40B4-BE49-F238E27FC236}">
                <a16:creationId xmlns:a16="http://schemas.microsoft.com/office/drawing/2014/main" id="{13F05914-FD57-4B8D-A880-4829951AC801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6262673" y="3072946"/>
          <a:ext cx="4800000" cy="2823100"/>
        </p:xfrm>
        <a:graphic>
          <a:graphicData uri="http://schemas.openxmlformats.org/drawingml/2006/table">
            <a:tbl>
              <a:tblPr firstRow="1" bandRow="1">
                <a:tableStyleId>{EB9631B5-78F2-41C9-869B-9F39066F8104}</a:tableStyleId>
              </a:tblPr>
              <a:tblGrid>
                <a:gridCol w="240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0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231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项目</a:t>
                      </a:r>
                    </a:p>
                  </a:txBody>
                  <a:tcPr marL="51293" marR="51293" marT="19235" marB="19235" anchor="ctr">
                    <a:solidFill>
                      <a:srgbClr val="89070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结果</a:t>
                      </a:r>
                    </a:p>
                  </a:txBody>
                  <a:tcPr marL="51293" marR="51293" marT="19235" marB="19235" anchor="ctr">
                    <a:solidFill>
                      <a:srgbClr val="89070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231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kern="1200" baseline="0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BUN (</a:t>
                      </a:r>
                      <a:r>
                        <a:rPr lang="en-US" altLang="zh-CN" sz="1600" b="1" kern="1200" baseline="0" dirty="0" err="1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mmol</a:t>
                      </a:r>
                      <a:r>
                        <a:rPr lang="en-US" altLang="zh-CN" sz="1600" b="1" kern="1200" baseline="0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/L)</a:t>
                      </a:r>
                      <a:endParaRPr lang="en-US" altLang="zh-CN" sz="1600" b="1" kern="1200" baseline="0" dirty="0">
                        <a:solidFill>
                          <a:schemeClr val="dk1"/>
                        </a:solidFill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51293" marR="51293" marT="19235" marB="192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4.72</a:t>
                      </a:r>
                      <a:endParaRPr lang="zh-CN" altLang="en-US" sz="1600" b="1" dirty="0">
                        <a:solidFill>
                          <a:schemeClr val="tx1"/>
                        </a:solidFill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51293" marR="51293" marT="19235" marB="1923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231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1" kern="1200" baseline="0" dirty="0" err="1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SCr</a:t>
                      </a:r>
                      <a:r>
                        <a:rPr lang="en-US" altLang="zh-CN" sz="1600" b="1" kern="1200" baseline="0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 (</a:t>
                      </a:r>
                      <a:r>
                        <a:rPr lang="en-US" altLang="zh-CN" sz="1600" b="1" kern="1200" baseline="0" dirty="0" err="1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umol</a:t>
                      </a:r>
                      <a:r>
                        <a:rPr lang="en-US" altLang="zh-CN" sz="1600" b="1" kern="1200" baseline="0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/L)</a:t>
                      </a:r>
                      <a:endParaRPr lang="en-US" altLang="zh-CN" sz="1600" b="1" kern="1200" baseline="0" dirty="0">
                        <a:solidFill>
                          <a:schemeClr val="dk1"/>
                        </a:solidFill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51293" marR="51293" marT="19235" marB="19235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86.30</a:t>
                      </a:r>
                      <a:endParaRPr lang="zh-CN" altLang="en-US" sz="1600" b="1" dirty="0">
                        <a:solidFill>
                          <a:schemeClr val="tx1"/>
                        </a:solidFill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51293" marR="51293" marT="19235" marB="1923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231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1" kern="1200" baseline="0" dirty="0" err="1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Glu</a:t>
                      </a:r>
                      <a:r>
                        <a:rPr lang="en-US" altLang="zh-CN" sz="1600" b="1" kern="1200" baseline="0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 (</a:t>
                      </a:r>
                      <a:r>
                        <a:rPr lang="en-US" altLang="zh-CN" sz="1600" b="1" kern="1200" baseline="0" dirty="0" err="1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mmol</a:t>
                      </a:r>
                      <a:r>
                        <a:rPr lang="en-US" altLang="zh-CN" sz="1600" b="1" kern="1200" baseline="0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/L)</a:t>
                      </a:r>
                      <a:endParaRPr lang="en-US" altLang="zh-CN" sz="1600" b="1" kern="1200" baseline="0" dirty="0">
                        <a:solidFill>
                          <a:srgbClr val="FF0000"/>
                        </a:solidFill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51293" marR="51293" marT="19235" marB="192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solidFill>
                            <a:srgbClr val="FF0000"/>
                          </a:solidFill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8.3 </a:t>
                      </a:r>
                      <a:r>
                        <a:rPr lang="zh-CN" altLang="en-US" sz="1600" b="1" baseline="0" dirty="0">
                          <a:solidFill>
                            <a:srgbClr val="FF0000"/>
                          </a:solidFill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 </a:t>
                      </a:r>
                      <a:r>
                        <a:rPr lang="en-US" altLang="zh-CN" sz="1600" b="1" dirty="0">
                          <a:solidFill>
                            <a:srgbClr val="FF0000"/>
                          </a:solidFill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↑</a:t>
                      </a:r>
                      <a:endParaRPr lang="zh-CN" altLang="en-US" sz="1600" b="1" dirty="0">
                        <a:solidFill>
                          <a:srgbClr val="FF0000"/>
                        </a:solidFill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51293" marR="51293" marT="19235" marB="1923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231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1" kern="1200" baseline="0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K (</a:t>
                      </a:r>
                      <a:r>
                        <a:rPr lang="en-US" altLang="zh-CN" sz="1600" b="1" kern="1200" baseline="0" dirty="0" err="1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mmol</a:t>
                      </a:r>
                      <a:r>
                        <a:rPr lang="en-US" altLang="zh-CN" sz="1600" b="1" kern="1200" baseline="0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/L)</a:t>
                      </a:r>
                      <a:endParaRPr lang="en-US" altLang="zh-CN" sz="1600" b="1" kern="1200" baseline="0" dirty="0">
                        <a:solidFill>
                          <a:schemeClr val="dk1"/>
                        </a:solidFill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51293" marR="51293" marT="19235" marB="192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4.40</a:t>
                      </a:r>
                      <a:endParaRPr lang="zh-CN" altLang="en-US" sz="1600" b="1" dirty="0">
                        <a:solidFill>
                          <a:schemeClr val="tx1"/>
                        </a:solidFill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51293" marR="51293" marT="19235" marB="1923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231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1" kern="1200" baseline="0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Na (</a:t>
                      </a:r>
                      <a:r>
                        <a:rPr lang="en-US" altLang="zh-CN" sz="1600" b="1" kern="1200" baseline="0" dirty="0" err="1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mmol</a:t>
                      </a:r>
                      <a:r>
                        <a:rPr lang="en-US" altLang="zh-CN" sz="1600" b="1" kern="1200" baseline="0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/L)</a:t>
                      </a:r>
                      <a:endParaRPr lang="en-US" altLang="zh-CN" sz="1600" b="1" kern="1200" baseline="0" dirty="0">
                        <a:solidFill>
                          <a:schemeClr val="dk1"/>
                        </a:solidFill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51293" marR="51293" marT="19235" marB="192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141.00</a:t>
                      </a:r>
                      <a:endParaRPr lang="zh-CN" altLang="en-US" sz="1600" b="1" dirty="0">
                        <a:solidFill>
                          <a:schemeClr val="tx1"/>
                        </a:solidFill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51293" marR="51293" marT="19235" marB="19235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231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1" kern="1200" baseline="0" dirty="0" err="1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Cl</a:t>
                      </a:r>
                      <a:r>
                        <a:rPr lang="en-US" altLang="zh-CN" sz="1600" b="1" kern="1200" baseline="0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 (</a:t>
                      </a:r>
                      <a:r>
                        <a:rPr lang="en-US" altLang="zh-CN" sz="1600" b="1" kern="1200" baseline="0" dirty="0" err="1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mmol</a:t>
                      </a:r>
                      <a:r>
                        <a:rPr lang="en-US" altLang="zh-CN" sz="1600" b="1" kern="1200" baseline="0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/L)</a:t>
                      </a:r>
                      <a:endParaRPr lang="en-US" altLang="zh-CN" sz="1600" b="1" kern="1200" baseline="0" dirty="0">
                        <a:solidFill>
                          <a:schemeClr val="dk1"/>
                        </a:solidFill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51293" marR="51293" marT="19235" marB="19235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102.00</a:t>
                      </a:r>
                      <a:endParaRPr lang="zh-CN" altLang="en-US" sz="1600" b="1" dirty="0">
                        <a:solidFill>
                          <a:schemeClr val="tx1"/>
                        </a:solidFill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51293" marR="51293" marT="19235" marB="19235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231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1" kern="1200" baseline="0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Ca (</a:t>
                      </a:r>
                      <a:r>
                        <a:rPr lang="en-US" altLang="zh-CN" sz="1600" b="1" kern="1200" baseline="0" dirty="0" err="1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mmol</a:t>
                      </a:r>
                      <a:r>
                        <a:rPr lang="en-US" altLang="zh-CN" sz="1600" b="1" kern="1200" baseline="0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/L)</a:t>
                      </a:r>
                      <a:endParaRPr lang="en-US" altLang="zh-CN" sz="1600" b="1" kern="1200" baseline="0" dirty="0">
                        <a:solidFill>
                          <a:schemeClr val="dk1"/>
                        </a:solidFill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51293" marR="51293" marT="19235" marB="19235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2.37</a:t>
                      </a:r>
                      <a:endParaRPr lang="zh-CN" altLang="en-US" sz="1600" b="1" dirty="0">
                        <a:solidFill>
                          <a:schemeClr val="tx1"/>
                        </a:solidFill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51293" marR="51293" marT="19235" marB="19235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231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1" kern="1200" baseline="0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P(</a:t>
                      </a:r>
                      <a:r>
                        <a:rPr lang="en-US" altLang="zh-CN" sz="1600" b="1" kern="1200" baseline="0" dirty="0" err="1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mmol</a:t>
                      </a:r>
                      <a:r>
                        <a:rPr lang="en-US" altLang="zh-CN" sz="1600" b="1" kern="1200" baseline="0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/L)</a:t>
                      </a:r>
                      <a:endParaRPr lang="en-US" altLang="zh-CN" sz="1600" b="1" kern="1200" baseline="0" dirty="0">
                        <a:solidFill>
                          <a:schemeClr val="dk1"/>
                        </a:solidFill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51293" marR="51293" marT="19235" marB="192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1.05</a:t>
                      </a:r>
                      <a:endParaRPr lang="zh-CN" altLang="en-US" sz="1600" b="1" dirty="0">
                        <a:solidFill>
                          <a:schemeClr val="tx1"/>
                        </a:solidFill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51293" marR="51293" marT="19235" marB="19235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231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1" kern="1200" baseline="0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Mg (</a:t>
                      </a:r>
                      <a:r>
                        <a:rPr lang="en-US" altLang="zh-CN" sz="1600" b="1" kern="1200" baseline="0" dirty="0" err="1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mmol</a:t>
                      </a:r>
                      <a:r>
                        <a:rPr lang="en-US" altLang="zh-CN" sz="1600" b="1" kern="1200" baseline="0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/L)</a:t>
                      </a:r>
                      <a:endParaRPr lang="zh-CN" altLang="en-US" sz="16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51293" marR="51293" marT="19235" marB="192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0.92</a:t>
                      </a:r>
                      <a:endParaRPr lang="zh-CN" altLang="en-US" sz="1600" b="1" dirty="0">
                        <a:solidFill>
                          <a:schemeClr val="tx1"/>
                        </a:solidFill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51293" marR="51293" marT="19235" marB="19235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66658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661182" y="1143000"/>
            <a:ext cx="10311618" cy="45259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华文中宋" charset="0"/>
              </a:rPr>
              <a:t>患者，男，</a:t>
            </a:r>
            <a:r>
              <a:rPr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华文中宋" charset="0"/>
              </a:rPr>
              <a:t>73</a:t>
            </a: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华文中宋" charset="0"/>
              </a:rPr>
              <a:t>岁，因大便发黑</a:t>
            </a:r>
            <a:r>
              <a:rPr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华文中宋" charset="0"/>
              </a:rPr>
              <a:t>3</a:t>
            </a: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华文中宋" charset="0"/>
              </a:rPr>
              <a:t>个月入院。查体：身高</a:t>
            </a:r>
            <a:r>
              <a:rPr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华文中宋" charset="0"/>
              </a:rPr>
              <a:t>170cm</a:t>
            </a: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华文中宋" charset="0"/>
              </a:rPr>
              <a:t>，体重</a:t>
            </a:r>
            <a:r>
              <a:rPr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华文中宋" charset="0"/>
              </a:rPr>
              <a:t>60kg</a:t>
            </a: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华文中宋" charset="0"/>
              </a:rPr>
              <a:t>。食欲略有下降，入院前</a:t>
            </a:r>
            <a:r>
              <a:rPr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华文中宋" charset="0"/>
              </a:rPr>
              <a:t>3</a:t>
            </a: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华文中宋" charset="0"/>
              </a:rPr>
              <a:t>个月内体重下降</a:t>
            </a:r>
            <a:r>
              <a:rPr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华文中宋" charset="0"/>
              </a:rPr>
              <a:t>5kg</a:t>
            </a: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华文中宋" charset="0"/>
              </a:rPr>
              <a:t>。胃镜发现胃小弯有肿物伴出血</a:t>
            </a:r>
            <a:r>
              <a:rPr lang="zh-CN" altLang="en-US" sz="1800" b="1" dirty="0">
                <a:latin typeface="微软雅黑" panose="020B0503020204020204" pitchFamily="34" charset="-122"/>
                <a:cs typeface="华文中宋" charset="0"/>
              </a:rPr>
              <a:t>。</a:t>
            </a: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入院后置入</a:t>
            </a:r>
            <a:r>
              <a:rPr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PICC</a:t>
            </a: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，拟于在</a:t>
            </a:r>
            <a:r>
              <a:rPr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6d</a:t>
            </a: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后行</a:t>
            </a:r>
            <a:r>
              <a:rPr lang="zh-CN" altLang="en-US" sz="1800" b="1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cs typeface="华文中宋" charset="0"/>
              </a:rPr>
              <a:t>胃大部切除术</a:t>
            </a:r>
            <a:r>
              <a:rPr lang="zh-CN" altLang="en-US" sz="1800" b="1" dirty="0">
                <a:latin typeface="微软雅黑" panose="020B0503020204020204" pitchFamily="34" charset="-122"/>
                <a:cs typeface="华文中宋" charset="0"/>
              </a:rPr>
              <a:t>。 </a:t>
            </a:r>
            <a:endParaRPr lang="en-US" altLang="zh-CN" sz="1800" b="1" dirty="0">
              <a:latin typeface="微软雅黑" panose="020B0503020204020204" pitchFamily="34" charset="-122"/>
              <a:cs typeface="华文中宋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华文中宋" charset="0"/>
                <a:sym typeface="微软雅黑" pitchFamily="34" charset="-122"/>
              </a:rPr>
              <a:t>Step1: </a:t>
            </a: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华文中宋" charset="0"/>
                <a:sym typeface="微软雅黑" pitchFamily="34" charset="-122"/>
              </a:rPr>
              <a:t>是否有营养风险筛查？</a:t>
            </a:r>
            <a:endParaRPr lang="en-US" altLang="zh-CN" sz="1800" b="1" dirty="0">
              <a:latin typeface="微软雅黑" panose="020B0503020204020204" pitchFamily="34" charset="-122"/>
              <a:ea typeface="微软雅黑" panose="020B0503020204020204" pitchFamily="34" charset="-122"/>
              <a:cs typeface="华文中宋" charset="0"/>
              <a:sym typeface="微软雅黑" pitchFamily="34" charset="-122"/>
            </a:endParaRPr>
          </a:p>
          <a:p>
            <a:pPr>
              <a:lnSpc>
                <a:spcPct val="150000"/>
              </a:lnSpc>
            </a:pPr>
            <a:endParaRPr kumimoji="1" lang="zh-CN" altLang="en-US" sz="1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456A7CA-E6EC-449C-9827-4F53CE8241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3963"/>
          <a:stretch/>
        </p:blipFill>
        <p:spPr>
          <a:xfrm>
            <a:off x="4994030" y="2257480"/>
            <a:ext cx="6293314" cy="4313160"/>
          </a:xfrm>
          <a:prstGeom prst="rect">
            <a:avLst/>
          </a:prstGeom>
        </p:spPr>
      </p:pic>
      <p:sp>
        <p:nvSpPr>
          <p:cNvPr id="6" name="内容占位符 2">
            <a:extLst>
              <a:ext uri="{FF2B5EF4-FFF2-40B4-BE49-F238E27FC236}">
                <a16:creationId xmlns:a16="http://schemas.microsoft.com/office/drawing/2014/main" id="{C700D7A8-1FF5-450B-B40C-B8691ED64A80}"/>
              </a:ext>
            </a:extLst>
          </p:cNvPr>
          <p:cNvSpPr txBox="1">
            <a:spLocks/>
          </p:cNvSpPr>
          <p:nvPr/>
        </p:nvSpPr>
        <p:spPr>
          <a:xfrm>
            <a:off x="1327487" y="396383"/>
            <a:ext cx="7600882" cy="45558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3600" b="1" dirty="0">
                <a:solidFill>
                  <a:srgbClr val="89070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案例信息</a:t>
            </a:r>
            <a:endParaRPr lang="en-US" sz="3600" b="1" dirty="0">
              <a:solidFill>
                <a:srgbClr val="89070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079797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661182" y="1143000"/>
            <a:ext cx="10311618" cy="45259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华文中宋" charset="0"/>
              </a:rPr>
              <a:t>患者，男，</a:t>
            </a:r>
            <a:r>
              <a:rPr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华文中宋" charset="0"/>
              </a:rPr>
              <a:t>73</a:t>
            </a: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华文中宋" charset="0"/>
              </a:rPr>
              <a:t>岁，因大便发黑</a:t>
            </a:r>
            <a:r>
              <a:rPr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华文中宋" charset="0"/>
              </a:rPr>
              <a:t>3</a:t>
            </a: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华文中宋" charset="0"/>
              </a:rPr>
              <a:t>个月入院。查体：身高</a:t>
            </a:r>
            <a:r>
              <a:rPr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华文中宋" charset="0"/>
              </a:rPr>
              <a:t>170cm</a:t>
            </a: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华文中宋" charset="0"/>
              </a:rPr>
              <a:t>，体重</a:t>
            </a:r>
            <a:r>
              <a:rPr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华文中宋" charset="0"/>
              </a:rPr>
              <a:t>60kg</a:t>
            </a: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华文中宋" charset="0"/>
              </a:rPr>
              <a:t>。食欲略有下降，入院前</a:t>
            </a:r>
            <a:r>
              <a:rPr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华文中宋" charset="0"/>
              </a:rPr>
              <a:t>3</a:t>
            </a: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华文中宋" charset="0"/>
              </a:rPr>
              <a:t>个月内体重下降</a:t>
            </a:r>
            <a:r>
              <a:rPr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华文中宋" charset="0"/>
              </a:rPr>
              <a:t>5kg</a:t>
            </a: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华文中宋" charset="0"/>
              </a:rPr>
              <a:t>。胃镜发现胃小弯有肿物伴出血</a:t>
            </a:r>
            <a:r>
              <a:rPr lang="zh-CN" altLang="en-US" sz="1800" b="1" dirty="0">
                <a:latin typeface="微软雅黑" panose="020B0503020204020204" pitchFamily="34" charset="-122"/>
                <a:cs typeface="华文中宋" charset="0"/>
              </a:rPr>
              <a:t>。</a:t>
            </a: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入院后置入</a:t>
            </a:r>
            <a:r>
              <a:rPr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PICC</a:t>
            </a: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，拟于在</a:t>
            </a:r>
            <a:r>
              <a:rPr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6d</a:t>
            </a: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后行</a:t>
            </a:r>
            <a:r>
              <a:rPr lang="zh-CN" altLang="en-US" sz="1800" b="1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cs typeface="华文中宋" charset="0"/>
              </a:rPr>
              <a:t>胃大部切除术</a:t>
            </a:r>
            <a:r>
              <a:rPr lang="zh-CN" altLang="en-US" sz="1800" b="1" dirty="0">
                <a:latin typeface="微软雅黑" panose="020B0503020204020204" pitchFamily="34" charset="-122"/>
                <a:cs typeface="华文中宋" charset="0"/>
              </a:rPr>
              <a:t>。</a:t>
            </a:r>
            <a:endParaRPr lang="en-US" altLang="zh-CN" sz="1800" b="1" dirty="0">
              <a:latin typeface="微软雅黑" panose="020B0503020204020204" pitchFamily="34" charset="-122"/>
              <a:ea typeface="微软雅黑" panose="020B0503020204020204" pitchFamily="34" charset="-122"/>
              <a:cs typeface="华文中宋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华文中宋" charset="0"/>
                <a:sym typeface="微软雅黑" pitchFamily="34" charset="-122"/>
              </a:rPr>
              <a:t>Step1: </a:t>
            </a: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华文中宋" charset="0"/>
                <a:sym typeface="微软雅黑" pitchFamily="34" charset="-122"/>
              </a:rPr>
              <a:t>是否有营养风险筛查？</a:t>
            </a:r>
            <a:endParaRPr lang="en-US" altLang="zh-CN" sz="1800" b="1" dirty="0">
              <a:latin typeface="微软雅黑" panose="020B0503020204020204" pitchFamily="34" charset="-122"/>
              <a:ea typeface="微软雅黑" panose="020B0503020204020204" pitchFamily="34" charset="-122"/>
              <a:cs typeface="华文中宋" charset="0"/>
              <a:sym typeface="微软雅黑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华文中宋" charset="0"/>
                <a:sym typeface="微软雅黑" pitchFamily="34" charset="-122"/>
              </a:rPr>
              <a:t>Step2:</a:t>
            </a: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华文中宋" charset="0"/>
                <a:sym typeface="微软雅黑" pitchFamily="34" charset="-122"/>
              </a:rPr>
              <a:t> 启动时机？  </a:t>
            </a:r>
            <a:r>
              <a:rPr lang="zh-CN" altLang="en-US" sz="1800" b="1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cs typeface="华文中宋" charset="0"/>
                <a:sym typeface="微软雅黑" pitchFamily="34" charset="-122"/>
              </a:rPr>
              <a:t>提示：指南关键词：胃癌</a:t>
            </a:r>
            <a:r>
              <a:rPr lang="en-US" altLang="zh-CN" sz="1800" b="1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cs typeface="华文中宋" charset="0"/>
                <a:sym typeface="微软雅黑" pitchFamily="34" charset="-122"/>
              </a:rPr>
              <a:t>+</a:t>
            </a:r>
            <a:r>
              <a:rPr lang="zh-CN" altLang="en-US" sz="1800" b="1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cs typeface="华文中宋" charset="0"/>
                <a:sym typeface="微软雅黑" pitchFamily="34" charset="-122"/>
              </a:rPr>
              <a:t>营养</a:t>
            </a:r>
            <a:endParaRPr lang="en-US" altLang="zh-CN" sz="1800" b="1" dirty="0">
              <a:latin typeface="微软雅黑" panose="020B0503020204020204" pitchFamily="34" charset="-122"/>
              <a:ea typeface="微软雅黑" panose="020B0503020204020204" pitchFamily="34" charset="-122"/>
              <a:cs typeface="华文中宋" charset="0"/>
              <a:sym typeface="微软雅黑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华文中宋" charset="0"/>
                <a:sym typeface="微软雅黑" pitchFamily="34" charset="-122"/>
              </a:rPr>
              <a:t>Step3: </a:t>
            </a: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华文中宋" charset="0"/>
                <a:sym typeface="微软雅黑" pitchFamily="34" charset="-122"/>
              </a:rPr>
              <a:t>途径？</a:t>
            </a:r>
            <a:endParaRPr lang="en-US" altLang="zh-CN" sz="1800" b="1" dirty="0">
              <a:highlight>
                <a:srgbClr val="FFFF00"/>
              </a:highlight>
              <a:latin typeface="微软雅黑" panose="020B0503020204020204" pitchFamily="34" charset="-122"/>
              <a:ea typeface="微软雅黑" panose="020B0503020204020204" pitchFamily="34" charset="-122"/>
              <a:cs typeface="华文中宋" charset="0"/>
              <a:sym typeface="微软雅黑" pitchFamily="34" charset="-122"/>
            </a:endParaRPr>
          </a:p>
          <a:p>
            <a:pPr>
              <a:lnSpc>
                <a:spcPct val="150000"/>
              </a:lnSpc>
            </a:pPr>
            <a:endParaRPr kumimoji="1" lang="zh-CN" altLang="en-US" sz="1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BAFAEF77-E74D-4CE2-8300-9E465320955B}"/>
              </a:ext>
            </a:extLst>
          </p:cNvPr>
          <p:cNvSpPr txBox="1">
            <a:spLocks/>
          </p:cNvSpPr>
          <p:nvPr/>
        </p:nvSpPr>
        <p:spPr>
          <a:xfrm>
            <a:off x="1327487" y="396383"/>
            <a:ext cx="7600882" cy="45558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3600" b="1" dirty="0">
                <a:solidFill>
                  <a:srgbClr val="89070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案例信息</a:t>
            </a:r>
            <a:endParaRPr lang="en-US" sz="3600" b="1" dirty="0">
              <a:solidFill>
                <a:srgbClr val="89070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336697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661182" y="1143000"/>
            <a:ext cx="10311618" cy="45259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华文中宋" charset="0"/>
              </a:rPr>
              <a:t>患者，男，</a:t>
            </a:r>
            <a:r>
              <a:rPr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华文中宋" charset="0"/>
              </a:rPr>
              <a:t>73</a:t>
            </a: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华文中宋" charset="0"/>
              </a:rPr>
              <a:t>岁，因大便发黑</a:t>
            </a:r>
            <a:r>
              <a:rPr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华文中宋" charset="0"/>
              </a:rPr>
              <a:t>3</a:t>
            </a: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华文中宋" charset="0"/>
              </a:rPr>
              <a:t>个月入院。查体：身高</a:t>
            </a:r>
            <a:r>
              <a:rPr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华文中宋" charset="0"/>
              </a:rPr>
              <a:t>170cm</a:t>
            </a: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华文中宋" charset="0"/>
              </a:rPr>
              <a:t>，体重</a:t>
            </a:r>
            <a:r>
              <a:rPr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华文中宋" charset="0"/>
              </a:rPr>
              <a:t>60kg</a:t>
            </a: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华文中宋" charset="0"/>
              </a:rPr>
              <a:t>。食欲略有下降，入院前</a:t>
            </a:r>
            <a:r>
              <a:rPr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华文中宋" charset="0"/>
              </a:rPr>
              <a:t>3</a:t>
            </a: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华文中宋" charset="0"/>
              </a:rPr>
              <a:t>个月内体重下降</a:t>
            </a:r>
            <a:r>
              <a:rPr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华文中宋" charset="0"/>
              </a:rPr>
              <a:t>5kg</a:t>
            </a: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华文中宋" charset="0"/>
              </a:rPr>
              <a:t>。胃镜发现胃小弯有肿物伴出血</a:t>
            </a:r>
            <a:r>
              <a:rPr lang="zh-CN" altLang="en-US" sz="1800" b="1" dirty="0">
                <a:latin typeface="微软雅黑" panose="020B0503020204020204" pitchFamily="34" charset="-122"/>
                <a:cs typeface="华文中宋" charset="0"/>
              </a:rPr>
              <a:t>。入院后置入</a:t>
            </a:r>
            <a:r>
              <a:rPr lang="en-US" altLang="zh-CN" sz="1800" b="1" dirty="0">
                <a:latin typeface="微软雅黑" panose="020B0503020204020204" pitchFamily="34" charset="-122"/>
                <a:cs typeface="华文中宋" charset="0"/>
              </a:rPr>
              <a:t>PICC</a:t>
            </a:r>
            <a:r>
              <a:rPr lang="zh-CN" altLang="en-US" sz="1800" b="1" dirty="0">
                <a:latin typeface="微软雅黑" panose="020B0503020204020204" pitchFamily="34" charset="-122"/>
                <a:cs typeface="华文中宋" charset="0"/>
              </a:rPr>
              <a:t>，拟于在</a:t>
            </a:r>
            <a:r>
              <a:rPr lang="en-US" altLang="zh-CN" sz="1800" b="1" dirty="0">
                <a:latin typeface="微软雅黑" panose="020B0503020204020204" pitchFamily="34" charset="-122"/>
                <a:cs typeface="华文中宋" charset="0"/>
              </a:rPr>
              <a:t>6d</a:t>
            </a:r>
            <a:r>
              <a:rPr lang="zh-CN" altLang="en-US" sz="1800" b="1" dirty="0">
                <a:latin typeface="微软雅黑" panose="020B0503020204020204" pitchFamily="34" charset="-122"/>
                <a:cs typeface="华文中宋" charset="0"/>
              </a:rPr>
              <a:t>后行</a:t>
            </a:r>
            <a:r>
              <a:rPr lang="zh-CN" altLang="en-US" sz="1800" b="1" dirty="0">
                <a:highlight>
                  <a:srgbClr val="FFFF00"/>
                </a:highlight>
                <a:latin typeface="微软雅黑" panose="020B0503020204020204" pitchFamily="34" charset="-122"/>
                <a:cs typeface="华文中宋" charset="0"/>
              </a:rPr>
              <a:t>胃大部切除术</a:t>
            </a:r>
            <a:r>
              <a:rPr lang="zh-CN" altLang="en-US" sz="1800" b="1" dirty="0">
                <a:latin typeface="微软雅黑" panose="020B0503020204020204" pitchFamily="34" charset="-122"/>
                <a:cs typeface="华文中宋" charset="0"/>
              </a:rPr>
              <a:t>。 </a:t>
            </a:r>
            <a:endParaRPr lang="en-US" altLang="zh-CN" sz="1800" b="1" dirty="0">
              <a:latin typeface="微软雅黑" panose="020B0503020204020204" pitchFamily="34" charset="-122"/>
              <a:cs typeface="华文中宋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华文中宋" charset="0"/>
                <a:sym typeface="微软雅黑" pitchFamily="34" charset="-122"/>
              </a:rPr>
              <a:t>Step1: </a:t>
            </a: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华文中宋" charset="0"/>
                <a:sym typeface="微软雅黑" pitchFamily="34" charset="-122"/>
              </a:rPr>
              <a:t>是否有营养风险筛查？</a:t>
            </a:r>
            <a:endParaRPr lang="en-US" altLang="zh-CN" sz="1800" b="1" dirty="0">
              <a:latin typeface="微软雅黑" panose="020B0503020204020204" pitchFamily="34" charset="-122"/>
              <a:ea typeface="微软雅黑" panose="020B0503020204020204" pitchFamily="34" charset="-122"/>
              <a:cs typeface="华文中宋" charset="0"/>
              <a:sym typeface="微软雅黑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华文中宋" charset="0"/>
                <a:sym typeface="微软雅黑" pitchFamily="34" charset="-122"/>
              </a:rPr>
              <a:t>Step2:</a:t>
            </a: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华文中宋" charset="0"/>
                <a:sym typeface="微软雅黑" pitchFamily="34" charset="-122"/>
              </a:rPr>
              <a:t> 启动时机？</a:t>
            </a:r>
            <a:endParaRPr lang="en-US" altLang="zh-CN" sz="1800" b="1" dirty="0">
              <a:latin typeface="微软雅黑" panose="020B0503020204020204" pitchFamily="34" charset="-122"/>
              <a:ea typeface="微软雅黑" panose="020B0503020204020204" pitchFamily="34" charset="-122"/>
              <a:cs typeface="华文中宋" charset="0"/>
              <a:sym typeface="微软雅黑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华文中宋" charset="0"/>
                <a:sym typeface="微软雅黑" pitchFamily="34" charset="-122"/>
              </a:rPr>
              <a:t>Step3: </a:t>
            </a: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华文中宋" charset="0"/>
                <a:sym typeface="微软雅黑" pitchFamily="34" charset="-122"/>
              </a:rPr>
              <a:t>途径？</a:t>
            </a:r>
            <a:endParaRPr lang="en-US" altLang="zh-CN" sz="1800" b="1" dirty="0">
              <a:latin typeface="微软雅黑" panose="020B0503020204020204" pitchFamily="34" charset="-122"/>
              <a:ea typeface="微软雅黑" panose="020B0503020204020204" pitchFamily="34" charset="-122"/>
              <a:cs typeface="华文中宋" charset="0"/>
              <a:sym typeface="微软雅黑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华文中宋" charset="0"/>
                <a:sym typeface="微软雅黑" pitchFamily="34" charset="-122"/>
              </a:rPr>
              <a:t>Step4: </a:t>
            </a: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华文中宋" charset="0"/>
                <a:sym typeface="微软雅黑" pitchFamily="34" charset="-122"/>
              </a:rPr>
              <a:t>术后，营养目标？</a:t>
            </a:r>
            <a:endParaRPr lang="en-US" altLang="zh-CN" sz="1800" b="1" dirty="0">
              <a:latin typeface="微软雅黑" panose="020B0503020204020204" pitchFamily="34" charset="-122"/>
              <a:ea typeface="微软雅黑" panose="020B0503020204020204" pitchFamily="34" charset="-122"/>
              <a:cs typeface="华文中宋" charset="0"/>
              <a:sym typeface="微软雅黑" pitchFamily="34" charset="-122"/>
            </a:endParaRPr>
          </a:p>
          <a:p>
            <a:pPr>
              <a:lnSpc>
                <a:spcPct val="150000"/>
              </a:lnSpc>
            </a:pPr>
            <a:endParaRPr kumimoji="1" lang="zh-CN" altLang="en-US" sz="1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A447B8EC-D8AA-4095-A0B6-26B3F5069DA0}"/>
              </a:ext>
            </a:extLst>
          </p:cNvPr>
          <p:cNvSpPr txBox="1">
            <a:spLocks/>
          </p:cNvSpPr>
          <p:nvPr/>
        </p:nvSpPr>
        <p:spPr>
          <a:xfrm>
            <a:off x="1327487" y="396383"/>
            <a:ext cx="7600882" cy="45558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3600" b="1" dirty="0">
                <a:solidFill>
                  <a:srgbClr val="89070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案例信息</a:t>
            </a:r>
            <a:endParaRPr lang="en-US" sz="3600" b="1" dirty="0">
              <a:solidFill>
                <a:srgbClr val="89070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091195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547253" y="1459158"/>
            <a:ext cx="9920817" cy="450456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indent="407990" defTabSz="2666933">
              <a:lnSpc>
                <a:spcPct val="150000"/>
              </a:lnSpc>
              <a:spcAft>
                <a:spcPct val="35000"/>
              </a:spcAft>
              <a:buFont typeface="Wingdings" pitchFamily="2" charset="2"/>
              <a:buChar char="Ø"/>
              <a:defRPr/>
            </a:pPr>
            <a:r>
              <a:rPr lang="zh-CN" altLang="en-US" sz="2667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营养目标</a:t>
            </a:r>
            <a:endParaRPr lang="en-US" altLang="zh-CN" sz="2667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 indent="407990" defTabSz="2666933">
              <a:lnSpc>
                <a:spcPct val="150000"/>
              </a:lnSpc>
              <a:spcAft>
                <a:spcPct val="35000"/>
              </a:spcAft>
              <a:buFont typeface="微软雅黑" pitchFamily="34" charset="-122"/>
              <a:buChar char="–"/>
              <a:defRPr/>
            </a:pPr>
            <a:r>
              <a:rPr lang="zh-CN" altLang="en-US" sz="2667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能量 </a:t>
            </a:r>
            <a:r>
              <a:rPr lang="en-US" altLang="zh-CN" sz="2667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25Kcal/(kg</a:t>
            </a:r>
            <a:r>
              <a:rPr lang="zh-CN" altLang="zh-CN" sz="2667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﹒</a:t>
            </a:r>
            <a:r>
              <a:rPr lang="en-US" altLang="zh-CN" sz="2667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d)</a:t>
            </a:r>
            <a:r>
              <a:rPr lang="zh-CN" altLang="zh-CN" sz="2667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2667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 indent="407990" defTabSz="2666933">
              <a:lnSpc>
                <a:spcPct val="150000"/>
              </a:lnSpc>
              <a:spcAft>
                <a:spcPct val="35000"/>
              </a:spcAft>
              <a:buFont typeface="微软雅黑" pitchFamily="34" charset="-122"/>
              <a:buChar char="–"/>
              <a:defRPr/>
            </a:pPr>
            <a:r>
              <a:rPr lang="zh-CN" altLang="en-US" sz="2667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蛋白质 </a:t>
            </a:r>
            <a:r>
              <a:rPr lang="en-US" altLang="zh-CN" sz="2667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1.0 g/(kg</a:t>
            </a:r>
            <a:r>
              <a:rPr lang="zh-CN" altLang="zh-CN" sz="2667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﹒</a:t>
            </a:r>
            <a:r>
              <a:rPr lang="en-US" altLang="zh-CN" sz="2667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d)</a:t>
            </a:r>
            <a:r>
              <a:rPr lang="zh-CN" altLang="zh-CN" sz="2667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2667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 indent="407990" defTabSz="2666933">
              <a:lnSpc>
                <a:spcPct val="150000"/>
              </a:lnSpc>
              <a:spcAft>
                <a:spcPct val="35000"/>
              </a:spcAft>
              <a:buFont typeface="微软雅黑" pitchFamily="34" charset="-122"/>
              <a:buChar char="–"/>
              <a:defRPr/>
            </a:pPr>
            <a:r>
              <a:rPr lang="zh-CN" altLang="en-US" sz="2667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血糖稳定</a:t>
            </a:r>
            <a:endParaRPr lang="en-US" altLang="zh-CN" sz="2667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 indent="407990" defTabSz="2666933">
              <a:lnSpc>
                <a:spcPct val="150000"/>
              </a:lnSpc>
              <a:spcAft>
                <a:spcPct val="35000"/>
              </a:spcAft>
              <a:buFont typeface="微软雅黑" pitchFamily="34" charset="-122"/>
              <a:buChar char="–"/>
              <a:defRPr/>
            </a:pPr>
            <a:r>
              <a:rPr lang="zh-CN" altLang="en-US" sz="2667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水、电解质平衡</a:t>
            </a:r>
            <a:endParaRPr lang="en-US" altLang="zh-CN" sz="2667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 indent="407990" defTabSz="2666933">
              <a:lnSpc>
                <a:spcPct val="150000"/>
              </a:lnSpc>
              <a:spcAft>
                <a:spcPct val="35000"/>
              </a:spcAft>
              <a:buFont typeface="微软雅黑" pitchFamily="34" charset="-122"/>
              <a:buChar char="–"/>
              <a:defRPr/>
            </a:pPr>
            <a:r>
              <a:rPr lang="zh-CN" altLang="en-US" sz="2667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出入量平衡</a:t>
            </a:r>
          </a:p>
        </p:txBody>
      </p:sp>
      <p:graphicFrame>
        <p:nvGraphicFramePr>
          <p:cNvPr id="16" name="内容占位符 3"/>
          <p:cNvGraphicFramePr>
            <a:graphicFrameLocks/>
          </p:cNvGraphicFramePr>
          <p:nvPr>
            <p:extLst/>
          </p:nvPr>
        </p:nvGraphicFramePr>
        <p:xfrm>
          <a:off x="5974506" y="1346001"/>
          <a:ext cx="5031007" cy="4788996"/>
        </p:xfrm>
        <a:graphic>
          <a:graphicData uri="http://schemas.openxmlformats.org/drawingml/2006/table">
            <a:tbl>
              <a:tblPr firstRow="1" bandRow="1">
                <a:tableStyleId>{EB9631B5-78F2-41C9-869B-9F39066F8104}</a:tableStyleId>
              </a:tblPr>
              <a:tblGrid>
                <a:gridCol w="33540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70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9083">
                <a:tc>
                  <a:txBody>
                    <a:bodyPr/>
                    <a:lstStyle/>
                    <a:p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药品名称</a:t>
                      </a:r>
                    </a:p>
                  </a:txBody>
                  <a:tcPr marL="121920" marR="121920">
                    <a:solidFill>
                      <a:srgbClr val="89070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用药剂量</a:t>
                      </a:r>
                    </a:p>
                  </a:txBody>
                  <a:tcPr marL="121920" marR="121920">
                    <a:solidFill>
                      <a:srgbClr val="89070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9083">
                <a:tc>
                  <a:txBody>
                    <a:bodyPr/>
                    <a:lstStyle/>
                    <a:p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50%GS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400ml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9083">
                <a:tc>
                  <a:txBody>
                    <a:bodyPr/>
                    <a:lstStyle/>
                    <a:p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5%GNS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600ml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9083">
                <a:tc>
                  <a:txBody>
                    <a:bodyPr/>
                    <a:lstStyle/>
                    <a:p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11.4%</a:t>
                      </a:r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复方氨基酸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500ml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9083">
                <a:tc>
                  <a:txBody>
                    <a:bodyPr/>
                    <a:lstStyle/>
                    <a:p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20%</a:t>
                      </a:r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中长链脂肪乳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250ml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9083">
                <a:tc>
                  <a:txBody>
                    <a:bodyPr/>
                    <a:lstStyle/>
                    <a:p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氯化钾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3</a:t>
                      </a:r>
                      <a:r>
                        <a:rPr lang="en-US" altLang="zh-CN" sz="2000" b="1" baseline="0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 g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9083">
                <a:tc>
                  <a:txBody>
                    <a:bodyPr/>
                    <a:lstStyle/>
                    <a:p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葡萄糖酸钙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1g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9083">
                <a:tc>
                  <a:txBody>
                    <a:bodyPr/>
                    <a:lstStyle/>
                    <a:p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甘油磷酸钠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10ml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9083">
                <a:tc>
                  <a:txBody>
                    <a:bodyPr/>
                    <a:lstStyle/>
                    <a:p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多种微量元素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10ml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9083">
                <a:tc>
                  <a:txBody>
                    <a:bodyPr/>
                    <a:lstStyle/>
                    <a:p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水溶性维生素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1</a:t>
                      </a:r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瓶</a:t>
                      </a: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9083">
                <a:tc>
                  <a:txBody>
                    <a:bodyPr/>
                    <a:lstStyle/>
                    <a:p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脂溶性维生素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10ml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99083">
                <a:tc>
                  <a:txBody>
                    <a:bodyPr/>
                    <a:lstStyle/>
                    <a:p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胰岛素注射液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28iu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5" name="内容占位符 2">
            <a:extLst>
              <a:ext uri="{FF2B5EF4-FFF2-40B4-BE49-F238E27FC236}">
                <a16:creationId xmlns:a16="http://schemas.microsoft.com/office/drawing/2014/main" id="{5BA7A6A5-AD99-4293-93DB-05172F54AA3E}"/>
              </a:ext>
            </a:extLst>
          </p:cNvPr>
          <p:cNvSpPr txBox="1">
            <a:spLocks/>
          </p:cNvSpPr>
          <p:nvPr/>
        </p:nvSpPr>
        <p:spPr>
          <a:xfrm>
            <a:off x="1327487" y="396383"/>
            <a:ext cx="7600882" cy="45558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3600" b="1" dirty="0">
                <a:solidFill>
                  <a:srgbClr val="89070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营养处方</a:t>
            </a:r>
            <a:endParaRPr lang="en-US" sz="3600" b="1" dirty="0">
              <a:solidFill>
                <a:srgbClr val="89070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2689423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内容占位符 3"/>
          <p:cNvGraphicFramePr>
            <a:graphicFrameLocks/>
          </p:cNvGraphicFramePr>
          <p:nvPr>
            <p:extLst/>
          </p:nvPr>
        </p:nvGraphicFramePr>
        <p:xfrm>
          <a:off x="328681" y="1288851"/>
          <a:ext cx="5031007" cy="4788996"/>
        </p:xfrm>
        <a:graphic>
          <a:graphicData uri="http://schemas.openxmlformats.org/drawingml/2006/table">
            <a:tbl>
              <a:tblPr firstRow="1" bandRow="1">
                <a:tableStyleId>{EB9631B5-78F2-41C9-869B-9F39066F8104}</a:tableStyleId>
              </a:tblPr>
              <a:tblGrid>
                <a:gridCol w="33540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70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9083">
                <a:tc>
                  <a:txBody>
                    <a:bodyPr/>
                    <a:lstStyle/>
                    <a:p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药品名称</a:t>
                      </a:r>
                    </a:p>
                  </a:txBody>
                  <a:tcPr marL="121920" marR="121920">
                    <a:solidFill>
                      <a:srgbClr val="89070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用药剂量</a:t>
                      </a:r>
                    </a:p>
                  </a:txBody>
                  <a:tcPr marL="121920" marR="121920">
                    <a:solidFill>
                      <a:srgbClr val="89070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9083">
                <a:tc>
                  <a:txBody>
                    <a:bodyPr/>
                    <a:lstStyle/>
                    <a:p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50%GS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400ml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9083">
                <a:tc>
                  <a:txBody>
                    <a:bodyPr/>
                    <a:lstStyle/>
                    <a:p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5%GNS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600ml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9083">
                <a:tc>
                  <a:txBody>
                    <a:bodyPr/>
                    <a:lstStyle/>
                    <a:p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11.4%</a:t>
                      </a:r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复方氨基酸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500ml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9083">
                <a:tc>
                  <a:txBody>
                    <a:bodyPr/>
                    <a:lstStyle/>
                    <a:p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20%</a:t>
                      </a:r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中长链脂肪乳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250ml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9083">
                <a:tc>
                  <a:txBody>
                    <a:bodyPr/>
                    <a:lstStyle/>
                    <a:p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氯化钾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3</a:t>
                      </a:r>
                      <a:r>
                        <a:rPr lang="en-US" altLang="zh-CN" sz="2000" b="1" baseline="0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 g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9083">
                <a:tc>
                  <a:txBody>
                    <a:bodyPr/>
                    <a:lstStyle/>
                    <a:p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葡萄糖酸钙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1g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9083">
                <a:tc>
                  <a:txBody>
                    <a:bodyPr/>
                    <a:lstStyle/>
                    <a:p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甘油磷酸钠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10ml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9083">
                <a:tc>
                  <a:txBody>
                    <a:bodyPr/>
                    <a:lstStyle/>
                    <a:p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多种微量元素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10ml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9083">
                <a:tc>
                  <a:txBody>
                    <a:bodyPr/>
                    <a:lstStyle/>
                    <a:p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水溶性维生素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1</a:t>
                      </a:r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瓶</a:t>
                      </a: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9083">
                <a:tc>
                  <a:txBody>
                    <a:bodyPr/>
                    <a:lstStyle/>
                    <a:p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脂溶性维生素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10ml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99083">
                <a:tc>
                  <a:txBody>
                    <a:bodyPr/>
                    <a:lstStyle/>
                    <a:p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胰岛素注射液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28iu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graphicFrame>
        <p:nvGraphicFramePr>
          <p:cNvPr id="5" name="图表 4">
            <a:extLst>
              <a:ext uri="{FF2B5EF4-FFF2-40B4-BE49-F238E27FC236}">
                <a16:creationId xmlns:a16="http://schemas.microsoft.com/office/drawing/2014/main" id="{50E85CA3-2041-426B-8703-9CBA5426B207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5424322" y="973610"/>
          <a:ext cx="3765551" cy="26844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图表 9">
            <a:extLst>
              <a:ext uri="{FF2B5EF4-FFF2-40B4-BE49-F238E27FC236}">
                <a16:creationId xmlns:a16="http://schemas.microsoft.com/office/drawing/2014/main" id="{25B3A29B-87BD-4B78-8504-825C07A45C53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8287217" y="973610"/>
          <a:ext cx="3765551" cy="26844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图表 10">
            <a:extLst>
              <a:ext uri="{FF2B5EF4-FFF2-40B4-BE49-F238E27FC236}">
                <a16:creationId xmlns:a16="http://schemas.microsoft.com/office/drawing/2014/main" id="{A8B30978-20A6-47D4-804F-4D83B16EC3DE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5359688" y="3952181"/>
          <a:ext cx="3765551" cy="26844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2" name="文本框 11">
            <a:extLst>
              <a:ext uri="{FF2B5EF4-FFF2-40B4-BE49-F238E27FC236}">
                <a16:creationId xmlns:a16="http://schemas.microsoft.com/office/drawing/2014/main" id="{30BB734C-7EC1-405F-9C22-62216F3EF7D8}"/>
              </a:ext>
            </a:extLst>
          </p:cNvPr>
          <p:cNvSpPr txBox="1"/>
          <p:nvPr/>
        </p:nvSpPr>
        <p:spPr>
          <a:xfrm>
            <a:off x="6772469" y="1861022"/>
            <a:ext cx="148951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eaLnBrk="1" hangingPunct="1"/>
            <a:r>
              <a:rPr lang="en-US" altLang="zh-CN" sz="4400" b="1" dirty="0">
                <a:solidFill>
                  <a:srgbClr val="767171"/>
                </a:solidFill>
                <a:latin typeface="Microsoft YaHei" charset="-122"/>
                <a:ea typeface="Microsoft YaHei" charset="-122"/>
                <a:cs typeface="Microsoft YaHei" charset="-122"/>
              </a:rPr>
              <a:t>CHO</a:t>
            </a:r>
            <a:endParaRPr lang="zh-CN" altLang="en-US" sz="4400" b="1" dirty="0">
              <a:solidFill>
                <a:srgbClr val="767171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BC9DC536-9811-43E1-90FA-AA2ECEB615BB}"/>
              </a:ext>
            </a:extLst>
          </p:cNvPr>
          <p:cNvSpPr txBox="1"/>
          <p:nvPr/>
        </p:nvSpPr>
        <p:spPr>
          <a:xfrm>
            <a:off x="9810237" y="1780426"/>
            <a:ext cx="103425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eaLnBrk="1" hangingPunct="1"/>
            <a:r>
              <a:rPr lang="en-US" altLang="zh-CN" sz="4400" b="1" dirty="0">
                <a:solidFill>
                  <a:srgbClr val="767171"/>
                </a:solidFill>
                <a:latin typeface="Microsoft YaHei" charset="-122"/>
                <a:ea typeface="Microsoft YaHei" charset="-122"/>
                <a:cs typeface="Microsoft YaHei" charset="-122"/>
              </a:rPr>
              <a:t>AA</a:t>
            </a:r>
            <a:endParaRPr lang="zh-CN" altLang="en-US" sz="4400" b="1" dirty="0">
              <a:solidFill>
                <a:srgbClr val="767171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C30AD39-5B71-4EBE-9E7A-423D7E6A3D59}"/>
              </a:ext>
            </a:extLst>
          </p:cNvPr>
          <p:cNvSpPr txBox="1"/>
          <p:nvPr/>
        </p:nvSpPr>
        <p:spPr>
          <a:xfrm>
            <a:off x="6876723" y="4712545"/>
            <a:ext cx="120013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eaLnBrk="1" hangingPunct="1"/>
            <a:r>
              <a:rPr lang="en-US" altLang="zh-CN" sz="4400" b="1" dirty="0">
                <a:solidFill>
                  <a:srgbClr val="767171"/>
                </a:solidFill>
                <a:latin typeface="Microsoft YaHei" charset="-122"/>
                <a:ea typeface="Microsoft YaHei" charset="-122"/>
                <a:cs typeface="Microsoft YaHei" charset="-122"/>
              </a:rPr>
              <a:t>FAT</a:t>
            </a:r>
            <a:endParaRPr lang="zh-CN" altLang="en-US" sz="4400" b="1" dirty="0">
              <a:solidFill>
                <a:srgbClr val="767171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CD226722-5407-4E7D-BE68-04032D2E7DD0}"/>
              </a:ext>
            </a:extLst>
          </p:cNvPr>
          <p:cNvSpPr/>
          <p:nvPr/>
        </p:nvSpPr>
        <p:spPr>
          <a:xfrm>
            <a:off x="6194892" y="3989859"/>
            <a:ext cx="2489200" cy="461665"/>
          </a:xfrm>
          <a:prstGeom prst="rect">
            <a:avLst/>
          </a:prstGeom>
        </p:spPr>
        <p:txBody>
          <a:bodyPr lIns="91440" tIns="45720" rIns="91440" bIns="45720">
            <a:spAutoFit/>
          </a:bodyPr>
          <a:lstStyle/>
          <a:p>
            <a:pPr algn="ctr" eaLnBrk="1" hangingPunct="1"/>
            <a:r>
              <a:rPr lang="en-US" altLang="zh-CN" sz="2400" dirty="0">
                <a:solidFill>
                  <a:srgbClr val="404040"/>
                </a:solidFill>
                <a:latin typeface="Microsoft YaHei" charset="-122"/>
                <a:ea typeface="Microsoft YaHei" charset="-122"/>
                <a:cs typeface="Microsoft YaHei" charset="-122"/>
              </a:rPr>
              <a:t>.</a:t>
            </a:r>
            <a:endParaRPr lang="zh-CN" altLang="en-US" sz="2400"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graphicFrame>
        <p:nvGraphicFramePr>
          <p:cNvPr id="20" name="图表 19">
            <a:extLst>
              <a:ext uri="{FF2B5EF4-FFF2-40B4-BE49-F238E27FC236}">
                <a16:creationId xmlns:a16="http://schemas.microsoft.com/office/drawing/2014/main" id="{DD1B48BB-3B14-4AD0-BB22-E00065E24123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8282275" y="3945881"/>
          <a:ext cx="3765551" cy="26844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2" name="文本框 20">
            <a:extLst>
              <a:ext uri="{FF2B5EF4-FFF2-40B4-BE49-F238E27FC236}">
                <a16:creationId xmlns:a16="http://schemas.microsoft.com/office/drawing/2014/main" id="{03E4CCC2-8DCC-46AF-91B3-1D42264AF7F9}"/>
              </a:ext>
            </a:extLst>
          </p:cNvPr>
          <p:cNvSpPr txBox="1"/>
          <p:nvPr/>
        </p:nvSpPr>
        <p:spPr>
          <a:xfrm>
            <a:off x="9646014" y="4553552"/>
            <a:ext cx="1415772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algn="ctr" eaLnBrk="1" hangingPunct="1"/>
            <a:r>
              <a:rPr lang="zh-CN" altLang="en-US" sz="2400" b="1" dirty="0">
                <a:solidFill>
                  <a:srgbClr val="404040"/>
                </a:solidFill>
                <a:latin typeface="Microsoft YaHei" charset="-122"/>
                <a:ea typeface="Microsoft YaHei" charset="-122"/>
                <a:cs typeface="Microsoft YaHei" charset="-122"/>
              </a:rPr>
              <a:t>电解质</a:t>
            </a:r>
            <a:endParaRPr lang="en-US" altLang="zh-CN" sz="2400" b="1" dirty="0">
              <a:solidFill>
                <a:srgbClr val="404040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  <a:p>
            <a:pPr algn="ctr" eaLnBrk="1" hangingPunct="1"/>
            <a:r>
              <a:rPr lang="zh-CN" altLang="en-US" sz="2400" b="1" dirty="0">
                <a:solidFill>
                  <a:srgbClr val="404040"/>
                </a:solidFill>
                <a:latin typeface="Microsoft YaHei" charset="-122"/>
                <a:ea typeface="Microsoft YaHei" charset="-122"/>
                <a:cs typeface="Microsoft YaHei" charset="-122"/>
              </a:rPr>
              <a:t>维生素</a:t>
            </a:r>
            <a:endParaRPr lang="en-US" altLang="zh-CN" sz="2400" b="1" dirty="0">
              <a:solidFill>
                <a:srgbClr val="404040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  <a:p>
            <a:pPr algn="ctr" eaLnBrk="1" hangingPunct="1"/>
            <a:r>
              <a:rPr lang="zh-CN" altLang="en-US" sz="2400" b="1" dirty="0">
                <a:solidFill>
                  <a:srgbClr val="404040"/>
                </a:solidFill>
                <a:latin typeface="Microsoft YaHei" charset="-122"/>
                <a:ea typeface="Microsoft YaHei" charset="-122"/>
                <a:cs typeface="Microsoft YaHei" charset="-122"/>
              </a:rPr>
              <a:t>微量元素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CFA12976-14C0-448B-BC0B-D89C2D565EEC}"/>
              </a:ext>
            </a:extLst>
          </p:cNvPr>
          <p:cNvSpPr/>
          <p:nvPr/>
        </p:nvSpPr>
        <p:spPr>
          <a:xfrm>
            <a:off x="8271779" y="3292124"/>
            <a:ext cx="1313180" cy="5403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b="1" dirty="0">
                <a:solidFill>
                  <a:srgbClr val="89070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有多少？</a:t>
            </a:r>
            <a:endParaRPr lang="en-US" altLang="zh-CN" sz="2200" b="1" dirty="0">
              <a:solidFill>
                <a:srgbClr val="89070A"/>
              </a:solidFill>
              <a:highlight>
                <a:srgbClr val="FFFF00"/>
              </a:highlight>
              <a:latin typeface="微软雅黑" panose="020B0503020204020204" pitchFamily="34" charset="-122"/>
              <a:cs typeface="华文中宋" charset="0"/>
              <a:sym typeface="微软雅黑" pitchFamily="34" charset="-122"/>
            </a:endParaRPr>
          </a:p>
        </p:txBody>
      </p:sp>
      <p:sp>
        <p:nvSpPr>
          <p:cNvPr id="15" name="内容占位符 2">
            <a:extLst>
              <a:ext uri="{FF2B5EF4-FFF2-40B4-BE49-F238E27FC236}">
                <a16:creationId xmlns:a16="http://schemas.microsoft.com/office/drawing/2014/main" id="{E6D39A9F-6FD4-454B-83DE-70DB92DFABFF}"/>
              </a:ext>
            </a:extLst>
          </p:cNvPr>
          <p:cNvSpPr txBox="1">
            <a:spLocks/>
          </p:cNvSpPr>
          <p:nvPr/>
        </p:nvSpPr>
        <p:spPr>
          <a:xfrm>
            <a:off x="1327487" y="396383"/>
            <a:ext cx="7600882" cy="45558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3600" b="1" dirty="0">
                <a:solidFill>
                  <a:srgbClr val="89070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营养处方</a:t>
            </a:r>
            <a:endParaRPr lang="en-US" sz="3600" b="1" dirty="0">
              <a:solidFill>
                <a:srgbClr val="89070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1432290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内容占位符 3"/>
          <p:cNvGraphicFramePr>
            <a:graphicFrameLocks/>
          </p:cNvGraphicFramePr>
          <p:nvPr>
            <p:extLst/>
          </p:nvPr>
        </p:nvGraphicFramePr>
        <p:xfrm>
          <a:off x="328681" y="1288851"/>
          <a:ext cx="5031007" cy="4788996"/>
        </p:xfrm>
        <a:graphic>
          <a:graphicData uri="http://schemas.openxmlformats.org/drawingml/2006/table">
            <a:tbl>
              <a:tblPr firstRow="1" bandRow="1">
                <a:tableStyleId>{EB9631B5-78F2-41C9-869B-9F39066F8104}</a:tableStyleId>
              </a:tblPr>
              <a:tblGrid>
                <a:gridCol w="33540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70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9083">
                <a:tc>
                  <a:txBody>
                    <a:bodyPr/>
                    <a:lstStyle/>
                    <a:p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药品名称</a:t>
                      </a:r>
                    </a:p>
                  </a:txBody>
                  <a:tcPr marL="121920" marR="121920">
                    <a:solidFill>
                      <a:srgbClr val="89070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用药剂量</a:t>
                      </a:r>
                    </a:p>
                  </a:txBody>
                  <a:tcPr marL="121920" marR="121920">
                    <a:solidFill>
                      <a:srgbClr val="89070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9083">
                <a:tc>
                  <a:txBody>
                    <a:bodyPr/>
                    <a:lstStyle/>
                    <a:p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50%GS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400ml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9083">
                <a:tc>
                  <a:txBody>
                    <a:bodyPr/>
                    <a:lstStyle/>
                    <a:p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5%GNS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600ml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9083">
                <a:tc>
                  <a:txBody>
                    <a:bodyPr/>
                    <a:lstStyle/>
                    <a:p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11.4%</a:t>
                      </a:r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复方氨基酸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500ml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9083">
                <a:tc>
                  <a:txBody>
                    <a:bodyPr/>
                    <a:lstStyle/>
                    <a:p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20%</a:t>
                      </a:r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中长链脂肪乳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250ml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9083">
                <a:tc>
                  <a:txBody>
                    <a:bodyPr/>
                    <a:lstStyle/>
                    <a:p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氯化钾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3</a:t>
                      </a:r>
                      <a:r>
                        <a:rPr lang="en-US" altLang="zh-CN" sz="2000" b="1" baseline="0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 g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9083">
                <a:tc>
                  <a:txBody>
                    <a:bodyPr/>
                    <a:lstStyle/>
                    <a:p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葡萄糖酸钙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1g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9083">
                <a:tc>
                  <a:txBody>
                    <a:bodyPr/>
                    <a:lstStyle/>
                    <a:p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甘油磷酸钠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10ml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9083">
                <a:tc>
                  <a:txBody>
                    <a:bodyPr/>
                    <a:lstStyle/>
                    <a:p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多种微量元素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10ml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9083">
                <a:tc>
                  <a:txBody>
                    <a:bodyPr/>
                    <a:lstStyle/>
                    <a:p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水溶性维生素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1</a:t>
                      </a:r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瓶</a:t>
                      </a: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9083">
                <a:tc>
                  <a:txBody>
                    <a:bodyPr/>
                    <a:lstStyle/>
                    <a:p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脂溶性维生素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10ml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99083">
                <a:tc>
                  <a:txBody>
                    <a:bodyPr/>
                    <a:lstStyle/>
                    <a:p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胰岛素注射液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28iu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graphicFrame>
        <p:nvGraphicFramePr>
          <p:cNvPr id="5" name="图表 4">
            <a:extLst>
              <a:ext uri="{FF2B5EF4-FFF2-40B4-BE49-F238E27FC236}">
                <a16:creationId xmlns:a16="http://schemas.microsoft.com/office/drawing/2014/main" id="{50E85CA3-2041-426B-8703-9CBA5426B20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694029"/>
              </p:ext>
            </p:extLst>
          </p:nvPr>
        </p:nvGraphicFramePr>
        <p:xfrm>
          <a:off x="5424322" y="861066"/>
          <a:ext cx="3765551" cy="26844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图表 9">
            <a:extLst>
              <a:ext uri="{FF2B5EF4-FFF2-40B4-BE49-F238E27FC236}">
                <a16:creationId xmlns:a16="http://schemas.microsoft.com/office/drawing/2014/main" id="{25B3A29B-87BD-4B78-8504-825C07A45C5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29392182"/>
              </p:ext>
            </p:extLst>
          </p:nvPr>
        </p:nvGraphicFramePr>
        <p:xfrm>
          <a:off x="8287217" y="861066"/>
          <a:ext cx="3765551" cy="26844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图表 10">
            <a:extLst>
              <a:ext uri="{FF2B5EF4-FFF2-40B4-BE49-F238E27FC236}">
                <a16:creationId xmlns:a16="http://schemas.microsoft.com/office/drawing/2014/main" id="{A8B30978-20A6-47D4-804F-4D83B16EC3D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47344843"/>
              </p:ext>
            </p:extLst>
          </p:nvPr>
        </p:nvGraphicFramePr>
        <p:xfrm>
          <a:off x="5359688" y="3839637"/>
          <a:ext cx="3765551" cy="26844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2" name="文本框 11">
            <a:extLst>
              <a:ext uri="{FF2B5EF4-FFF2-40B4-BE49-F238E27FC236}">
                <a16:creationId xmlns:a16="http://schemas.microsoft.com/office/drawing/2014/main" id="{30BB734C-7EC1-405F-9C22-62216F3EF7D8}"/>
              </a:ext>
            </a:extLst>
          </p:cNvPr>
          <p:cNvSpPr txBox="1"/>
          <p:nvPr/>
        </p:nvSpPr>
        <p:spPr>
          <a:xfrm>
            <a:off x="6772469" y="1748478"/>
            <a:ext cx="148951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eaLnBrk="1" hangingPunct="1"/>
            <a:r>
              <a:rPr lang="en-US" altLang="zh-CN" sz="4400" b="1" dirty="0">
                <a:solidFill>
                  <a:srgbClr val="767171"/>
                </a:solidFill>
                <a:latin typeface="Microsoft YaHei" charset="-122"/>
                <a:ea typeface="Microsoft YaHei" charset="-122"/>
                <a:cs typeface="Microsoft YaHei" charset="-122"/>
              </a:rPr>
              <a:t>CHO</a:t>
            </a:r>
            <a:endParaRPr lang="zh-CN" altLang="en-US" sz="4400" b="1" dirty="0">
              <a:solidFill>
                <a:srgbClr val="767171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BC9DC536-9811-43E1-90FA-AA2ECEB615BB}"/>
              </a:ext>
            </a:extLst>
          </p:cNvPr>
          <p:cNvSpPr txBox="1"/>
          <p:nvPr/>
        </p:nvSpPr>
        <p:spPr>
          <a:xfrm>
            <a:off x="9810237" y="1667882"/>
            <a:ext cx="103425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eaLnBrk="1" hangingPunct="1"/>
            <a:r>
              <a:rPr lang="en-US" altLang="zh-CN" sz="4400" b="1" dirty="0">
                <a:solidFill>
                  <a:srgbClr val="767171"/>
                </a:solidFill>
                <a:latin typeface="Microsoft YaHei" charset="-122"/>
                <a:ea typeface="Microsoft YaHei" charset="-122"/>
                <a:cs typeface="Microsoft YaHei" charset="-122"/>
              </a:rPr>
              <a:t>AA</a:t>
            </a:r>
            <a:endParaRPr lang="zh-CN" altLang="en-US" sz="4400" b="1" dirty="0">
              <a:solidFill>
                <a:srgbClr val="767171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C30AD39-5B71-4EBE-9E7A-423D7E6A3D59}"/>
              </a:ext>
            </a:extLst>
          </p:cNvPr>
          <p:cNvSpPr txBox="1"/>
          <p:nvPr/>
        </p:nvSpPr>
        <p:spPr>
          <a:xfrm>
            <a:off x="6876723" y="4600001"/>
            <a:ext cx="120013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eaLnBrk="1" hangingPunct="1"/>
            <a:r>
              <a:rPr lang="en-US" altLang="zh-CN" sz="4400" b="1" dirty="0">
                <a:solidFill>
                  <a:srgbClr val="767171"/>
                </a:solidFill>
                <a:latin typeface="Microsoft YaHei" charset="-122"/>
                <a:ea typeface="Microsoft YaHei" charset="-122"/>
                <a:cs typeface="Microsoft YaHei" charset="-122"/>
              </a:rPr>
              <a:t>FAT</a:t>
            </a:r>
            <a:endParaRPr lang="zh-CN" altLang="en-US" sz="4400" b="1" dirty="0">
              <a:solidFill>
                <a:srgbClr val="767171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3DC639F3-E38A-4D51-B71B-C414A4DD2C9D}"/>
              </a:ext>
            </a:extLst>
          </p:cNvPr>
          <p:cNvSpPr txBox="1"/>
          <p:nvPr/>
        </p:nvSpPr>
        <p:spPr>
          <a:xfrm>
            <a:off x="6437437" y="3332802"/>
            <a:ext cx="241604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rgbClr val="3B3838"/>
                </a:solidFill>
                <a:latin typeface="Microsoft YaHei" charset="-122"/>
                <a:ea typeface="Microsoft YaHei" charset="-122"/>
                <a:cs typeface="Microsoft YaHei" charset="-122"/>
              </a:rPr>
              <a:t>200g</a:t>
            </a:r>
            <a:r>
              <a:rPr lang="zh-CN" altLang="en-US" sz="2400" b="1" dirty="0">
                <a:solidFill>
                  <a:srgbClr val="3B3838"/>
                </a:solidFill>
                <a:latin typeface="Microsoft YaHei" charset="-122"/>
                <a:ea typeface="Microsoft YaHei" charset="-122"/>
                <a:cs typeface="Microsoft YaHei" charset="-122"/>
              </a:rPr>
              <a:t>，</a:t>
            </a:r>
            <a:r>
              <a:rPr lang="en-US" altLang="zh-CN" sz="2400" b="1" dirty="0">
                <a:solidFill>
                  <a:srgbClr val="3B3838"/>
                </a:solidFill>
                <a:latin typeface="Microsoft YaHei" charset="-122"/>
                <a:ea typeface="Microsoft YaHei" charset="-122"/>
                <a:cs typeface="Microsoft YaHei" charset="-122"/>
              </a:rPr>
              <a:t>1050ml</a:t>
            </a:r>
            <a:endParaRPr lang="zh-CN" altLang="en-US" sz="2400" b="1" dirty="0">
              <a:solidFill>
                <a:srgbClr val="3B3838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CD226722-5407-4E7D-BE68-04032D2E7DD0}"/>
              </a:ext>
            </a:extLst>
          </p:cNvPr>
          <p:cNvSpPr/>
          <p:nvPr/>
        </p:nvSpPr>
        <p:spPr>
          <a:xfrm>
            <a:off x="6194892" y="3877315"/>
            <a:ext cx="2489200" cy="461665"/>
          </a:xfrm>
          <a:prstGeom prst="rect">
            <a:avLst/>
          </a:prstGeom>
        </p:spPr>
        <p:txBody>
          <a:bodyPr lIns="91440" tIns="45720" rIns="91440" bIns="45720">
            <a:spAutoFit/>
          </a:bodyPr>
          <a:lstStyle/>
          <a:p>
            <a:pPr algn="ctr" eaLnBrk="1" hangingPunct="1"/>
            <a:r>
              <a:rPr lang="en-US" altLang="zh-CN" sz="2400" dirty="0">
                <a:solidFill>
                  <a:srgbClr val="404040"/>
                </a:solidFill>
                <a:latin typeface="Microsoft YaHei" charset="-122"/>
                <a:ea typeface="Microsoft YaHei" charset="-122"/>
                <a:cs typeface="Microsoft YaHei" charset="-122"/>
              </a:rPr>
              <a:t>.</a:t>
            </a:r>
            <a:endParaRPr lang="zh-CN" altLang="en-US" sz="2400"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1537B041-0FF2-44C3-9A82-54F6E4C05C95}"/>
              </a:ext>
            </a:extLst>
          </p:cNvPr>
          <p:cNvSpPr txBox="1"/>
          <p:nvPr/>
        </p:nvSpPr>
        <p:spPr>
          <a:xfrm>
            <a:off x="9582618" y="3332802"/>
            <a:ext cx="2037737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rgbClr val="404040"/>
                </a:solidFill>
                <a:latin typeface="Microsoft YaHei" charset="-122"/>
                <a:ea typeface="Microsoft YaHei" charset="-122"/>
                <a:cs typeface="Microsoft YaHei" charset="-122"/>
              </a:rPr>
              <a:t>57g</a:t>
            </a:r>
            <a:r>
              <a:rPr lang="zh-CN" altLang="en-US" sz="2400" b="1" dirty="0">
                <a:solidFill>
                  <a:srgbClr val="404040"/>
                </a:solidFill>
                <a:latin typeface="Microsoft YaHei" charset="-122"/>
                <a:ea typeface="Microsoft YaHei" charset="-122"/>
                <a:cs typeface="Microsoft YaHei" charset="-122"/>
              </a:rPr>
              <a:t>，</a:t>
            </a:r>
            <a:r>
              <a:rPr lang="en-US" altLang="zh-CN" sz="2400" b="1" dirty="0">
                <a:solidFill>
                  <a:srgbClr val="404040"/>
                </a:solidFill>
                <a:latin typeface="Microsoft YaHei" charset="-122"/>
                <a:ea typeface="Microsoft YaHei" charset="-122"/>
                <a:cs typeface="Microsoft YaHei" charset="-122"/>
              </a:rPr>
              <a:t>500ml</a:t>
            </a:r>
            <a:endParaRPr lang="zh-CN" altLang="en-US" sz="2400" b="1" dirty="0">
              <a:solidFill>
                <a:srgbClr val="404040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3D45A0E7-BECC-42EF-B6BF-101BDDCDC857}"/>
              </a:ext>
            </a:extLst>
          </p:cNvPr>
          <p:cNvSpPr txBox="1"/>
          <p:nvPr/>
        </p:nvSpPr>
        <p:spPr>
          <a:xfrm>
            <a:off x="6656676" y="6236109"/>
            <a:ext cx="2037737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rgbClr val="404040"/>
                </a:solidFill>
                <a:latin typeface="Microsoft YaHei" charset="-122"/>
                <a:ea typeface="Microsoft YaHei" charset="-122"/>
                <a:cs typeface="Microsoft YaHei" charset="-122"/>
              </a:rPr>
              <a:t>50g</a:t>
            </a:r>
            <a:r>
              <a:rPr lang="zh-CN" altLang="en-US" sz="2400" b="1" dirty="0">
                <a:solidFill>
                  <a:srgbClr val="404040"/>
                </a:solidFill>
                <a:latin typeface="Microsoft YaHei" charset="-122"/>
                <a:ea typeface="Microsoft YaHei" charset="-122"/>
                <a:cs typeface="Microsoft YaHei" charset="-122"/>
              </a:rPr>
              <a:t>，</a:t>
            </a:r>
            <a:r>
              <a:rPr lang="en-US" altLang="zh-CN" sz="2400" b="1" dirty="0">
                <a:solidFill>
                  <a:srgbClr val="404040"/>
                </a:solidFill>
                <a:latin typeface="Microsoft YaHei" charset="-122"/>
                <a:ea typeface="Microsoft YaHei" charset="-122"/>
                <a:cs typeface="Microsoft YaHei" charset="-122"/>
              </a:rPr>
              <a:t>250ml</a:t>
            </a:r>
            <a:endParaRPr lang="zh-CN" altLang="en-US" sz="2400" b="1" dirty="0">
              <a:solidFill>
                <a:srgbClr val="404040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graphicFrame>
        <p:nvGraphicFramePr>
          <p:cNvPr id="20" name="图表 19">
            <a:extLst>
              <a:ext uri="{FF2B5EF4-FFF2-40B4-BE49-F238E27FC236}">
                <a16:creationId xmlns:a16="http://schemas.microsoft.com/office/drawing/2014/main" id="{DD1B48BB-3B14-4AD0-BB22-E00065E2412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82961711"/>
              </p:ext>
            </p:extLst>
          </p:nvPr>
        </p:nvGraphicFramePr>
        <p:xfrm>
          <a:off x="8282275" y="3833337"/>
          <a:ext cx="3765551" cy="26844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2" name="文本框 20">
            <a:extLst>
              <a:ext uri="{FF2B5EF4-FFF2-40B4-BE49-F238E27FC236}">
                <a16:creationId xmlns:a16="http://schemas.microsoft.com/office/drawing/2014/main" id="{03E4CCC2-8DCC-46AF-91B3-1D42264AF7F9}"/>
              </a:ext>
            </a:extLst>
          </p:cNvPr>
          <p:cNvSpPr txBox="1"/>
          <p:nvPr/>
        </p:nvSpPr>
        <p:spPr>
          <a:xfrm>
            <a:off x="9646014" y="4441008"/>
            <a:ext cx="1415772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algn="ctr" eaLnBrk="1" hangingPunct="1"/>
            <a:r>
              <a:rPr lang="zh-CN" altLang="en-US" sz="2400" b="1" dirty="0">
                <a:solidFill>
                  <a:srgbClr val="404040"/>
                </a:solidFill>
                <a:latin typeface="Microsoft YaHei" charset="-122"/>
                <a:ea typeface="Microsoft YaHei" charset="-122"/>
                <a:cs typeface="Microsoft YaHei" charset="-122"/>
              </a:rPr>
              <a:t>电解质</a:t>
            </a:r>
            <a:endParaRPr lang="en-US" altLang="zh-CN" sz="2400" b="1" dirty="0">
              <a:solidFill>
                <a:srgbClr val="404040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  <a:p>
            <a:pPr algn="ctr" eaLnBrk="1" hangingPunct="1"/>
            <a:r>
              <a:rPr lang="zh-CN" altLang="en-US" sz="2400" b="1" dirty="0">
                <a:solidFill>
                  <a:srgbClr val="404040"/>
                </a:solidFill>
                <a:latin typeface="Microsoft YaHei" charset="-122"/>
                <a:ea typeface="Microsoft YaHei" charset="-122"/>
                <a:cs typeface="Microsoft YaHei" charset="-122"/>
              </a:rPr>
              <a:t>维生素</a:t>
            </a:r>
            <a:endParaRPr lang="en-US" altLang="zh-CN" sz="2400" b="1" dirty="0">
              <a:solidFill>
                <a:srgbClr val="404040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  <a:p>
            <a:pPr algn="ctr" eaLnBrk="1" hangingPunct="1"/>
            <a:r>
              <a:rPr lang="zh-CN" altLang="en-US" sz="2400" b="1" dirty="0">
                <a:solidFill>
                  <a:srgbClr val="404040"/>
                </a:solidFill>
                <a:latin typeface="Microsoft YaHei" charset="-122"/>
                <a:ea typeface="Microsoft YaHei" charset="-122"/>
                <a:cs typeface="Microsoft YaHei" charset="-122"/>
              </a:rPr>
              <a:t>微量元素</a:t>
            </a:r>
          </a:p>
        </p:txBody>
      </p:sp>
      <p:sp>
        <p:nvSpPr>
          <p:cNvPr id="21" name="内容占位符 2">
            <a:extLst>
              <a:ext uri="{FF2B5EF4-FFF2-40B4-BE49-F238E27FC236}">
                <a16:creationId xmlns:a16="http://schemas.microsoft.com/office/drawing/2014/main" id="{7594B0DF-829F-434F-A538-311D597B011E}"/>
              </a:ext>
            </a:extLst>
          </p:cNvPr>
          <p:cNvSpPr txBox="1">
            <a:spLocks/>
          </p:cNvSpPr>
          <p:nvPr/>
        </p:nvSpPr>
        <p:spPr>
          <a:xfrm>
            <a:off x="1327487" y="396383"/>
            <a:ext cx="7600882" cy="45558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3600" b="1" dirty="0">
                <a:solidFill>
                  <a:srgbClr val="89070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营养处方</a:t>
            </a:r>
            <a:endParaRPr lang="en-US" sz="3600" b="1" dirty="0">
              <a:solidFill>
                <a:srgbClr val="89070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3442335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A84E31B9-F68C-4AB5-9B84-67410AD03CB1}"/>
              </a:ext>
            </a:extLst>
          </p:cNvPr>
          <p:cNvSpPr txBox="1"/>
          <p:nvPr/>
        </p:nvSpPr>
        <p:spPr>
          <a:xfrm>
            <a:off x="6413617" y="5616182"/>
            <a:ext cx="4746812" cy="46166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latin typeface="Microsoft YaHei" charset="-122"/>
                <a:ea typeface="Microsoft YaHei" charset="-122"/>
                <a:cs typeface="Microsoft YaHei" charset="-122"/>
              </a:rPr>
              <a:t>60kg ×25 kcal/kg = 1500</a:t>
            </a:r>
            <a:r>
              <a:rPr lang="zh-CN" altLang="en-US" sz="2400" b="1" dirty="0">
                <a:latin typeface="Microsoft YaHei" charset="-122"/>
                <a:ea typeface="Microsoft YaHei" charset="-122"/>
                <a:cs typeface="Microsoft YaHei" charset="-122"/>
              </a:rPr>
              <a:t> </a:t>
            </a:r>
            <a:r>
              <a:rPr lang="en-US" altLang="zh-CN" sz="2400" b="1" dirty="0">
                <a:latin typeface="Microsoft YaHei" charset="-122"/>
                <a:ea typeface="Microsoft YaHei" charset="-122"/>
                <a:cs typeface="Microsoft YaHei" charset="-122"/>
              </a:rPr>
              <a:t>kcal</a:t>
            </a:r>
          </a:p>
        </p:txBody>
      </p:sp>
      <p:sp>
        <p:nvSpPr>
          <p:cNvPr id="3" name="内容占位符 3">
            <a:extLst>
              <a:ext uri="{FF2B5EF4-FFF2-40B4-BE49-F238E27FC236}">
                <a16:creationId xmlns:a16="http://schemas.microsoft.com/office/drawing/2014/main" id="{F8E541C9-80C2-44D9-97E7-35C0E894B03A}"/>
              </a:ext>
            </a:extLst>
          </p:cNvPr>
          <p:cNvSpPr txBox="1">
            <a:spLocks/>
          </p:cNvSpPr>
          <p:nvPr/>
        </p:nvSpPr>
        <p:spPr>
          <a:xfrm>
            <a:off x="5710727" y="1362963"/>
            <a:ext cx="6152592" cy="603461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189" indent="-457189" defTabSz="121917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/>
            </a:pPr>
            <a:r>
              <a:rPr lang="zh-CN" altLang="en-US" sz="2000" b="1" kern="0" dirty="0">
                <a:latin typeface="Microsoft YaHei" charset="-122"/>
                <a:ea typeface="Microsoft YaHei" charset="-122"/>
                <a:cs typeface="Microsoft YaHei" charset="-122"/>
                <a:sym typeface="Calibri" pitchFamily="34" charset="0"/>
              </a:rPr>
              <a:t>患者目前体重为</a:t>
            </a:r>
            <a:r>
              <a:rPr lang="en-US" altLang="zh-CN" sz="2000" b="1" kern="0" dirty="0">
                <a:latin typeface="Microsoft YaHei" charset="-122"/>
                <a:ea typeface="Microsoft YaHei" charset="-122"/>
                <a:cs typeface="Microsoft YaHei" charset="-122"/>
                <a:sym typeface="Calibri" pitchFamily="34" charset="0"/>
              </a:rPr>
              <a:t>60kg</a:t>
            </a:r>
            <a:r>
              <a:rPr lang="zh-CN" altLang="en-US" sz="2000" b="1" kern="0" dirty="0">
                <a:latin typeface="Microsoft YaHei" charset="-122"/>
                <a:ea typeface="Microsoft YaHei" charset="-122"/>
                <a:cs typeface="Microsoft YaHei" charset="-122"/>
                <a:sym typeface="Calibri" pitchFamily="34" charset="0"/>
              </a:rPr>
              <a:t>，身高</a:t>
            </a:r>
            <a:r>
              <a:rPr lang="en-US" altLang="zh-CN" sz="2000" b="1" kern="0" dirty="0">
                <a:latin typeface="Microsoft YaHei" charset="-122"/>
                <a:ea typeface="Microsoft YaHei" charset="-122"/>
                <a:cs typeface="Microsoft YaHei" charset="-122"/>
                <a:sym typeface="Calibri" pitchFamily="34" charset="0"/>
              </a:rPr>
              <a:t>170cm</a:t>
            </a:r>
            <a:r>
              <a:rPr lang="zh-CN" altLang="en-US" sz="2000" b="1" kern="0" dirty="0">
                <a:latin typeface="Microsoft YaHei" charset="-122"/>
                <a:ea typeface="Microsoft YaHei" charset="-122"/>
                <a:cs typeface="Microsoft YaHei" charset="-122"/>
                <a:sym typeface="Calibri" pitchFamily="34" charset="0"/>
              </a:rPr>
              <a:t>，</a:t>
            </a:r>
            <a:r>
              <a:rPr lang="en-US" altLang="zh-CN" sz="2000" b="1" kern="0" dirty="0">
                <a:latin typeface="Microsoft YaHei" charset="-122"/>
                <a:ea typeface="Microsoft YaHei" charset="-122"/>
                <a:cs typeface="Microsoft YaHei" charset="-122"/>
                <a:sym typeface="Calibri" pitchFamily="34" charset="0"/>
              </a:rPr>
              <a:t>77</a:t>
            </a:r>
            <a:r>
              <a:rPr lang="zh-CN" altLang="en-US" sz="2000" b="1" kern="0" dirty="0">
                <a:latin typeface="Microsoft YaHei" charset="-122"/>
                <a:ea typeface="Microsoft YaHei" charset="-122"/>
                <a:cs typeface="Microsoft YaHei" charset="-122"/>
                <a:sym typeface="Calibri" pitchFamily="34" charset="0"/>
              </a:rPr>
              <a:t>岁</a:t>
            </a:r>
            <a:endParaRPr lang="en-US" altLang="zh-CN" sz="2000" b="1" kern="0" dirty="0">
              <a:latin typeface="Microsoft YaHei" charset="-122"/>
              <a:ea typeface="Microsoft YaHei" charset="-122"/>
              <a:cs typeface="Microsoft YaHei" charset="-122"/>
              <a:sym typeface="Calibri" pitchFamily="34" charset="0"/>
            </a:endParaRPr>
          </a:p>
          <a:p>
            <a:pPr marL="457189" indent="-457189" defTabSz="121917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/>
            </a:pPr>
            <a:r>
              <a:rPr lang="zh-CN" altLang="en-US" sz="2000" b="1" kern="0" dirty="0">
                <a:latin typeface="Microsoft YaHei" charset="-122"/>
                <a:ea typeface="Microsoft YaHei" charset="-122"/>
                <a:cs typeface="Microsoft YaHei" charset="-122"/>
                <a:sym typeface="Calibri" pitchFamily="34" charset="0"/>
              </a:rPr>
              <a:t>按</a:t>
            </a:r>
            <a:r>
              <a:rPr lang="en-US" sz="2000" b="1" kern="0" dirty="0">
                <a:latin typeface="Microsoft YaHei" charset="-122"/>
                <a:ea typeface="Microsoft YaHei" charset="-122"/>
                <a:cs typeface="Microsoft YaHei" charset="-122"/>
                <a:sym typeface="Calibri" pitchFamily="34" charset="0"/>
              </a:rPr>
              <a:t>Harris-Benedict</a:t>
            </a:r>
            <a:r>
              <a:rPr lang="zh-CN" altLang="en-US" sz="2000" b="1" kern="0" dirty="0">
                <a:latin typeface="Microsoft YaHei" charset="-122"/>
                <a:ea typeface="Microsoft YaHei" charset="-122"/>
                <a:cs typeface="Microsoft YaHei" charset="-122"/>
                <a:sym typeface="Calibri" pitchFamily="34" charset="0"/>
              </a:rPr>
              <a:t>公式，基础代谢率为</a:t>
            </a:r>
            <a:r>
              <a:rPr lang="en-US" sz="2000" b="1" kern="0" dirty="0">
                <a:latin typeface="Microsoft YaHei" charset="-122"/>
                <a:ea typeface="Microsoft YaHei" charset="-122"/>
                <a:cs typeface="Microsoft YaHei" charset="-122"/>
                <a:sym typeface="Calibri" pitchFamily="34" charset="0"/>
              </a:rPr>
              <a:t>:         </a:t>
            </a:r>
          </a:p>
          <a:p>
            <a:pPr defTabSz="121917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000" b="1" kern="0" dirty="0">
                <a:latin typeface="Microsoft YaHei" charset="-122"/>
                <a:ea typeface="Microsoft YaHei" charset="-122"/>
                <a:cs typeface="Microsoft YaHei" charset="-122"/>
                <a:sym typeface="Calibri" pitchFamily="34" charset="0"/>
              </a:rPr>
              <a:t>      BEE(</a:t>
            </a:r>
            <a:r>
              <a:rPr lang="zh-CN" altLang="en-US" sz="2000" b="1" kern="0" dirty="0">
                <a:latin typeface="Microsoft YaHei" charset="-122"/>
                <a:ea typeface="Microsoft YaHei" charset="-122"/>
                <a:cs typeface="Microsoft YaHei" charset="-122"/>
                <a:sym typeface="Calibri" pitchFamily="34" charset="0"/>
              </a:rPr>
              <a:t>男</a:t>
            </a:r>
            <a:r>
              <a:rPr lang="en-US" sz="2000" b="1" kern="0" dirty="0">
                <a:latin typeface="Microsoft YaHei" charset="-122"/>
                <a:ea typeface="Microsoft YaHei" charset="-122"/>
                <a:cs typeface="Microsoft YaHei" charset="-122"/>
                <a:sym typeface="Calibri" pitchFamily="34" charset="0"/>
              </a:rPr>
              <a:t>)kcal/d=66.47+13.75W+5.0H-6.76A                              </a:t>
            </a:r>
          </a:p>
          <a:p>
            <a:pPr defTabSz="121917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000" b="1" kern="0" dirty="0">
                <a:latin typeface="Microsoft YaHei" charset="-122"/>
                <a:ea typeface="Microsoft YaHei" charset="-122"/>
                <a:cs typeface="Microsoft YaHei" charset="-122"/>
                <a:sym typeface="Calibri" pitchFamily="34" charset="0"/>
              </a:rPr>
              <a:t>                 = 66.47+13.7560+5.0</a:t>
            </a:r>
            <a:r>
              <a:rPr lang="en-US" altLang="zh-CN" sz="2000" b="1" kern="0" dirty="0">
                <a:latin typeface="Microsoft YaHei" charset="-122"/>
                <a:ea typeface="Microsoft YaHei" charset="-122"/>
                <a:cs typeface="Microsoft YaHei" charset="-122"/>
                <a:sym typeface="Calibri" pitchFamily="34" charset="0"/>
              </a:rPr>
              <a:t>×</a:t>
            </a:r>
            <a:r>
              <a:rPr lang="en-US" sz="2000" b="1" kern="0" dirty="0">
                <a:latin typeface="Microsoft YaHei" charset="-122"/>
                <a:ea typeface="Microsoft YaHei" charset="-122"/>
                <a:cs typeface="Microsoft YaHei" charset="-122"/>
                <a:sym typeface="Calibri" pitchFamily="34" charset="0"/>
              </a:rPr>
              <a:t>170-6.76</a:t>
            </a:r>
            <a:r>
              <a:rPr lang="en-US" altLang="zh-CN" sz="2000" b="1" kern="0" dirty="0">
                <a:latin typeface="Microsoft YaHei" charset="-122"/>
                <a:ea typeface="Microsoft YaHei" charset="-122"/>
                <a:cs typeface="Microsoft YaHei" charset="-122"/>
                <a:sym typeface="Calibri" pitchFamily="34" charset="0"/>
              </a:rPr>
              <a:t>×</a:t>
            </a:r>
            <a:r>
              <a:rPr lang="en-US" sz="2000" b="1" kern="0" dirty="0">
                <a:latin typeface="Microsoft YaHei" charset="-122"/>
                <a:ea typeface="Microsoft YaHei" charset="-122"/>
                <a:cs typeface="Microsoft YaHei" charset="-122"/>
                <a:sym typeface="Calibri" pitchFamily="34" charset="0"/>
              </a:rPr>
              <a:t>77</a:t>
            </a:r>
          </a:p>
          <a:p>
            <a:pPr defTabSz="121917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000" b="1" kern="0" dirty="0">
                <a:latin typeface="Microsoft YaHei" charset="-122"/>
                <a:ea typeface="Microsoft YaHei" charset="-122"/>
                <a:cs typeface="Microsoft YaHei" charset="-122"/>
                <a:sym typeface="Calibri" pitchFamily="34" charset="0"/>
              </a:rPr>
              <a:t>                 = 1220kcal/d</a:t>
            </a:r>
          </a:p>
          <a:p>
            <a:pPr eaLnBrk="0" hangingPunct="0">
              <a:lnSpc>
                <a:spcPct val="120000"/>
              </a:lnSpc>
              <a:spcBef>
                <a:spcPct val="20000"/>
              </a:spcBef>
            </a:pPr>
            <a:r>
              <a:rPr lang="zh-CN" altLang="en-US" sz="2000" b="1" kern="0" dirty="0">
                <a:latin typeface="Microsoft YaHei" charset="-122"/>
                <a:ea typeface="Microsoft YaHei" charset="-122"/>
                <a:cs typeface="Microsoft YaHei" charset="-122"/>
                <a:sym typeface="Calibri" pitchFamily="34" charset="0"/>
              </a:rPr>
              <a:t>      总能量 </a:t>
            </a:r>
            <a:r>
              <a:rPr lang="en-US" altLang="zh-CN" sz="2000" b="1" kern="0" dirty="0">
                <a:latin typeface="Microsoft YaHei" charset="-122"/>
                <a:ea typeface="Microsoft YaHei" charset="-122"/>
                <a:cs typeface="Microsoft YaHei" charset="-122"/>
                <a:sym typeface="Calibri" pitchFamily="34" charset="0"/>
              </a:rPr>
              <a:t>= 1220kcal/d </a:t>
            </a:r>
            <a:r>
              <a:rPr lang="en-US" altLang="zh-CN" sz="2000" b="1" kern="0" dirty="0">
                <a:solidFill>
                  <a:srgbClr val="000000"/>
                </a:solidFill>
                <a:latin typeface="Microsoft YaHei" charset="-122"/>
                <a:ea typeface="Microsoft YaHei" charset="-122"/>
                <a:cs typeface="Microsoft YaHei" charset="-122"/>
                <a:sym typeface="Calibri" pitchFamily="34" charset="0"/>
              </a:rPr>
              <a:t>× </a:t>
            </a:r>
            <a:r>
              <a:rPr lang="en-US" altLang="zh-CN" sz="2000" b="1" kern="0" dirty="0">
                <a:latin typeface="Microsoft YaHei" charset="-122"/>
                <a:ea typeface="Microsoft YaHei" charset="-122"/>
                <a:cs typeface="Microsoft YaHei" charset="-122"/>
                <a:sym typeface="Calibri" pitchFamily="34" charset="0"/>
              </a:rPr>
              <a:t>1.2(</a:t>
            </a:r>
            <a:r>
              <a:rPr lang="zh-CN" altLang="en-US" sz="2000" b="1" kern="0" dirty="0">
                <a:latin typeface="Microsoft YaHei" charset="-122"/>
                <a:ea typeface="Microsoft YaHei" charset="-122"/>
                <a:cs typeface="Microsoft YaHei" charset="-122"/>
                <a:sym typeface="Calibri" pitchFamily="34" charset="0"/>
              </a:rPr>
              <a:t>应激</a:t>
            </a:r>
            <a:r>
              <a:rPr lang="en-US" altLang="zh-CN" sz="2000" b="1" kern="0" dirty="0">
                <a:latin typeface="Microsoft YaHei" charset="-122"/>
                <a:ea typeface="Microsoft YaHei" charset="-122"/>
                <a:cs typeface="Microsoft YaHei" charset="-122"/>
                <a:sym typeface="Calibri" pitchFamily="34" charset="0"/>
              </a:rPr>
              <a:t>)</a:t>
            </a:r>
            <a:r>
              <a:rPr lang="zh-CN" altLang="en-US" sz="2000" b="1" kern="0" dirty="0">
                <a:latin typeface="Microsoft YaHei" charset="-122"/>
                <a:ea typeface="Microsoft YaHei" charset="-122"/>
                <a:cs typeface="Microsoft YaHei" charset="-122"/>
                <a:sym typeface="Calibri" pitchFamily="34" charset="0"/>
              </a:rPr>
              <a:t> </a:t>
            </a:r>
            <a:r>
              <a:rPr lang="en-US" altLang="zh-CN" sz="2000" b="1" kern="0" dirty="0">
                <a:latin typeface="Microsoft YaHei" charset="-122"/>
                <a:ea typeface="Microsoft YaHei" charset="-122"/>
                <a:cs typeface="Microsoft YaHei" charset="-122"/>
                <a:sym typeface="Calibri" pitchFamily="34" charset="0"/>
              </a:rPr>
              <a:t>×1.1(</a:t>
            </a:r>
            <a:r>
              <a:rPr lang="zh-CN" altLang="en-US" sz="2000" b="1" kern="0" dirty="0">
                <a:latin typeface="Microsoft YaHei" charset="-122"/>
                <a:ea typeface="Microsoft YaHei" charset="-122"/>
                <a:cs typeface="Microsoft YaHei" charset="-122"/>
                <a:sym typeface="Calibri" pitchFamily="34" charset="0"/>
              </a:rPr>
              <a:t>活动）  </a:t>
            </a:r>
            <a:endParaRPr lang="en-US" altLang="zh-CN" sz="2000" b="1" kern="0" dirty="0">
              <a:latin typeface="Microsoft YaHei" charset="-122"/>
              <a:ea typeface="Microsoft YaHei" charset="-122"/>
              <a:cs typeface="Microsoft YaHei" charset="-122"/>
              <a:sym typeface="Calibri" pitchFamily="34" charset="0"/>
            </a:endParaRPr>
          </a:p>
          <a:p>
            <a:pPr eaLnBrk="0" hangingPunct="0">
              <a:lnSpc>
                <a:spcPct val="120000"/>
              </a:lnSpc>
              <a:spcBef>
                <a:spcPct val="20000"/>
              </a:spcBef>
            </a:pPr>
            <a:r>
              <a:rPr lang="en-US" altLang="zh-CN" sz="2000" b="1" kern="0" dirty="0">
                <a:latin typeface="Microsoft YaHei" charset="-122"/>
                <a:ea typeface="Microsoft YaHei" charset="-122"/>
                <a:cs typeface="Microsoft YaHei" charset="-122"/>
                <a:sym typeface="Calibri" pitchFamily="34" charset="0"/>
              </a:rPr>
              <a:t>                 = 1610</a:t>
            </a:r>
            <a:r>
              <a:rPr lang="en-US" altLang="zh-CN" sz="2000" b="1" dirty="0">
                <a:latin typeface="Microsoft YaHei" charset="-122"/>
                <a:ea typeface="Microsoft YaHei" charset="-122"/>
                <a:cs typeface="Microsoft YaHei" charset="-122"/>
              </a:rPr>
              <a:t>kcal</a:t>
            </a:r>
            <a:endParaRPr lang="zh-CN" altLang="en-US" sz="2000" b="1" kern="0" dirty="0">
              <a:latin typeface="Microsoft YaHei" charset="-122"/>
              <a:ea typeface="Microsoft YaHei" charset="-122"/>
              <a:cs typeface="Microsoft YaHei" charset="-122"/>
              <a:sym typeface="Calibri" pitchFamily="34" charset="0"/>
            </a:endParaRPr>
          </a:p>
          <a:p>
            <a:pPr marL="457189" indent="-457189" defTabSz="121917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/>
            </a:pPr>
            <a:r>
              <a:rPr lang="zh-CN" altLang="en-US" sz="2000" b="1" kern="0" dirty="0">
                <a:latin typeface="Microsoft YaHei" charset="-122"/>
                <a:ea typeface="Microsoft YaHei" charset="-122"/>
                <a:cs typeface="Microsoft YaHei" charset="-122"/>
                <a:sym typeface="Calibri" pitchFamily="34" charset="0"/>
              </a:rPr>
              <a:t>按应激状态早期每天能量消耗</a:t>
            </a:r>
            <a:r>
              <a:rPr lang="en-US" sz="2000" b="1" kern="0" dirty="0">
                <a:latin typeface="Microsoft YaHei" charset="-122"/>
                <a:ea typeface="Microsoft YaHei" charset="-122"/>
                <a:cs typeface="Microsoft YaHei" charset="-122"/>
                <a:sym typeface="Calibri" pitchFamily="34" charset="0"/>
              </a:rPr>
              <a:t>25kcal/kg</a:t>
            </a:r>
            <a:r>
              <a:rPr lang="zh-CN" altLang="en-US" sz="2000" b="1" kern="0" dirty="0">
                <a:latin typeface="Microsoft YaHei" charset="-122"/>
                <a:ea typeface="Microsoft YaHei" charset="-122"/>
                <a:cs typeface="Microsoft YaHei" charset="-122"/>
                <a:sym typeface="Calibri" pitchFamily="34" charset="0"/>
              </a:rPr>
              <a:t>，总能量消耗为</a:t>
            </a:r>
            <a:r>
              <a:rPr lang="en-US" sz="2000" b="1" kern="0" dirty="0">
                <a:latin typeface="Microsoft YaHei" charset="-122"/>
                <a:ea typeface="Microsoft YaHei" charset="-122"/>
                <a:cs typeface="Microsoft YaHei" charset="-122"/>
                <a:sym typeface="Calibri" pitchFamily="34" charset="0"/>
              </a:rPr>
              <a:t>1500kcal/d</a:t>
            </a:r>
            <a:endParaRPr lang="zh-CN" altLang="en-US" sz="2000" b="1" kern="0" dirty="0">
              <a:latin typeface="Microsoft YaHei" charset="-122"/>
              <a:ea typeface="Microsoft YaHei" charset="-122"/>
              <a:cs typeface="Microsoft YaHei" charset="-122"/>
              <a:sym typeface="Calibri" pitchFamily="34" charset="0"/>
            </a:endParaRPr>
          </a:p>
        </p:txBody>
      </p:sp>
      <p:graphicFrame>
        <p:nvGraphicFramePr>
          <p:cNvPr id="4" name="内容占位符 3">
            <a:extLst>
              <a:ext uri="{FF2B5EF4-FFF2-40B4-BE49-F238E27FC236}">
                <a16:creationId xmlns:a16="http://schemas.microsoft.com/office/drawing/2014/main" id="{D717C56A-B1E8-4BF7-B08B-BD6676921104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328681" y="1288851"/>
          <a:ext cx="5031007" cy="4788996"/>
        </p:xfrm>
        <a:graphic>
          <a:graphicData uri="http://schemas.openxmlformats.org/drawingml/2006/table">
            <a:tbl>
              <a:tblPr firstRow="1" bandRow="1">
                <a:tableStyleId>{EB9631B5-78F2-41C9-869B-9F39066F8104}</a:tableStyleId>
              </a:tblPr>
              <a:tblGrid>
                <a:gridCol w="33540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70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9083">
                <a:tc>
                  <a:txBody>
                    <a:bodyPr/>
                    <a:lstStyle/>
                    <a:p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药品名称</a:t>
                      </a:r>
                    </a:p>
                  </a:txBody>
                  <a:tcPr marL="121920" marR="121920">
                    <a:solidFill>
                      <a:srgbClr val="89070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用药剂量</a:t>
                      </a:r>
                    </a:p>
                  </a:txBody>
                  <a:tcPr marL="121920" marR="121920">
                    <a:solidFill>
                      <a:srgbClr val="89070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9083">
                <a:tc>
                  <a:txBody>
                    <a:bodyPr/>
                    <a:lstStyle/>
                    <a:p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50%GS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400ml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9083">
                <a:tc>
                  <a:txBody>
                    <a:bodyPr/>
                    <a:lstStyle/>
                    <a:p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5%GNS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600ml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9083">
                <a:tc>
                  <a:txBody>
                    <a:bodyPr/>
                    <a:lstStyle/>
                    <a:p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11.4%</a:t>
                      </a:r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复方氨基酸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500ml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9083">
                <a:tc>
                  <a:txBody>
                    <a:bodyPr/>
                    <a:lstStyle/>
                    <a:p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20%</a:t>
                      </a:r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中长链脂肪乳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250ml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9083">
                <a:tc>
                  <a:txBody>
                    <a:bodyPr/>
                    <a:lstStyle/>
                    <a:p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氯化钾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3</a:t>
                      </a:r>
                      <a:r>
                        <a:rPr lang="en-US" altLang="zh-CN" sz="2000" b="1" baseline="0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 g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9083">
                <a:tc>
                  <a:txBody>
                    <a:bodyPr/>
                    <a:lstStyle/>
                    <a:p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葡萄糖酸钙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1g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9083">
                <a:tc>
                  <a:txBody>
                    <a:bodyPr/>
                    <a:lstStyle/>
                    <a:p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甘油磷酸钠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10ml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9083">
                <a:tc>
                  <a:txBody>
                    <a:bodyPr/>
                    <a:lstStyle/>
                    <a:p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多种微量元素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10ml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9083">
                <a:tc>
                  <a:txBody>
                    <a:bodyPr/>
                    <a:lstStyle/>
                    <a:p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水溶性维生素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1</a:t>
                      </a:r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瓶</a:t>
                      </a: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9083">
                <a:tc>
                  <a:txBody>
                    <a:bodyPr/>
                    <a:lstStyle/>
                    <a:p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脂溶性维生素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10ml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99083">
                <a:tc>
                  <a:txBody>
                    <a:bodyPr/>
                    <a:lstStyle/>
                    <a:p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胰岛素注射液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28iu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6" name="内容占位符 2">
            <a:extLst>
              <a:ext uri="{FF2B5EF4-FFF2-40B4-BE49-F238E27FC236}">
                <a16:creationId xmlns:a16="http://schemas.microsoft.com/office/drawing/2014/main" id="{3E9C8BF0-07CE-4EE3-A9EA-FBF6E6A542C5}"/>
              </a:ext>
            </a:extLst>
          </p:cNvPr>
          <p:cNvSpPr txBox="1">
            <a:spLocks/>
          </p:cNvSpPr>
          <p:nvPr/>
        </p:nvSpPr>
        <p:spPr>
          <a:xfrm>
            <a:off x="1327487" y="396383"/>
            <a:ext cx="7600882" cy="45558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3600" b="1" dirty="0">
                <a:solidFill>
                  <a:srgbClr val="89070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能量是否足够？</a:t>
            </a:r>
            <a:endParaRPr lang="en-US" sz="3600" b="1" dirty="0">
              <a:solidFill>
                <a:srgbClr val="89070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0554805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内容占位符 3">
            <a:extLst>
              <a:ext uri="{FF2B5EF4-FFF2-40B4-BE49-F238E27FC236}">
                <a16:creationId xmlns:a16="http://schemas.microsoft.com/office/drawing/2014/main" id="{D717C56A-B1E8-4BF7-B08B-BD6676921104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328681" y="1288851"/>
          <a:ext cx="5031007" cy="4788996"/>
        </p:xfrm>
        <a:graphic>
          <a:graphicData uri="http://schemas.openxmlformats.org/drawingml/2006/table">
            <a:tbl>
              <a:tblPr firstRow="1" bandRow="1">
                <a:tableStyleId>{EB9631B5-78F2-41C9-869B-9F39066F8104}</a:tableStyleId>
              </a:tblPr>
              <a:tblGrid>
                <a:gridCol w="33540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70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9083">
                <a:tc>
                  <a:txBody>
                    <a:bodyPr/>
                    <a:lstStyle/>
                    <a:p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药品名称</a:t>
                      </a:r>
                    </a:p>
                  </a:txBody>
                  <a:tcPr marL="121920" marR="121920">
                    <a:solidFill>
                      <a:srgbClr val="89070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用药剂量</a:t>
                      </a:r>
                    </a:p>
                  </a:txBody>
                  <a:tcPr marL="121920" marR="121920">
                    <a:solidFill>
                      <a:srgbClr val="89070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9083">
                <a:tc>
                  <a:txBody>
                    <a:bodyPr/>
                    <a:lstStyle/>
                    <a:p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50%GS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400ml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9083">
                <a:tc>
                  <a:txBody>
                    <a:bodyPr/>
                    <a:lstStyle/>
                    <a:p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5%GNS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600ml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9083">
                <a:tc>
                  <a:txBody>
                    <a:bodyPr/>
                    <a:lstStyle/>
                    <a:p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11.4%</a:t>
                      </a:r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复方氨基酸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500ml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9083">
                <a:tc>
                  <a:txBody>
                    <a:bodyPr/>
                    <a:lstStyle/>
                    <a:p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20%</a:t>
                      </a:r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中长链脂肪乳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250ml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9083">
                <a:tc>
                  <a:txBody>
                    <a:bodyPr/>
                    <a:lstStyle/>
                    <a:p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氯化钾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3</a:t>
                      </a:r>
                      <a:r>
                        <a:rPr lang="en-US" altLang="zh-CN" sz="2000" b="1" baseline="0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 g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9083">
                <a:tc>
                  <a:txBody>
                    <a:bodyPr/>
                    <a:lstStyle/>
                    <a:p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葡萄糖酸钙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1g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9083">
                <a:tc>
                  <a:txBody>
                    <a:bodyPr/>
                    <a:lstStyle/>
                    <a:p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甘油磷酸钠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10ml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9083">
                <a:tc>
                  <a:txBody>
                    <a:bodyPr/>
                    <a:lstStyle/>
                    <a:p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多种微量元素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10ml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9083">
                <a:tc>
                  <a:txBody>
                    <a:bodyPr/>
                    <a:lstStyle/>
                    <a:p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水溶性维生素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1</a:t>
                      </a:r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瓶</a:t>
                      </a: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9083">
                <a:tc>
                  <a:txBody>
                    <a:bodyPr/>
                    <a:lstStyle/>
                    <a:p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脂溶性维生素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10ml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99083">
                <a:tc>
                  <a:txBody>
                    <a:bodyPr/>
                    <a:lstStyle/>
                    <a:p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胰岛素注射液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28iu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6" name="TextBox 8">
            <a:extLst>
              <a:ext uri="{FF2B5EF4-FFF2-40B4-BE49-F238E27FC236}">
                <a16:creationId xmlns:a16="http://schemas.microsoft.com/office/drawing/2014/main" id="{3EF61683-811E-40AE-8FB3-52D114D98108}"/>
              </a:ext>
            </a:extLst>
          </p:cNvPr>
          <p:cNvSpPr txBox="1"/>
          <p:nvPr/>
        </p:nvSpPr>
        <p:spPr>
          <a:xfrm>
            <a:off x="5729031" y="2334092"/>
            <a:ext cx="5943788" cy="46166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Microsoft YaHei" charset="-122"/>
                <a:ea typeface="Microsoft YaHei" charset="-122"/>
                <a:cs typeface="Microsoft YaHei" charset="-122"/>
              </a:rPr>
              <a:t>60kg ×(0.8</a:t>
            </a:r>
            <a:r>
              <a:rPr lang="zh-CN" altLang="en-US" sz="2400" b="1" dirty="0">
                <a:latin typeface="Microsoft YaHei" charset="-122"/>
                <a:ea typeface="Microsoft YaHei" charset="-122"/>
                <a:cs typeface="Microsoft YaHei" charset="-122"/>
              </a:rPr>
              <a:t> ～ </a:t>
            </a:r>
            <a:r>
              <a:rPr lang="en-US" altLang="zh-CN" sz="2400" b="1" dirty="0">
                <a:latin typeface="Microsoft YaHei" charset="-122"/>
                <a:ea typeface="Microsoft YaHei" charset="-122"/>
                <a:cs typeface="Microsoft YaHei" charset="-122"/>
              </a:rPr>
              <a:t>1.0 ) g/kg = 48</a:t>
            </a:r>
            <a:r>
              <a:rPr lang="zh-CN" altLang="en-US" sz="2400" b="1" dirty="0">
                <a:latin typeface="Microsoft YaHei" charset="-122"/>
                <a:ea typeface="Microsoft YaHei" charset="-122"/>
                <a:cs typeface="Microsoft YaHei" charset="-122"/>
              </a:rPr>
              <a:t> ～ </a:t>
            </a:r>
            <a:r>
              <a:rPr lang="en-US" altLang="zh-CN" sz="2400" b="1" dirty="0">
                <a:latin typeface="Microsoft YaHei" charset="-122"/>
                <a:ea typeface="Microsoft YaHei" charset="-122"/>
                <a:cs typeface="Microsoft YaHei" charset="-122"/>
              </a:rPr>
              <a:t>60 g</a:t>
            </a:r>
          </a:p>
        </p:txBody>
      </p:sp>
      <p:sp>
        <p:nvSpPr>
          <p:cNvPr id="7" name="TextBox 11">
            <a:extLst>
              <a:ext uri="{FF2B5EF4-FFF2-40B4-BE49-F238E27FC236}">
                <a16:creationId xmlns:a16="http://schemas.microsoft.com/office/drawing/2014/main" id="{AE3E21AD-76AC-44C8-9EAB-438ABDEC7163}"/>
              </a:ext>
            </a:extLst>
          </p:cNvPr>
          <p:cNvSpPr txBox="1"/>
          <p:nvPr/>
        </p:nvSpPr>
        <p:spPr>
          <a:xfrm>
            <a:off x="5729031" y="3280799"/>
            <a:ext cx="6134288" cy="2797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u="sng" dirty="0">
                <a:latin typeface="Microsoft YaHei" charset="-122"/>
                <a:ea typeface="Microsoft YaHei" charset="-122"/>
                <a:cs typeface="Microsoft YaHei" charset="-122"/>
              </a:rPr>
              <a:t>选择适宜的氨基酸制剂：</a:t>
            </a:r>
            <a:endParaRPr lang="en-US" altLang="zh-CN" sz="2400" b="1" u="sng" dirty="0">
              <a:latin typeface="Microsoft YaHei" charset="-122"/>
              <a:ea typeface="Microsoft YaHei" charset="-122"/>
              <a:cs typeface="Microsoft YaHei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Microsoft YaHei" charset="-122"/>
                <a:ea typeface="Microsoft YaHei" charset="-122"/>
                <a:cs typeface="Microsoft YaHei" charset="-122"/>
              </a:rPr>
              <a:t>11.4%</a:t>
            </a:r>
            <a:r>
              <a:rPr lang="zh-CN" altLang="en-US" sz="2400" dirty="0">
                <a:latin typeface="Microsoft YaHei" charset="-122"/>
                <a:ea typeface="Microsoft YaHei" charset="-122"/>
                <a:cs typeface="Microsoft YaHei" charset="-122"/>
              </a:rPr>
              <a:t>复方氨基酸注射液</a:t>
            </a:r>
            <a:r>
              <a:rPr lang="en-US" altLang="zh-CN" sz="2400" dirty="0">
                <a:latin typeface="Microsoft YaHei" charset="-122"/>
                <a:ea typeface="Microsoft YaHei" charset="-122"/>
                <a:cs typeface="Microsoft YaHei" charset="-122"/>
              </a:rPr>
              <a:t>500mL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Microsoft YaHei" charset="-122"/>
                <a:ea typeface="Microsoft YaHei" charset="-122"/>
                <a:cs typeface="Microsoft YaHei" charset="-122"/>
              </a:rPr>
              <a:t>蛋白质量：</a:t>
            </a:r>
            <a:r>
              <a:rPr lang="en-US" altLang="zh-CN" sz="2400" dirty="0">
                <a:latin typeface="Microsoft YaHei" charset="-122"/>
                <a:ea typeface="Microsoft YaHei" charset="-122"/>
                <a:cs typeface="Microsoft YaHei" charset="-122"/>
              </a:rPr>
              <a:t>500× 11.4%= 57g</a:t>
            </a:r>
            <a:r>
              <a:rPr lang="zh-CN" altLang="en-US" sz="2400" dirty="0">
                <a:latin typeface="Microsoft YaHei" charset="-122"/>
                <a:ea typeface="Microsoft YaHei" charset="-122"/>
                <a:cs typeface="Microsoft YaHei" charset="-122"/>
              </a:rPr>
              <a:t>（氮量</a:t>
            </a:r>
            <a:r>
              <a:rPr lang="en-US" altLang="zh-CN" sz="2400" dirty="0">
                <a:latin typeface="Microsoft YaHei" charset="-122"/>
                <a:ea typeface="Microsoft YaHei" charset="-122"/>
                <a:cs typeface="Microsoft YaHei" charset="-122"/>
              </a:rPr>
              <a:t>9.12g</a:t>
            </a:r>
            <a:r>
              <a:rPr lang="zh-CN" altLang="en-US" sz="2400" dirty="0">
                <a:latin typeface="Microsoft YaHei" charset="-122"/>
                <a:ea typeface="Microsoft YaHei" charset="-122"/>
                <a:cs typeface="Microsoft YaHei" charset="-122"/>
              </a:rPr>
              <a:t>）</a:t>
            </a:r>
            <a:endParaRPr lang="en-US" altLang="zh-CN" sz="2400" dirty="0">
              <a:latin typeface="Microsoft YaHei" charset="-122"/>
              <a:ea typeface="Microsoft YaHei" charset="-122"/>
              <a:cs typeface="Microsoft YaHei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Microsoft YaHei" charset="-122"/>
                <a:ea typeface="Microsoft YaHei" charset="-122"/>
                <a:cs typeface="Microsoft YaHei" charset="-122"/>
              </a:rPr>
              <a:t>相当于提供蛋白质：</a:t>
            </a:r>
            <a:r>
              <a:rPr lang="en-US" altLang="zh-CN" sz="2400" dirty="0">
                <a:latin typeface="Microsoft YaHei" charset="-122"/>
                <a:ea typeface="Microsoft YaHei" charset="-122"/>
                <a:cs typeface="Microsoft YaHei" charset="-122"/>
              </a:rPr>
              <a:t>0.95g/kg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Microsoft YaHei" charset="-122"/>
                <a:ea typeface="Microsoft YaHei" charset="-122"/>
                <a:cs typeface="Microsoft YaHei" charset="-122"/>
              </a:rPr>
              <a:t>相当于提供能量：</a:t>
            </a:r>
            <a:r>
              <a:rPr lang="en-US" altLang="zh-CN" sz="2400" dirty="0">
                <a:latin typeface="Microsoft YaHei" charset="-122"/>
                <a:ea typeface="Microsoft YaHei" charset="-122"/>
                <a:cs typeface="Microsoft YaHei" charset="-122"/>
              </a:rPr>
              <a:t> 57g×4kcal/g=228kcal</a:t>
            </a:r>
            <a:endParaRPr lang="zh-CN" altLang="en-US" sz="2400"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8" name="内容占位符 2">
            <a:extLst>
              <a:ext uri="{FF2B5EF4-FFF2-40B4-BE49-F238E27FC236}">
                <a16:creationId xmlns:a16="http://schemas.microsoft.com/office/drawing/2014/main" id="{F11B131F-B941-47C1-B466-27992063413F}"/>
              </a:ext>
            </a:extLst>
          </p:cNvPr>
          <p:cNvSpPr txBox="1">
            <a:spLocks/>
          </p:cNvSpPr>
          <p:nvPr/>
        </p:nvSpPr>
        <p:spPr>
          <a:xfrm>
            <a:off x="1327487" y="396383"/>
            <a:ext cx="7600882" cy="45558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3600" b="1" dirty="0">
                <a:solidFill>
                  <a:srgbClr val="89070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蛋白质是否合理？</a:t>
            </a:r>
            <a:endParaRPr lang="en-US" sz="3600" b="1" dirty="0">
              <a:solidFill>
                <a:srgbClr val="89070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1888249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内容占位符 3">
            <a:extLst>
              <a:ext uri="{FF2B5EF4-FFF2-40B4-BE49-F238E27FC236}">
                <a16:creationId xmlns:a16="http://schemas.microsoft.com/office/drawing/2014/main" id="{D717C56A-B1E8-4BF7-B08B-BD6676921104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328681" y="1288851"/>
          <a:ext cx="5031007" cy="4788996"/>
        </p:xfrm>
        <a:graphic>
          <a:graphicData uri="http://schemas.openxmlformats.org/drawingml/2006/table">
            <a:tbl>
              <a:tblPr firstRow="1" bandRow="1">
                <a:tableStyleId>{EB9631B5-78F2-41C9-869B-9F39066F8104}</a:tableStyleId>
              </a:tblPr>
              <a:tblGrid>
                <a:gridCol w="33540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70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9083">
                <a:tc>
                  <a:txBody>
                    <a:bodyPr/>
                    <a:lstStyle/>
                    <a:p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药品名称</a:t>
                      </a:r>
                    </a:p>
                  </a:txBody>
                  <a:tcPr marL="121920" marR="121920">
                    <a:solidFill>
                      <a:srgbClr val="89070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用药剂量</a:t>
                      </a:r>
                    </a:p>
                  </a:txBody>
                  <a:tcPr marL="121920" marR="121920">
                    <a:solidFill>
                      <a:srgbClr val="89070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9083">
                <a:tc>
                  <a:txBody>
                    <a:bodyPr/>
                    <a:lstStyle/>
                    <a:p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50%GS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400ml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9083">
                <a:tc>
                  <a:txBody>
                    <a:bodyPr/>
                    <a:lstStyle/>
                    <a:p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5%GNS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600ml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9083">
                <a:tc>
                  <a:txBody>
                    <a:bodyPr/>
                    <a:lstStyle/>
                    <a:p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11.4%</a:t>
                      </a:r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复方氨基酸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500ml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9083">
                <a:tc>
                  <a:txBody>
                    <a:bodyPr/>
                    <a:lstStyle/>
                    <a:p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20%</a:t>
                      </a:r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中长链脂肪乳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250ml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9083">
                <a:tc>
                  <a:txBody>
                    <a:bodyPr/>
                    <a:lstStyle/>
                    <a:p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氯化钾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3</a:t>
                      </a:r>
                      <a:r>
                        <a:rPr lang="en-US" altLang="zh-CN" sz="2000" b="1" baseline="0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 g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9083">
                <a:tc>
                  <a:txBody>
                    <a:bodyPr/>
                    <a:lstStyle/>
                    <a:p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葡萄糖酸钙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1g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9083">
                <a:tc>
                  <a:txBody>
                    <a:bodyPr/>
                    <a:lstStyle/>
                    <a:p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甘油磷酸钠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10ml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9083">
                <a:tc>
                  <a:txBody>
                    <a:bodyPr/>
                    <a:lstStyle/>
                    <a:p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多种微量元素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10ml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9083">
                <a:tc>
                  <a:txBody>
                    <a:bodyPr/>
                    <a:lstStyle/>
                    <a:p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水溶性维生素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1</a:t>
                      </a:r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瓶</a:t>
                      </a: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9083">
                <a:tc>
                  <a:txBody>
                    <a:bodyPr/>
                    <a:lstStyle/>
                    <a:p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脂溶性维生素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10ml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99083">
                <a:tc>
                  <a:txBody>
                    <a:bodyPr/>
                    <a:lstStyle/>
                    <a:p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胰岛素注射液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28iu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8" name="TextBox 6">
            <a:extLst>
              <a:ext uri="{FF2B5EF4-FFF2-40B4-BE49-F238E27FC236}">
                <a16:creationId xmlns:a16="http://schemas.microsoft.com/office/drawing/2014/main" id="{B888D46C-8983-4F01-933A-26842B7C6DCF}"/>
              </a:ext>
            </a:extLst>
          </p:cNvPr>
          <p:cNvSpPr txBox="1"/>
          <p:nvPr/>
        </p:nvSpPr>
        <p:spPr>
          <a:xfrm>
            <a:off x="5768686" y="2246112"/>
            <a:ext cx="5737835" cy="234628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u="sng" dirty="0">
                <a:latin typeface="Microsoft YaHei" charset="-122"/>
                <a:ea typeface="Microsoft YaHei" charset="-122"/>
                <a:cs typeface="Microsoft YaHei" charset="-122"/>
              </a:rPr>
              <a:t>选择适宜的脂肪乳制剂：</a:t>
            </a:r>
            <a:endParaRPr lang="en-US" altLang="zh-CN" sz="2000" b="1" u="sng" dirty="0">
              <a:latin typeface="Microsoft YaHei" charset="-122"/>
              <a:ea typeface="Microsoft YaHei" charset="-122"/>
              <a:cs typeface="Microsoft YaHei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Microsoft YaHei" charset="-122"/>
                <a:ea typeface="Microsoft YaHei" charset="-122"/>
                <a:cs typeface="Microsoft YaHei" charset="-122"/>
              </a:rPr>
              <a:t>20%</a:t>
            </a:r>
            <a:r>
              <a:rPr lang="zh-CN" altLang="en-US" sz="2000" dirty="0">
                <a:latin typeface="Microsoft YaHei" charset="-122"/>
                <a:ea typeface="Microsoft YaHei" charset="-122"/>
                <a:cs typeface="Microsoft YaHei" charset="-122"/>
              </a:rPr>
              <a:t>中长链脂肪乳注射液</a:t>
            </a:r>
            <a:r>
              <a:rPr lang="en-US" altLang="zh-CN" sz="2000" dirty="0">
                <a:latin typeface="Microsoft YaHei" charset="-122"/>
                <a:ea typeface="Microsoft YaHei" charset="-122"/>
                <a:cs typeface="Microsoft YaHei" charset="-122"/>
              </a:rPr>
              <a:t>250mL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Microsoft YaHei" charset="-122"/>
                <a:ea typeface="Microsoft YaHei" charset="-122"/>
                <a:cs typeface="Microsoft YaHei" charset="-122"/>
              </a:rPr>
              <a:t>脂肪乳含量：</a:t>
            </a:r>
            <a:r>
              <a:rPr lang="en-US" altLang="zh-CN" sz="2000" dirty="0">
                <a:latin typeface="Microsoft YaHei" charset="-122"/>
                <a:ea typeface="Microsoft YaHei" charset="-122"/>
                <a:cs typeface="Microsoft YaHei" charset="-122"/>
              </a:rPr>
              <a:t>250×20%= 50g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Microsoft YaHei" charset="-122"/>
                <a:ea typeface="Microsoft YaHei" charset="-122"/>
                <a:cs typeface="Microsoft YaHei" charset="-122"/>
              </a:rPr>
              <a:t>提供能量：</a:t>
            </a:r>
            <a:r>
              <a:rPr lang="en-US" altLang="zh-CN" sz="2000" dirty="0">
                <a:latin typeface="Microsoft YaHei" charset="-122"/>
                <a:ea typeface="Microsoft YaHei" charset="-122"/>
                <a:cs typeface="Microsoft YaHei" charset="-122"/>
              </a:rPr>
              <a:t> 50g×9kcal/g=450kcal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Microsoft YaHei" charset="-122"/>
                <a:ea typeface="Microsoft YaHei" charset="-122"/>
                <a:cs typeface="Microsoft YaHei" charset="-122"/>
              </a:rPr>
              <a:t>               （参考说明书</a:t>
            </a:r>
            <a:r>
              <a:rPr lang="en-US" altLang="zh-CN" sz="2000" dirty="0">
                <a:latin typeface="Microsoft YaHei" charset="-122"/>
                <a:ea typeface="Microsoft YaHei" charset="-122"/>
                <a:cs typeface="Microsoft YaHei" charset="-122"/>
              </a:rPr>
              <a:t>490kcal</a:t>
            </a:r>
            <a:r>
              <a:rPr lang="zh-CN" altLang="en-US" sz="2000" dirty="0">
                <a:latin typeface="Microsoft YaHei" charset="-122"/>
                <a:ea typeface="Microsoft YaHei" charset="-122"/>
                <a:cs typeface="Microsoft YaHei" charset="-122"/>
              </a:rPr>
              <a:t>）</a:t>
            </a:r>
            <a:r>
              <a:rPr lang="en-US" altLang="zh-CN" sz="2000" dirty="0">
                <a:latin typeface="Microsoft YaHei" charset="-122"/>
                <a:ea typeface="Microsoft YaHei" charset="-122"/>
                <a:cs typeface="Microsoft YaHei" charset="-122"/>
              </a:rPr>
              <a:t> </a:t>
            </a:r>
            <a:endParaRPr lang="zh-CN" altLang="en-US" sz="2000"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B5B12697-9563-4CC1-A121-D1F607E48281}"/>
              </a:ext>
            </a:extLst>
          </p:cNvPr>
          <p:cNvSpPr txBox="1"/>
          <p:nvPr/>
        </p:nvSpPr>
        <p:spPr>
          <a:xfrm>
            <a:off x="5768685" y="4592395"/>
            <a:ext cx="5737835" cy="14229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u="sng" dirty="0">
                <a:latin typeface="Microsoft YaHei" charset="-122"/>
                <a:ea typeface="Microsoft YaHei" charset="-122"/>
                <a:cs typeface="Microsoft YaHei" charset="-122"/>
              </a:rPr>
              <a:t>确定葡萄糖的用量：</a:t>
            </a:r>
            <a:endParaRPr lang="en-US" altLang="zh-CN" sz="2000" b="1" u="sng" dirty="0">
              <a:latin typeface="Microsoft YaHei" charset="-122"/>
              <a:ea typeface="Microsoft YaHei" charset="-122"/>
              <a:cs typeface="Microsoft YaHei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Microsoft YaHei" charset="-122"/>
                <a:ea typeface="Microsoft YaHei" charset="-122"/>
                <a:cs typeface="Microsoft YaHei" charset="-122"/>
              </a:rPr>
              <a:t>葡萄糖供能：</a:t>
            </a:r>
            <a:r>
              <a:rPr lang="en-US" altLang="zh-CN" sz="2000" dirty="0">
                <a:latin typeface="Microsoft YaHei" charset="-122"/>
                <a:ea typeface="Microsoft YaHei" charset="-122"/>
                <a:cs typeface="Microsoft YaHei" charset="-122"/>
              </a:rPr>
              <a:t>1272kcal-490kcal=782kcal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Microsoft YaHei" charset="-122"/>
                <a:ea typeface="Microsoft YaHei" charset="-122"/>
                <a:cs typeface="Microsoft YaHei" charset="-122"/>
              </a:rPr>
              <a:t>葡萄糖质量：</a:t>
            </a:r>
            <a:r>
              <a:rPr lang="en-US" altLang="zh-CN" sz="2000" dirty="0">
                <a:latin typeface="Microsoft YaHei" charset="-122"/>
                <a:ea typeface="Microsoft YaHei" charset="-122"/>
                <a:cs typeface="Microsoft YaHei" charset="-122"/>
              </a:rPr>
              <a:t>782kcal÷3.4kcal/g=230g</a:t>
            </a:r>
            <a:endParaRPr lang="zh-CN" altLang="en-US" sz="2000"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10" name="TextBox 2">
            <a:extLst>
              <a:ext uri="{FF2B5EF4-FFF2-40B4-BE49-F238E27FC236}">
                <a16:creationId xmlns:a16="http://schemas.microsoft.com/office/drawing/2014/main" id="{CAF37ED6-0647-47DE-BEA4-FCB9E0DF16E0}"/>
              </a:ext>
            </a:extLst>
          </p:cNvPr>
          <p:cNvSpPr txBox="1"/>
          <p:nvPr/>
        </p:nvSpPr>
        <p:spPr>
          <a:xfrm>
            <a:off x="5733517" y="1229539"/>
            <a:ext cx="5906353" cy="961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u="sng" dirty="0">
                <a:latin typeface="Microsoft YaHei" charset="-122"/>
                <a:ea typeface="Microsoft YaHei" charset="-122"/>
                <a:cs typeface="Microsoft YaHei" charset="-122"/>
              </a:rPr>
              <a:t>非氮热卡</a:t>
            </a:r>
            <a:r>
              <a:rPr lang="zh-CN" altLang="en-US" sz="2000" dirty="0">
                <a:latin typeface="Microsoft YaHei" charset="-122"/>
                <a:ea typeface="Microsoft YaHei" charset="-122"/>
                <a:cs typeface="Microsoft YaHei" charset="-122"/>
              </a:rPr>
              <a:t> </a:t>
            </a:r>
            <a:r>
              <a:rPr lang="en-US" altLang="zh-CN" sz="2000" dirty="0">
                <a:latin typeface="Microsoft YaHei" charset="-122"/>
                <a:ea typeface="Microsoft YaHei" charset="-122"/>
                <a:cs typeface="Microsoft YaHei" charset="-122"/>
              </a:rPr>
              <a:t>= </a:t>
            </a:r>
            <a:r>
              <a:rPr lang="zh-CN" altLang="en-US" sz="2000" dirty="0">
                <a:latin typeface="Microsoft YaHei" charset="-122"/>
                <a:ea typeface="Microsoft YaHei" charset="-122"/>
                <a:cs typeface="Microsoft YaHei" charset="-122"/>
              </a:rPr>
              <a:t>总能量</a:t>
            </a:r>
            <a:r>
              <a:rPr lang="en-US" altLang="zh-CN" sz="2000" dirty="0">
                <a:latin typeface="Microsoft YaHei" charset="-122"/>
                <a:ea typeface="Microsoft YaHei" charset="-122"/>
                <a:cs typeface="Microsoft YaHei" charset="-122"/>
              </a:rPr>
              <a:t>-</a:t>
            </a:r>
            <a:r>
              <a:rPr lang="zh-CN" altLang="en-US" sz="2000" dirty="0">
                <a:latin typeface="Microsoft YaHei" charset="-122"/>
                <a:ea typeface="Microsoft YaHei" charset="-122"/>
                <a:cs typeface="Microsoft YaHei" charset="-122"/>
              </a:rPr>
              <a:t>氨基酸的能量</a:t>
            </a:r>
            <a:r>
              <a:rPr lang="en-US" altLang="zh-CN" sz="2000" dirty="0">
                <a:latin typeface="Microsoft YaHei" charset="-122"/>
                <a:ea typeface="Microsoft YaHei" charset="-122"/>
                <a:cs typeface="Microsoft YaHei" charset="-122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Microsoft YaHei" charset="-122"/>
                <a:ea typeface="Microsoft YaHei" charset="-122"/>
                <a:cs typeface="Microsoft YaHei" charset="-122"/>
              </a:rPr>
              <a:t>               = 1500kcal-228kcal = </a:t>
            </a:r>
            <a:r>
              <a:rPr lang="en-US" altLang="zh-CN" sz="2000" b="1" u="sng" dirty="0">
                <a:latin typeface="Microsoft YaHei" charset="-122"/>
                <a:ea typeface="Microsoft YaHei" charset="-122"/>
                <a:cs typeface="Microsoft YaHei" charset="-122"/>
              </a:rPr>
              <a:t>1272kcal</a:t>
            </a:r>
          </a:p>
        </p:txBody>
      </p:sp>
      <p:sp>
        <p:nvSpPr>
          <p:cNvPr id="7" name="内容占位符 2">
            <a:extLst>
              <a:ext uri="{FF2B5EF4-FFF2-40B4-BE49-F238E27FC236}">
                <a16:creationId xmlns:a16="http://schemas.microsoft.com/office/drawing/2014/main" id="{53DDD823-E88A-4019-8D1A-62283F6F44B4}"/>
              </a:ext>
            </a:extLst>
          </p:cNvPr>
          <p:cNvSpPr txBox="1">
            <a:spLocks/>
          </p:cNvSpPr>
          <p:nvPr/>
        </p:nvSpPr>
        <p:spPr>
          <a:xfrm>
            <a:off x="1327487" y="396383"/>
            <a:ext cx="7600882" cy="45558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3600" b="1" dirty="0">
                <a:solidFill>
                  <a:srgbClr val="89070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蛋白质是否合理？</a:t>
            </a:r>
            <a:endParaRPr lang="en-US" sz="3600" b="1" dirty="0">
              <a:solidFill>
                <a:srgbClr val="89070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3983958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内容占位符 3">
            <a:extLst>
              <a:ext uri="{FF2B5EF4-FFF2-40B4-BE49-F238E27FC236}">
                <a16:creationId xmlns:a16="http://schemas.microsoft.com/office/drawing/2014/main" id="{D717C56A-B1E8-4BF7-B08B-BD6676921104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328681" y="1288851"/>
          <a:ext cx="5031007" cy="4788996"/>
        </p:xfrm>
        <a:graphic>
          <a:graphicData uri="http://schemas.openxmlformats.org/drawingml/2006/table">
            <a:tbl>
              <a:tblPr firstRow="1" bandRow="1">
                <a:tableStyleId>{EB9631B5-78F2-41C9-869B-9F39066F8104}</a:tableStyleId>
              </a:tblPr>
              <a:tblGrid>
                <a:gridCol w="33540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70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9083">
                <a:tc>
                  <a:txBody>
                    <a:bodyPr/>
                    <a:lstStyle/>
                    <a:p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药品名称</a:t>
                      </a:r>
                    </a:p>
                  </a:txBody>
                  <a:tcPr marL="121920" marR="121920">
                    <a:solidFill>
                      <a:srgbClr val="89070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用药剂量</a:t>
                      </a:r>
                    </a:p>
                  </a:txBody>
                  <a:tcPr marL="121920" marR="121920">
                    <a:solidFill>
                      <a:srgbClr val="89070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9083">
                <a:tc>
                  <a:txBody>
                    <a:bodyPr/>
                    <a:lstStyle/>
                    <a:p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50%GS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400ml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9083">
                <a:tc>
                  <a:txBody>
                    <a:bodyPr/>
                    <a:lstStyle/>
                    <a:p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5%GNS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600ml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9083">
                <a:tc>
                  <a:txBody>
                    <a:bodyPr/>
                    <a:lstStyle/>
                    <a:p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11.4%</a:t>
                      </a:r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复方氨基酸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500ml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9083">
                <a:tc>
                  <a:txBody>
                    <a:bodyPr/>
                    <a:lstStyle/>
                    <a:p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20%</a:t>
                      </a:r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中长链脂肪乳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250ml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9083">
                <a:tc>
                  <a:txBody>
                    <a:bodyPr/>
                    <a:lstStyle/>
                    <a:p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氯化钾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3</a:t>
                      </a:r>
                      <a:r>
                        <a:rPr lang="en-US" altLang="zh-CN" sz="2000" b="1" baseline="0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 g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9083">
                <a:tc>
                  <a:txBody>
                    <a:bodyPr/>
                    <a:lstStyle/>
                    <a:p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葡萄糖酸钙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1g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9083">
                <a:tc>
                  <a:txBody>
                    <a:bodyPr/>
                    <a:lstStyle/>
                    <a:p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甘油磷酸钠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10ml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9083">
                <a:tc>
                  <a:txBody>
                    <a:bodyPr/>
                    <a:lstStyle/>
                    <a:p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多种微量元素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10ml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9083">
                <a:tc>
                  <a:txBody>
                    <a:bodyPr/>
                    <a:lstStyle/>
                    <a:p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水溶性维生素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1</a:t>
                      </a:r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瓶</a:t>
                      </a: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9083">
                <a:tc>
                  <a:txBody>
                    <a:bodyPr/>
                    <a:lstStyle/>
                    <a:p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脂溶性维生素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10ml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99083">
                <a:tc>
                  <a:txBody>
                    <a:bodyPr/>
                    <a:lstStyle/>
                    <a:p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胰岛素注射液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28iu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graphicFrame>
        <p:nvGraphicFramePr>
          <p:cNvPr id="17" name="表格 16">
            <a:extLst>
              <a:ext uri="{FF2B5EF4-FFF2-40B4-BE49-F238E27FC236}">
                <a16:creationId xmlns:a16="http://schemas.microsoft.com/office/drawing/2014/main" id="{A5592273-ED32-4CA5-9BBF-B9474D640FC6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9472372" y="4203823"/>
          <a:ext cx="2324341" cy="15849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2999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44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4232">
                <a:tc>
                  <a:txBody>
                    <a:bodyPr/>
                    <a:lstStyle/>
                    <a:p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50%GS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400ml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4232">
                <a:tc>
                  <a:txBody>
                    <a:bodyPr/>
                    <a:lstStyle/>
                    <a:p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10%GS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0ml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4232">
                <a:tc>
                  <a:txBody>
                    <a:bodyPr/>
                    <a:lstStyle/>
                    <a:p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5%GNS</a:t>
                      </a:r>
                      <a:endParaRPr lang="zh-CN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r>
                        <a:rPr lang="en-US" altLang="zh-CN" sz="2000" b="0" dirty="0">
                          <a:solidFill>
                            <a:schemeClr val="tx1"/>
                          </a:solidFill>
                        </a:rPr>
                        <a:t>600ml</a:t>
                      </a:r>
                    </a:p>
                  </a:txBody>
                  <a:tcPr marL="121920" marR="12192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4232">
                <a:tc>
                  <a:txBody>
                    <a:bodyPr/>
                    <a:lstStyle/>
                    <a:p>
                      <a:r>
                        <a:rPr lang="en-US" altLang="zh-CN" sz="2000" b="1" u="sng" dirty="0">
                          <a:solidFill>
                            <a:schemeClr val="tx1"/>
                          </a:solidFill>
                        </a:rPr>
                        <a:t>(1000mL </a:t>
                      </a:r>
                      <a:endParaRPr lang="zh-CN" altLang="en-US" sz="2000" b="1" u="sng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r>
                        <a:rPr lang="en-US" altLang="zh-CN" sz="2000" b="1" u="sng" dirty="0">
                          <a:solidFill>
                            <a:schemeClr val="tx1"/>
                          </a:solidFill>
                        </a:rPr>
                        <a:t>230g)</a:t>
                      </a:r>
                    </a:p>
                  </a:txBody>
                  <a:tcPr marL="121920" marR="12192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19" name="组合 18">
            <a:extLst>
              <a:ext uri="{FF2B5EF4-FFF2-40B4-BE49-F238E27FC236}">
                <a16:creationId xmlns:a16="http://schemas.microsoft.com/office/drawing/2014/main" id="{B1879E4F-0C7E-49CF-AD6D-FABD8BBF4A6D}"/>
              </a:ext>
            </a:extLst>
          </p:cNvPr>
          <p:cNvGrpSpPr/>
          <p:nvPr/>
        </p:nvGrpSpPr>
        <p:grpSpPr>
          <a:xfrm>
            <a:off x="5477112" y="1441251"/>
            <a:ext cx="6448188" cy="4521399"/>
            <a:chOff x="5610462" y="1288851"/>
            <a:chExt cx="6448188" cy="4521399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21B271B1-9D51-4B80-987D-32290CB40E51}"/>
                </a:ext>
              </a:extLst>
            </p:cNvPr>
            <p:cNvSpPr/>
            <p:nvPr/>
          </p:nvSpPr>
          <p:spPr bwMode="auto">
            <a:xfrm>
              <a:off x="5625111" y="1288851"/>
              <a:ext cx="6433539" cy="197503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121920" tIns="60960" rIns="121920" bIns="60960" numCol="1" rtlCol="0" anchor="t" anchorCtr="0" compatLnSpc="1">
              <a:prstTxWarp prst="textNoShape">
                <a:avLst/>
              </a:prstTxWarp>
            </a:bodyPr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latin typeface="Arial" pitchFamily="34" charset="0"/>
                <a:ea typeface="宋体" pitchFamily="2" charset="-122"/>
              </a:endParaRPr>
            </a:p>
          </p:txBody>
        </p:sp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EAF9EA12-07EE-402B-9681-B2AEE4DF0998}"/>
                </a:ext>
              </a:extLst>
            </p:cNvPr>
            <p:cNvSpPr/>
            <p:nvPr/>
          </p:nvSpPr>
          <p:spPr>
            <a:xfrm>
              <a:off x="5767319" y="1423665"/>
              <a:ext cx="5719832" cy="17054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rgbClr val="000000"/>
                  </a:solidFill>
                  <a:latin typeface="微软雅黑"/>
                  <a:ea typeface="微软雅黑"/>
                </a:rPr>
                <a:t>液量</a:t>
              </a:r>
              <a:r>
                <a:rPr lang="en-US" altLang="zh-CN" dirty="0">
                  <a:solidFill>
                    <a:srgbClr val="000000"/>
                  </a:solidFill>
                  <a:latin typeface="微软雅黑"/>
                  <a:ea typeface="微软雅黑"/>
                </a:rPr>
                <a:t>mL/day = 1500mL+[(20mL/kg)(</a:t>
              </a:r>
              <a:r>
                <a:rPr lang="zh-CN" altLang="zh-CN" dirty="0">
                  <a:solidFill>
                    <a:srgbClr val="000000"/>
                  </a:solidFill>
                  <a:latin typeface="微软雅黑"/>
                  <a:ea typeface="微软雅黑"/>
                </a:rPr>
                <a:t>体重</a:t>
              </a:r>
              <a:r>
                <a:rPr lang="en-US" altLang="zh-CN" dirty="0">
                  <a:solidFill>
                    <a:srgbClr val="000000"/>
                  </a:solidFill>
                  <a:latin typeface="微软雅黑"/>
                  <a:ea typeface="微软雅黑"/>
                </a:rPr>
                <a:t>kg</a:t>
              </a:r>
              <a:r>
                <a:rPr lang="zh-CN" altLang="zh-CN" dirty="0">
                  <a:solidFill>
                    <a:srgbClr val="000000"/>
                  </a:solidFill>
                  <a:latin typeface="微软雅黑"/>
                  <a:ea typeface="微软雅黑"/>
                </a:rPr>
                <a:t>−</a:t>
              </a:r>
              <a:r>
                <a:rPr lang="en-US" altLang="zh-CN" dirty="0">
                  <a:solidFill>
                    <a:srgbClr val="000000"/>
                  </a:solidFill>
                  <a:latin typeface="微软雅黑"/>
                  <a:ea typeface="微软雅黑"/>
                </a:rPr>
                <a:t>20kg)]</a:t>
              </a:r>
            </a:p>
            <a:p>
              <a:pPr>
                <a:lnSpc>
                  <a:spcPct val="150000"/>
                </a:lnSpc>
              </a:pPr>
              <a:r>
                <a:rPr lang="en-US" altLang="zh-CN" dirty="0">
                  <a:solidFill>
                    <a:srgbClr val="000000"/>
                  </a:solidFill>
                  <a:latin typeface="微软雅黑"/>
                  <a:ea typeface="微软雅黑"/>
                </a:rPr>
                <a:t>                    = 2300mL</a:t>
              </a:r>
            </a:p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rgbClr val="000000"/>
                  </a:solidFill>
                  <a:latin typeface="微软雅黑"/>
                  <a:ea typeface="微软雅黑"/>
                </a:rPr>
                <a:t>其他治疗药物液量 </a:t>
              </a:r>
              <a:r>
                <a:rPr lang="en-US" altLang="zh-CN" dirty="0">
                  <a:solidFill>
                    <a:srgbClr val="000000"/>
                  </a:solidFill>
                  <a:latin typeface="微软雅黑"/>
                  <a:ea typeface="微软雅黑"/>
                </a:rPr>
                <a:t>= 500mL</a:t>
              </a:r>
            </a:p>
            <a:p>
              <a:pPr>
                <a:lnSpc>
                  <a:spcPct val="150000"/>
                </a:lnSpc>
              </a:pPr>
              <a:r>
                <a:rPr lang="en-US" altLang="zh-CN" b="1" u="sng" dirty="0">
                  <a:solidFill>
                    <a:srgbClr val="000000"/>
                  </a:solidFill>
                  <a:latin typeface="微软雅黑"/>
                  <a:ea typeface="微软雅黑"/>
                </a:rPr>
                <a:t>TPN</a:t>
              </a:r>
              <a:r>
                <a:rPr lang="zh-CN" altLang="en-US" b="1" u="sng" dirty="0">
                  <a:solidFill>
                    <a:srgbClr val="000000"/>
                  </a:solidFill>
                  <a:latin typeface="微软雅黑"/>
                  <a:ea typeface="微软雅黑"/>
                </a:rPr>
                <a:t>液量</a:t>
              </a:r>
              <a:r>
                <a:rPr lang="zh-CN" altLang="en-US" b="1" dirty="0">
                  <a:solidFill>
                    <a:srgbClr val="000000"/>
                  </a:solidFill>
                  <a:latin typeface="微软雅黑"/>
                  <a:ea typeface="微软雅黑"/>
                </a:rPr>
                <a:t> </a:t>
              </a:r>
              <a:r>
                <a:rPr lang="en-US" altLang="zh-CN" dirty="0">
                  <a:solidFill>
                    <a:srgbClr val="000000"/>
                  </a:solidFill>
                  <a:latin typeface="微软雅黑"/>
                  <a:ea typeface="微软雅黑"/>
                </a:rPr>
                <a:t>= 2300-500mL = </a:t>
              </a:r>
              <a:r>
                <a:rPr lang="en-US" altLang="zh-CN" b="1" u="sng" dirty="0">
                  <a:solidFill>
                    <a:srgbClr val="000000"/>
                  </a:solidFill>
                  <a:latin typeface="微软雅黑"/>
                  <a:ea typeface="微软雅黑"/>
                </a:rPr>
                <a:t>1800mL</a:t>
              </a:r>
            </a:p>
          </p:txBody>
        </p:sp>
        <p:sp>
          <p:nvSpPr>
            <p:cNvPr id="11" name="右箭头 5">
              <a:extLst>
                <a:ext uri="{FF2B5EF4-FFF2-40B4-BE49-F238E27FC236}">
                  <a16:creationId xmlns:a16="http://schemas.microsoft.com/office/drawing/2014/main" id="{4E035594-30D4-44B3-AE9A-A89CAAC5DF09}"/>
                </a:ext>
              </a:extLst>
            </p:cNvPr>
            <p:cNvSpPr/>
            <p:nvPr/>
          </p:nvSpPr>
          <p:spPr bwMode="auto">
            <a:xfrm>
              <a:off x="7438348" y="4783988"/>
              <a:ext cx="313460" cy="224191"/>
            </a:xfrm>
            <a:prstGeom prst="right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121920" tIns="60960" rIns="121920" bIns="60960" numCol="1" rtlCol="0" anchor="t" anchorCtr="0" compatLnSpc="1">
              <a:prstTxWarp prst="textNoShape">
                <a:avLst/>
              </a:prstTxWarp>
            </a:bodyPr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latin typeface="Arial" pitchFamily="34" charset="0"/>
                <a:ea typeface="宋体" pitchFamily="2" charset="-122"/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CAAAA007-F620-400D-B41B-36137A8858D5}"/>
                </a:ext>
              </a:extLst>
            </p:cNvPr>
            <p:cNvSpPr/>
            <p:nvPr/>
          </p:nvSpPr>
          <p:spPr bwMode="auto">
            <a:xfrm>
              <a:off x="5610462" y="3263882"/>
              <a:ext cx="6448188" cy="2546368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121920" tIns="60960" rIns="121920" bIns="60960" numCol="1" rtlCol="0" anchor="t" anchorCtr="0" compatLnSpc="1">
              <a:prstTxWarp prst="textNoShape">
                <a:avLst/>
              </a:prstTxWarp>
            </a:bodyPr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latin typeface="Arial" pitchFamily="34" charset="0"/>
                <a:ea typeface="宋体" pitchFamily="2" charset="-122"/>
              </a:endParaRPr>
            </a:p>
          </p:txBody>
        </p:sp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113168D5-1047-4517-9547-935D02F4FCA5}"/>
                </a:ext>
              </a:extLst>
            </p:cNvPr>
            <p:cNvSpPr/>
            <p:nvPr/>
          </p:nvSpPr>
          <p:spPr>
            <a:xfrm>
              <a:off x="5610462" y="4196322"/>
              <a:ext cx="6096000" cy="129516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rgbClr val="000000"/>
                  </a:solidFill>
                  <a:latin typeface="微软雅黑"/>
                  <a:ea typeface="微软雅黑"/>
                </a:rPr>
                <a:t>氨基酸：</a:t>
              </a:r>
              <a:r>
                <a:rPr lang="en-US" altLang="zh-CN" dirty="0">
                  <a:solidFill>
                    <a:srgbClr val="000000"/>
                  </a:solidFill>
                  <a:latin typeface="微软雅黑"/>
                  <a:ea typeface="微软雅黑"/>
                </a:rPr>
                <a:t>500mL</a:t>
              </a:r>
            </a:p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rgbClr val="000000"/>
                  </a:solidFill>
                  <a:latin typeface="微软雅黑"/>
                  <a:ea typeface="微软雅黑"/>
                </a:rPr>
                <a:t>脂肪乳：</a:t>
              </a:r>
              <a:r>
                <a:rPr lang="en-US" altLang="zh-CN" dirty="0">
                  <a:solidFill>
                    <a:srgbClr val="000000"/>
                  </a:solidFill>
                  <a:latin typeface="微软雅黑"/>
                  <a:ea typeface="微软雅黑"/>
                </a:rPr>
                <a:t>250mL</a:t>
              </a:r>
            </a:p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rgbClr val="000000"/>
                  </a:solidFill>
                  <a:latin typeface="微软雅黑"/>
                  <a:ea typeface="微软雅黑"/>
                </a:rPr>
                <a:t>其   他：</a:t>
              </a:r>
              <a:r>
                <a:rPr lang="en-US" altLang="zh-CN" dirty="0">
                  <a:solidFill>
                    <a:srgbClr val="000000"/>
                  </a:solidFill>
                  <a:latin typeface="微软雅黑"/>
                  <a:ea typeface="微软雅黑"/>
                </a:rPr>
                <a:t>100mL</a:t>
              </a:r>
              <a:endParaRPr lang="zh-CN" altLang="en-US" dirty="0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81B31691-B0AC-484F-B269-D0994C23CBCF}"/>
                </a:ext>
              </a:extLst>
            </p:cNvPr>
            <p:cNvSpPr/>
            <p:nvPr/>
          </p:nvSpPr>
          <p:spPr>
            <a:xfrm>
              <a:off x="7566138" y="4183663"/>
              <a:ext cx="1660647" cy="12899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u="sng" dirty="0">
                  <a:latin typeface="Microsoft YaHei" charset="-122"/>
                  <a:ea typeface="Microsoft YaHei" charset="-122"/>
                  <a:cs typeface="Microsoft YaHei" charset="-122"/>
                </a:rPr>
                <a:t>葡萄糖注射液</a:t>
              </a:r>
              <a:endParaRPr lang="en-US" altLang="zh-CN" u="sng" dirty="0">
                <a:latin typeface="Microsoft YaHei" charset="-122"/>
                <a:ea typeface="Microsoft YaHei" charset="-122"/>
                <a:cs typeface="Microsoft YaHei" charset="-122"/>
              </a:endParaRPr>
            </a:p>
            <a:p>
              <a:pPr algn="ctr">
                <a:lnSpc>
                  <a:spcPct val="150000"/>
                </a:lnSpc>
              </a:pPr>
              <a:r>
                <a:rPr lang="en-US" altLang="zh-CN" u="sng" dirty="0">
                  <a:latin typeface="Microsoft YaHei" charset="-122"/>
                  <a:ea typeface="Microsoft YaHei" charset="-122"/>
                  <a:cs typeface="Microsoft YaHei" charset="-122"/>
                </a:rPr>
                <a:t>950</a:t>
              </a:r>
              <a:r>
                <a:rPr lang="en-US" altLang="zh-CN" u="sng" dirty="0">
                  <a:solidFill>
                    <a:srgbClr val="000000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mL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zh-CN" u="sng" dirty="0">
                  <a:solidFill>
                    <a:srgbClr val="000000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230g</a:t>
              </a:r>
              <a:endParaRPr lang="zh-CN" altLang="en-US" u="sng" dirty="0"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16" name="右箭头 5">
              <a:extLst>
                <a:ext uri="{FF2B5EF4-FFF2-40B4-BE49-F238E27FC236}">
                  <a16:creationId xmlns:a16="http://schemas.microsoft.com/office/drawing/2014/main" id="{034A79CA-3933-45ED-91DE-01119F4005E9}"/>
                </a:ext>
              </a:extLst>
            </p:cNvPr>
            <p:cNvSpPr/>
            <p:nvPr/>
          </p:nvSpPr>
          <p:spPr bwMode="auto">
            <a:xfrm>
              <a:off x="9151963" y="4783988"/>
              <a:ext cx="313460" cy="224191"/>
            </a:xfrm>
            <a:prstGeom prst="right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121920" tIns="60960" rIns="121920" bIns="60960" numCol="1" rtlCol="0" anchor="t" anchorCtr="0" compatLnSpc="1">
              <a:prstTxWarp prst="textNoShape">
                <a:avLst/>
              </a:prstTxWarp>
            </a:bodyPr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latin typeface="Arial" pitchFamily="34" charset="0"/>
                <a:ea typeface="宋体" pitchFamily="2" charset="-122"/>
              </a:endParaRPr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F37A659F-420E-4ECE-976B-CB595085A4DF}"/>
                </a:ext>
              </a:extLst>
            </p:cNvPr>
            <p:cNvSpPr/>
            <p:nvPr/>
          </p:nvSpPr>
          <p:spPr>
            <a:xfrm>
              <a:off x="5633969" y="3408782"/>
              <a:ext cx="5493812" cy="45890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b="1" u="sng" dirty="0">
                  <a:solidFill>
                    <a:srgbClr val="000000"/>
                  </a:solidFill>
                  <a:latin typeface="微软雅黑"/>
                  <a:ea typeface="微软雅黑"/>
                </a:rPr>
                <a:t>液量的控制通过选择不同浓度的葡萄糖注射液来实现</a:t>
              </a:r>
              <a:endParaRPr lang="en-US" altLang="zh-CN" b="1" u="sng" dirty="0">
                <a:solidFill>
                  <a:srgbClr val="000000"/>
                </a:solidFill>
                <a:latin typeface="微软雅黑"/>
                <a:ea typeface="微软雅黑"/>
              </a:endParaRPr>
            </a:p>
          </p:txBody>
        </p:sp>
      </p:grpSp>
      <p:sp>
        <p:nvSpPr>
          <p:cNvPr id="14" name="内容占位符 2">
            <a:extLst>
              <a:ext uri="{FF2B5EF4-FFF2-40B4-BE49-F238E27FC236}">
                <a16:creationId xmlns:a16="http://schemas.microsoft.com/office/drawing/2014/main" id="{8C529DC9-799E-4D2A-91FB-32BBD0F844C6}"/>
              </a:ext>
            </a:extLst>
          </p:cNvPr>
          <p:cNvSpPr txBox="1">
            <a:spLocks/>
          </p:cNvSpPr>
          <p:nvPr/>
        </p:nvSpPr>
        <p:spPr>
          <a:xfrm>
            <a:off x="1327487" y="396383"/>
            <a:ext cx="7600882" cy="45558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3600" b="1" dirty="0">
                <a:solidFill>
                  <a:srgbClr val="89070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液量是否合理？</a:t>
            </a:r>
            <a:endParaRPr lang="en-US" sz="3600" b="1" dirty="0">
              <a:solidFill>
                <a:srgbClr val="89070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0842801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内容占位符 3">
            <a:extLst>
              <a:ext uri="{FF2B5EF4-FFF2-40B4-BE49-F238E27FC236}">
                <a16:creationId xmlns:a16="http://schemas.microsoft.com/office/drawing/2014/main" id="{D717C56A-B1E8-4BF7-B08B-BD6676921104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328681" y="1288851"/>
          <a:ext cx="5031007" cy="4788996"/>
        </p:xfrm>
        <a:graphic>
          <a:graphicData uri="http://schemas.openxmlformats.org/drawingml/2006/table">
            <a:tbl>
              <a:tblPr firstRow="1" bandRow="1">
                <a:tableStyleId>{EB9631B5-78F2-41C9-869B-9F39066F8104}</a:tableStyleId>
              </a:tblPr>
              <a:tblGrid>
                <a:gridCol w="33540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70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9083">
                <a:tc>
                  <a:txBody>
                    <a:bodyPr/>
                    <a:lstStyle/>
                    <a:p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药品名称</a:t>
                      </a:r>
                    </a:p>
                  </a:txBody>
                  <a:tcPr marL="121920" marR="121920">
                    <a:solidFill>
                      <a:srgbClr val="89070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用药剂量</a:t>
                      </a:r>
                    </a:p>
                  </a:txBody>
                  <a:tcPr marL="121920" marR="121920">
                    <a:solidFill>
                      <a:srgbClr val="89070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9083">
                <a:tc>
                  <a:txBody>
                    <a:bodyPr/>
                    <a:lstStyle/>
                    <a:p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50%GS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400ml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9083">
                <a:tc>
                  <a:txBody>
                    <a:bodyPr/>
                    <a:lstStyle/>
                    <a:p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5%GNS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600ml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9083">
                <a:tc>
                  <a:txBody>
                    <a:bodyPr/>
                    <a:lstStyle/>
                    <a:p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11.4%</a:t>
                      </a:r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复方氨基酸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500ml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9083">
                <a:tc>
                  <a:txBody>
                    <a:bodyPr/>
                    <a:lstStyle/>
                    <a:p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20%</a:t>
                      </a:r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中长链脂肪乳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250ml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9083">
                <a:tc>
                  <a:txBody>
                    <a:bodyPr/>
                    <a:lstStyle/>
                    <a:p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氯化钾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3</a:t>
                      </a:r>
                      <a:r>
                        <a:rPr lang="en-US" altLang="zh-CN" sz="2000" b="1" baseline="0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 g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9083">
                <a:tc>
                  <a:txBody>
                    <a:bodyPr/>
                    <a:lstStyle/>
                    <a:p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葡萄糖酸钙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1g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9083">
                <a:tc>
                  <a:txBody>
                    <a:bodyPr/>
                    <a:lstStyle/>
                    <a:p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甘油磷酸钠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10ml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9083">
                <a:tc>
                  <a:txBody>
                    <a:bodyPr/>
                    <a:lstStyle/>
                    <a:p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多种微量元素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10ml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9083">
                <a:tc>
                  <a:txBody>
                    <a:bodyPr/>
                    <a:lstStyle/>
                    <a:p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水溶性维生素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1</a:t>
                      </a:r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瓶</a:t>
                      </a: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9083">
                <a:tc>
                  <a:txBody>
                    <a:bodyPr/>
                    <a:lstStyle/>
                    <a:p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脂溶性维生素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10ml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99083">
                <a:tc>
                  <a:txBody>
                    <a:bodyPr/>
                    <a:lstStyle/>
                    <a:p>
                      <a:r>
                        <a:rPr lang="zh-CN" altLang="en-US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胰岛素注射液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1" dirty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28iu</a:t>
                      </a:r>
                      <a:endParaRPr lang="zh-CN" altLang="en-US" sz="2000" b="1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4" name="TextBox 5">
            <a:extLst>
              <a:ext uri="{FF2B5EF4-FFF2-40B4-BE49-F238E27FC236}">
                <a16:creationId xmlns:a16="http://schemas.microsoft.com/office/drawing/2014/main" id="{94FEAA04-1DE3-417F-BD55-DE2BE627D3BE}"/>
              </a:ext>
            </a:extLst>
          </p:cNvPr>
          <p:cNvSpPr txBox="1"/>
          <p:nvPr/>
        </p:nvSpPr>
        <p:spPr>
          <a:xfrm>
            <a:off x="5626389" y="1459253"/>
            <a:ext cx="5194012" cy="53225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 defTabSz="2666933">
              <a:lnSpc>
                <a:spcPct val="120000"/>
              </a:lnSpc>
              <a:spcAft>
                <a:spcPct val="35000"/>
              </a:spcAft>
              <a:buFont typeface="Wingdings" panose="05000000000000000000" pitchFamily="2" charset="2"/>
              <a:buChar char="n"/>
              <a:defRPr/>
            </a:pPr>
            <a:r>
              <a:rPr lang="zh-CN" altLang="en-US" sz="24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能量密度  </a:t>
            </a:r>
            <a:r>
              <a:rPr lang="en-US" altLang="zh-CN" sz="24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25 kcal/kg</a:t>
            </a:r>
          </a:p>
          <a:p>
            <a:pPr marL="800100" lvl="1" indent="-342900" defTabSz="2666933">
              <a:lnSpc>
                <a:spcPct val="120000"/>
              </a:lnSpc>
              <a:spcAft>
                <a:spcPct val="35000"/>
              </a:spcAft>
              <a:buFont typeface="Wingdings" panose="05000000000000000000" pitchFamily="2" charset="2"/>
              <a:buChar char="n"/>
              <a:defRPr/>
            </a:pPr>
            <a:r>
              <a:rPr lang="zh-CN" altLang="en-US" sz="24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蛋白质     </a:t>
            </a:r>
            <a:r>
              <a:rPr lang="en-US" altLang="zh-CN" sz="24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 g/kg</a:t>
            </a:r>
          </a:p>
          <a:p>
            <a:pPr marL="800100" lvl="1" indent="-342900" defTabSz="2666933">
              <a:lnSpc>
                <a:spcPct val="120000"/>
              </a:lnSpc>
              <a:spcAft>
                <a:spcPct val="35000"/>
              </a:spcAft>
              <a:buFont typeface="Wingdings" panose="05000000000000000000" pitchFamily="2" charset="2"/>
              <a:buChar char="n"/>
              <a:defRPr/>
            </a:pPr>
            <a:r>
              <a:rPr lang="zh-CN" altLang="en-US" sz="24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糖脂比     </a:t>
            </a:r>
            <a:r>
              <a:rPr lang="en-US" altLang="zh-CN" sz="24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62%:38%</a:t>
            </a:r>
            <a:r>
              <a:rPr lang="zh-CN" altLang="en-US" sz="24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（</a:t>
            </a:r>
            <a:r>
              <a:rPr lang="en-US" altLang="zh-CN" sz="24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782/490</a:t>
            </a:r>
            <a:r>
              <a:rPr lang="zh-CN" altLang="en-US" sz="24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）</a:t>
            </a:r>
            <a:endParaRPr lang="en-US" altLang="zh-CN" sz="24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800100" lvl="1" indent="-342900" defTabSz="2666933">
              <a:lnSpc>
                <a:spcPct val="120000"/>
              </a:lnSpc>
              <a:spcAft>
                <a:spcPct val="35000"/>
              </a:spcAft>
              <a:buFont typeface="Wingdings" panose="05000000000000000000" pitchFamily="2" charset="2"/>
              <a:buChar char="n"/>
              <a:defRPr/>
            </a:pPr>
            <a:r>
              <a:rPr lang="zh-CN" altLang="en-US" sz="24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热氮比    </a:t>
            </a:r>
            <a:r>
              <a:rPr lang="en-US" altLang="zh-CN" sz="24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140:1</a:t>
            </a:r>
            <a:r>
              <a:rPr lang="zh-CN" altLang="en-US" sz="24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（</a:t>
            </a:r>
            <a:r>
              <a:rPr lang="en-US" altLang="zh-CN" sz="24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1270/9.12</a:t>
            </a:r>
            <a:r>
              <a:rPr lang="zh-CN" altLang="en-US" sz="24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）</a:t>
            </a:r>
            <a:endParaRPr lang="en-US" altLang="zh-CN" sz="24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800100" lvl="1" indent="-342900" defTabSz="2666933">
              <a:lnSpc>
                <a:spcPct val="120000"/>
              </a:lnSpc>
              <a:spcAft>
                <a:spcPct val="35000"/>
              </a:spcAft>
              <a:buFont typeface="Wingdings" panose="05000000000000000000" pitchFamily="2" charset="2"/>
              <a:buChar char="n"/>
              <a:defRPr/>
            </a:pPr>
            <a:r>
              <a:rPr lang="zh-CN" altLang="en-US" sz="24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总液量     </a:t>
            </a:r>
            <a:r>
              <a:rPr lang="en-US" altLang="zh-CN" sz="24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1810 mL</a:t>
            </a:r>
          </a:p>
          <a:p>
            <a:pPr marL="800100" lvl="1" indent="-342900" defTabSz="2666933">
              <a:lnSpc>
                <a:spcPct val="120000"/>
              </a:lnSpc>
              <a:spcAft>
                <a:spcPct val="35000"/>
              </a:spcAft>
              <a:buFont typeface="Wingdings" panose="05000000000000000000" pitchFamily="2" charset="2"/>
              <a:buChar char="n"/>
              <a:defRPr/>
            </a:pPr>
            <a:r>
              <a:rPr lang="zh-CN" altLang="en-US" sz="24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一价阳离子浓度  </a:t>
            </a:r>
            <a:r>
              <a:rPr lang="en-US" altLang="zh-CN" sz="24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84.3 mmol/L</a:t>
            </a:r>
          </a:p>
          <a:p>
            <a:pPr marL="800100" lvl="1" indent="-342900" defTabSz="2666933">
              <a:lnSpc>
                <a:spcPct val="120000"/>
              </a:lnSpc>
              <a:spcAft>
                <a:spcPct val="35000"/>
              </a:spcAft>
              <a:buFont typeface="Wingdings" panose="05000000000000000000" pitchFamily="2" charset="2"/>
              <a:buChar char="n"/>
              <a:defRPr/>
            </a:pPr>
            <a:r>
              <a:rPr lang="zh-CN" altLang="en-US" sz="24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二价阳离子浓度  </a:t>
            </a:r>
            <a:r>
              <a:rPr lang="en-US" altLang="zh-CN" sz="24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1.2 mmol/L</a:t>
            </a:r>
          </a:p>
          <a:p>
            <a:pPr marL="800100" lvl="1" indent="-342900" defTabSz="2666933">
              <a:lnSpc>
                <a:spcPct val="120000"/>
              </a:lnSpc>
              <a:spcAft>
                <a:spcPct val="35000"/>
              </a:spcAft>
              <a:buFont typeface="Wingdings" panose="05000000000000000000" pitchFamily="2" charset="2"/>
              <a:buChar char="n"/>
              <a:defRPr/>
            </a:pPr>
            <a:r>
              <a:rPr lang="zh-CN" altLang="en-US" sz="24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渗透压   </a:t>
            </a:r>
            <a:r>
              <a:rPr lang="en-US" altLang="zh-CN" sz="24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1135 </a:t>
            </a:r>
            <a:r>
              <a:rPr lang="en-US" altLang="zh-CN" sz="2400" dirty="0" err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mOsm</a:t>
            </a:r>
            <a:r>
              <a:rPr lang="en-US" altLang="zh-CN" sz="24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/L </a:t>
            </a:r>
          </a:p>
          <a:p>
            <a:pPr>
              <a:lnSpc>
                <a:spcPct val="120000"/>
              </a:lnSpc>
              <a:defRPr/>
            </a:pPr>
            <a:endParaRPr lang="zh-CN" altLang="en-US" sz="2667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B9F899A1-9F9C-4123-82CE-41216F56F614}"/>
              </a:ext>
            </a:extLst>
          </p:cNvPr>
          <p:cNvSpPr txBox="1">
            <a:spLocks/>
          </p:cNvSpPr>
          <p:nvPr/>
        </p:nvSpPr>
        <p:spPr>
          <a:xfrm>
            <a:off x="1327487" y="396383"/>
            <a:ext cx="7600882" cy="45558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3600" b="1" dirty="0">
                <a:solidFill>
                  <a:srgbClr val="89070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审核要点</a:t>
            </a:r>
            <a:endParaRPr lang="en-US" sz="3600" b="1" dirty="0">
              <a:solidFill>
                <a:srgbClr val="89070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0262791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占位符 6"/>
          <p:cNvSpPr>
            <a:spLocks noGrp="1"/>
          </p:cNvSpPr>
          <p:nvPr>
            <p:ph type="body" idx="1"/>
          </p:nvPr>
        </p:nvSpPr>
        <p:spPr>
          <a:xfrm>
            <a:off x="685993" y="2089295"/>
            <a:ext cx="10363200" cy="1500187"/>
          </a:xfrm>
        </p:spPr>
        <p:txBody>
          <a:bodyPr/>
          <a:lstStyle/>
          <a:p>
            <a:pPr algn="ctr"/>
            <a:r>
              <a:rPr lang="zh-CN" altLang="en-US" sz="4800" b="1" dirty="0">
                <a:solidFill>
                  <a:srgbClr val="96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感谢您的聆听 ！</a:t>
            </a:r>
            <a:endParaRPr lang="en-US" sz="4800" b="1" dirty="0">
              <a:solidFill>
                <a:srgbClr val="96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23303782"/>
      </p:ext>
    </p:extLst>
  </p:cSld>
  <p:clrMapOvr>
    <a:masterClrMapping/>
  </p:clrMapOvr>
</p:sld>
</file>

<file path=ppt/theme/theme1.xml><?xml version="1.0" encoding="utf-8"?>
<a:theme xmlns:a="http://schemas.openxmlformats.org/drawingml/2006/main" name="PU3H-NEW-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经典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8B0012"/>
        </a:solidFill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U3H-NEW-2" id="{42D91309-2176-4298-AE01-E30F8F8D6AE8}" vid="{CA11BF46-39E9-43CD-B00F-383AC21FBA6A}"/>
    </a:ext>
  </a:extLst>
</a:theme>
</file>

<file path=ppt/theme/theme2.xml><?xml version="1.0" encoding="utf-8"?>
<a:theme xmlns:a="http://schemas.openxmlformats.org/drawingml/2006/main" name="3_主题3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8B0012"/>
        </a:solidFill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主题4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8B0012"/>
        </a:solidFill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NUSOC-red-16比9">
  <a:themeElements>
    <a:clrScheme name="橙红色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USOC-red-16比9" id="{6088A2CC-F88D-4BFF-9942-3A2F648BEBB0}" vid="{51789E9F-70B3-4FC5-BB88-B3DEC568C476}"/>
    </a:ext>
  </a:extLst>
</a:theme>
</file>

<file path=ppt/theme/theme5.xml><?xml version="1.0" encoding="utf-8"?>
<a:theme xmlns:a="http://schemas.openxmlformats.org/drawingml/2006/main" name="主题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经典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8B0012"/>
        </a:solidFill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主题1" id="{C4AA3401-C43F-4615-9FE1-CFB43B4C32FA}" vid="{2A45EC8A-9338-4194-A9F6-4B7D62F423E3}"/>
    </a:ext>
  </a:extLst>
</a:theme>
</file>

<file path=ppt/theme/theme6.xml><?xml version="1.0" encoding="utf-8"?>
<a:theme xmlns:a="http://schemas.openxmlformats.org/drawingml/2006/main" name="AJHP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JHP" id="{9B4B59CD-E1C9-40B0-8D44-BA47856CDB79}" vid="{6BA31BEA-B50E-4780-A0D0-4744A234C1E4}"/>
    </a:ext>
  </a:extLst>
</a:theme>
</file>

<file path=ppt/theme/theme7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PU3H-NEW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U3H-NEW" id="{214D7085-A8E5-480C-8A27-86CEED69E72B}" vid="{9A71DA75-DBED-42BC-A332-6C8CEBCEB508}"/>
    </a:ext>
  </a:extLst>
</a:theme>
</file>

<file path=ppt/theme/theme11.xml><?xml version="1.0" encoding="utf-8"?>
<a:theme xmlns:a="http://schemas.openxmlformats.org/drawingml/2006/main" name="1_PU3H-NEW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U3H-NEW" id="{214D7085-A8E5-480C-8A27-86CEED69E72B}" vid="{9A71DA75-DBED-42BC-A332-6C8CEBCEB508}"/>
    </a:ext>
  </a:extLst>
</a:theme>
</file>

<file path=ppt/theme/theme12.xml><?xml version="1.0" encoding="utf-8"?>
<a:theme xmlns:a="http://schemas.openxmlformats.org/drawingml/2006/main" name="2_PU3H-NEW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U3H-NEW" id="{214D7085-A8E5-480C-8A27-86CEED69E72B}" vid="{9A71DA75-DBED-42BC-A332-6C8CEBCEB508}"/>
    </a:ext>
  </a:extLst>
</a:theme>
</file>

<file path=ppt/theme/theme13.xml><?xml version="1.0" encoding="utf-8"?>
<a:theme xmlns:a="http://schemas.openxmlformats.org/drawingml/2006/main" name="1_PU3H-NEW-2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5majh4nt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U3H-NEW-2" id="{7A3F8591-E370-4A9B-AD5B-8774F2572092}" vid="{53AF0253-8656-431B-8EEE-5F55801D8655}"/>
    </a:ext>
  </a:extLst>
</a:theme>
</file>

<file path=ppt/theme/theme14.xml><?xml version="1.0" encoding="utf-8"?>
<a:theme xmlns:a="http://schemas.openxmlformats.org/drawingml/2006/main" name="6_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5majh4nt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5.xml><?xml version="1.0" encoding="utf-8"?>
<a:theme xmlns:a="http://schemas.openxmlformats.org/drawingml/2006/main" name="7_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5majh4nt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3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5majh4nt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PU3H">
  <a:themeElements>
    <a:clrScheme name="演示文稿1 7">
      <a:dk1>
        <a:srgbClr val="5C1F00"/>
      </a:dk1>
      <a:lt1>
        <a:srgbClr val="FFFFFF"/>
      </a:lt1>
      <a:dk2>
        <a:srgbClr val="800000"/>
      </a:dk2>
      <a:lt2>
        <a:srgbClr val="DFD293"/>
      </a:lt2>
      <a:accent1>
        <a:srgbClr val="CC3300"/>
      </a:accent1>
      <a:accent2>
        <a:srgbClr val="BE7960"/>
      </a:accent2>
      <a:accent3>
        <a:srgbClr val="C0AAAA"/>
      </a:accent3>
      <a:accent4>
        <a:srgbClr val="DADADA"/>
      </a:accent4>
      <a:accent5>
        <a:srgbClr val="E2ADAA"/>
      </a:accent5>
      <a:accent6>
        <a:srgbClr val="AC6D56"/>
      </a:accent6>
      <a:hlink>
        <a:srgbClr val="FFFF99"/>
      </a:hlink>
      <a:folHlink>
        <a:srgbClr val="D3A219"/>
      </a:folHlink>
    </a:clrScheme>
    <a:fontScheme name="Office 经典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charset="0"/>
          <a:buNone/>
          <a:tabLst/>
          <a:defRPr kumimoji="0" lang="zh-CN" sz="3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微软雅黑" charset="0"/>
            <a:cs typeface="微软雅黑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charset="0"/>
          <a:buNone/>
          <a:tabLst/>
          <a:defRPr kumimoji="0" lang="zh-CN" sz="3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微软雅黑" charset="0"/>
            <a:cs typeface="微软雅黑" charset="0"/>
          </a:defRPr>
        </a:defPPr>
      </a:lstStyle>
    </a:lnDef>
  </a:objectDefaults>
  <a:extraClrSchemeLst>
    <a:extraClrScheme>
      <a:clrScheme name="演示文稿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演示文稿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演示文稿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演示文稿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演示文稿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演示文稿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演示文稿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演示文稿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演示文稿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演示文稿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演示文稿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演示文稿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U3H" id="{DDAD0998-5B2D-4EF6-86B7-7B70545F98A0}" vid="{3954E5B9-94EE-4A2F-955D-E59AB0603C15}"/>
    </a:ext>
  </a:extLst>
</a:theme>
</file>

<file path=ppt/theme/theme18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PU3H-NEW-2</Template>
  <TotalTime>493</TotalTime>
  <Words>2628</Words>
  <Application>Microsoft Office PowerPoint</Application>
  <PresentationFormat>宽屏</PresentationFormat>
  <Paragraphs>834</Paragraphs>
  <Slides>47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17</vt:i4>
      </vt:variant>
      <vt:variant>
        <vt:lpstr>幻灯片标题</vt:lpstr>
      </vt:variant>
      <vt:variant>
        <vt:i4>47</vt:i4>
      </vt:variant>
    </vt:vector>
  </HeadingPairs>
  <TitlesOfParts>
    <vt:vector size="81" baseType="lpstr">
      <vt:lpstr>Arial Unicode MS</vt:lpstr>
      <vt:lpstr>Franklin Gothic Book</vt:lpstr>
      <vt:lpstr>等线</vt:lpstr>
      <vt:lpstr>等线 Light</vt:lpstr>
      <vt:lpstr>黑体</vt:lpstr>
      <vt:lpstr>华文中宋</vt:lpstr>
      <vt:lpstr>楷体_GB2312</vt:lpstr>
      <vt:lpstr>宋体</vt:lpstr>
      <vt:lpstr>宋体</vt:lpstr>
      <vt:lpstr>Microsoft YaHei</vt:lpstr>
      <vt:lpstr>Microsoft YaHei</vt:lpstr>
      <vt:lpstr>Arial</vt:lpstr>
      <vt:lpstr>Calibri</vt:lpstr>
      <vt:lpstr>Calibri Light</vt:lpstr>
      <vt:lpstr>Times New Roman</vt:lpstr>
      <vt:lpstr>Verdana</vt:lpstr>
      <vt:lpstr>Wingdings</vt:lpstr>
      <vt:lpstr>PU3H-NEW-2</vt:lpstr>
      <vt:lpstr>3_主题3</vt:lpstr>
      <vt:lpstr>1_主题4</vt:lpstr>
      <vt:lpstr>2_NUSOC-red-16比9</vt:lpstr>
      <vt:lpstr>主题1</vt:lpstr>
      <vt:lpstr>AJHP</vt:lpstr>
      <vt:lpstr>1_Office 主题</vt:lpstr>
      <vt:lpstr>3_Office 主题</vt:lpstr>
      <vt:lpstr>2_Office 主题</vt:lpstr>
      <vt:lpstr>3_PU3H-NEW</vt:lpstr>
      <vt:lpstr>1_PU3H-NEW</vt:lpstr>
      <vt:lpstr>2_PU3H-NEW</vt:lpstr>
      <vt:lpstr>1_PU3H-NEW-2</vt:lpstr>
      <vt:lpstr>6_Office 主题</vt:lpstr>
      <vt:lpstr>7_Office 主题</vt:lpstr>
      <vt:lpstr>3_自定义设计方案</vt:lpstr>
      <vt:lpstr>PU3H</vt:lpstr>
      <vt:lpstr>肠内肠外营养制剂处方审核要点</vt:lpstr>
      <vt:lpstr>营养处方审核的一般步骤</vt:lpstr>
      <vt:lpstr>营养支持的适应证</vt:lpstr>
      <vt:lpstr>营养支持的启动时间</vt:lpstr>
      <vt:lpstr>营养支持的途径</vt:lpstr>
      <vt:lpstr>肠内营养的处方审核要点</vt:lpstr>
      <vt:lpstr>肠内营养的适应证</vt:lpstr>
      <vt:lpstr>肠内营养处方的合理性</vt:lpstr>
      <vt:lpstr>肠内营养制剂的选择</vt:lpstr>
      <vt:lpstr>肠内营养处方的合理性：渗透压</vt:lpstr>
      <vt:lpstr>肠内营养处方的合理性：蛋白质</vt:lpstr>
      <vt:lpstr>PowerPoint 演示文稿</vt:lpstr>
      <vt:lpstr>PowerPoint 演示文稿</vt:lpstr>
      <vt:lpstr>PowerPoint 演示文稿</vt:lpstr>
      <vt:lpstr>PowerPoint 演示文稿</vt:lpstr>
      <vt:lpstr>肠内营养的处方审核要点</vt:lpstr>
      <vt:lpstr>肠外营养的处方审核要点</vt:lpstr>
      <vt:lpstr>是否符合肠外营养适应证？</vt:lpstr>
      <vt:lpstr>是否有其他药物？</vt:lpstr>
      <vt:lpstr>必要组分有无缺失</vt:lpstr>
      <vt:lpstr>液量是否足够？</vt:lpstr>
      <vt:lpstr>途径选择是否合适？</vt:lpstr>
      <vt:lpstr>制剂选择是否合适？——脂肪乳</vt:lpstr>
      <vt:lpstr>制剂选择是否合适？——氨基酸</vt:lpstr>
      <vt:lpstr>制剂选择是否合适？——维生素</vt:lpstr>
      <vt:lpstr>总能量是否合适？</vt:lpstr>
      <vt:lpstr>总能量是否合适？</vt:lpstr>
      <vt:lpstr>各组分能量如何计算？</vt:lpstr>
      <vt:lpstr>总能量是否包含氨基酸？</vt:lpstr>
      <vt:lpstr>氨基酸是否足够？</vt:lpstr>
      <vt:lpstr>非氮热卡分配是否适宜？</vt:lpstr>
      <vt:lpstr>是否稳定？</vt:lpstr>
      <vt:lpstr>肠外营养的处方审核要点</vt:lpstr>
      <vt:lpstr>小结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肠内肠外营养制剂处方审核要点</dc:title>
  <dc:creator>webuser</dc:creator>
  <cp:lastModifiedBy>SH_W</cp:lastModifiedBy>
  <cp:revision>38</cp:revision>
  <dcterms:created xsi:type="dcterms:W3CDTF">2022-06-20T08:07:32Z</dcterms:created>
  <dcterms:modified xsi:type="dcterms:W3CDTF">2025-06-05T01:08:13Z</dcterms:modified>
</cp:coreProperties>
</file>