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62"/>
  </p:notesMasterIdLst>
  <p:handoutMasterIdLst>
    <p:handoutMasterId r:id="rId63"/>
  </p:handoutMasterIdLst>
  <p:sldIdLst>
    <p:sldId id="428" r:id="rId5"/>
    <p:sldId id="262" r:id="rId6"/>
    <p:sldId id="412" r:id="rId7"/>
    <p:sldId id="375" r:id="rId8"/>
    <p:sldId id="376" r:id="rId9"/>
    <p:sldId id="267" r:id="rId10"/>
    <p:sldId id="384" r:id="rId11"/>
    <p:sldId id="278" r:id="rId12"/>
    <p:sldId id="382" r:id="rId13"/>
    <p:sldId id="280" r:id="rId14"/>
    <p:sldId id="380" r:id="rId15"/>
    <p:sldId id="408" r:id="rId16"/>
    <p:sldId id="282" r:id="rId17"/>
    <p:sldId id="285" r:id="rId18"/>
    <p:sldId id="289" r:id="rId19"/>
    <p:sldId id="386" r:id="rId20"/>
    <p:sldId id="387" r:id="rId21"/>
    <p:sldId id="388" r:id="rId22"/>
    <p:sldId id="389" r:id="rId23"/>
    <p:sldId id="290" r:id="rId24"/>
    <p:sldId id="373" r:id="rId25"/>
    <p:sldId id="286" r:id="rId26"/>
    <p:sldId id="294" r:id="rId27"/>
    <p:sldId id="397" r:id="rId28"/>
    <p:sldId id="416" r:id="rId29"/>
    <p:sldId id="417" r:id="rId30"/>
    <p:sldId id="413" r:id="rId31"/>
    <p:sldId id="296" r:id="rId32"/>
    <p:sldId id="410" r:id="rId33"/>
    <p:sldId id="297" r:id="rId34"/>
    <p:sldId id="298" r:id="rId35"/>
    <p:sldId id="378" r:id="rId36"/>
    <p:sldId id="299" r:id="rId37"/>
    <p:sldId id="302" r:id="rId38"/>
    <p:sldId id="379" r:id="rId39"/>
    <p:sldId id="303" r:id="rId40"/>
    <p:sldId id="304" r:id="rId41"/>
    <p:sldId id="301" r:id="rId42"/>
    <p:sldId id="398" r:id="rId43"/>
    <p:sldId id="319" r:id="rId44"/>
    <p:sldId id="419" r:id="rId45"/>
    <p:sldId id="325" r:id="rId46"/>
    <p:sldId id="423" r:id="rId47"/>
    <p:sldId id="426" r:id="rId48"/>
    <p:sldId id="424" r:id="rId49"/>
    <p:sldId id="418" r:id="rId50"/>
    <p:sldId id="323" r:id="rId51"/>
    <p:sldId id="324" r:id="rId52"/>
    <p:sldId id="327" r:id="rId53"/>
    <p:sldId id="326" r:id="rId54"/>
    <p:sldId id="400" r:id="rId55"/>
    <p:sldId id="403" r:id="rId56"/>
    <p:sldId id="321" r:id="rId57"/>
    <p:sldId id="399" r:id="rId58"/>
    <p:sldId id="371" r:id="rId59"/>
    <p:sldId id="333" r:id="rId60"/>
    <p:sldId id="330" r:id="rId6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无标题节" id="{24D45CCB-0349-404A-8366-56573B08BD8E}">
          <p14:sldIdLst>
            <p14:sldId id="260"/>
            <p14:sldId id="262"/>
            <p14:sldId id="412"/>
            <p14:sldId id="375"/>
            <p14:sldId id="376"/>
            <p14:sldId id="267"/>
            <p14:sldId id="384"/>
            <p14:sldId id="278"/>
            <p14:sldId id="382"/>
            <p14:sldId id="280"/>
            <p14:sldId id="380"/>
            <p14:sldId id="408"/>
            <p14:sldId id="282"/>
            <p14:sldId id="285"/>
            <p14:sldId id="289"/>
            <p14:sldId id="386"/>
            <p14:sldId id="387"/>
            <p14:sldId id="388"/>
            <p14:sldId id="389"/>
            <p14:sldId id="290"/>
            <p14:sldId id="373"/>
            <p14:sldId id="286"/>
            <p14:sldId id="294"/>
            <p14:sldId id="397"/>
            <p14:sldId id="416"/>
            <p14:sldId id="417"/>
            <p14:sldId id="413"/>
            <p14:sldId id="296"/>
            <p14:sldId id="410"/>
            <p14:sldId id="297"/>
            <p14:sldId id="298"/>
            <p14:sldId id="378"/>
            <p14:sldId id="299"/>
            <p14:sldId id="302"/>
            <p14:sldId id="379"/>
            <p14:sldId id="303"/>
            <p14:sldId id="304"/>
            <p14:sldId id="301"/>
            <p14:sldId id="398"/>
            <p14:sldId id="319"/>
            <p14:sldId id="321"/>
            <p14:sldId id="399"/>
            <p14:sldId id="371"/>
            <p14:sldId id="325"/>
            <p14:sldId id="418"/>
            <p14:sldId id="323"/>
            <p14:sldId id="324"/>
            <p14:sldId id="327"/>
            <p14:sldId id="326"/>
            <p14:sldId id="400"/>
            <p14:sldId id="401"/>
            <p14:sldId id="403"/>
            <p14:sldId id="328"/>
            <p14:sldId id="333"/>
            <p14:sldId id="33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1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FB9"/>
    <a:srgbClr val="00CCFF"/>
    <a:srgbClr val="B80858"/>
    <a:srgbClr val="BA0660"/>
    <a:srgbClr val="CC0066"/>
    <a:srgbClr val="B50B84"/>
    <a:srgbClr val="0099CC"/>
    <a:srgbClr val="FFFFFF"/>
    <a:srgbClr val="080808"/>
    <a:srgbClr val="44AED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18" y="-114"/>
      </p:cViewPr>
      <p:guideLst>
        <p:guide orient="horz" pos="21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1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E490B4-087F-425B-8A45-30B383FA1E6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81564A4-1A6D-413C-8AE2-BDACF40BB0EF}">
      <dgm:prSet phldrT="[文本]"/>
      <dgm:spPr/>
      <dgm:t>
        <a:bodyPr/>
        <a:lstStyle/>
        <a:p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dirty="0"/>
        </a:p>
      </dgm:t>
    </dgm:pt>
    <dgm:pt modelId="{6FFB8B1A-C6CF-4143-B3FE-882B1C409C67}" type="parTrans" cxnId="{C29F336D-BD09-4FC5-BCB5-F373F1084FF0}">
      <dgm:prSet/>
      <dgm:spPr/>
      <dgm:t>
        <a:bodyPr/>
        <a:lstStyle/>
        <a:p>
          <a:endParaRPr lang="zh-CN" altLang="en-US"/>
        </a:p>
      </dgm:t>
    </dgm:pt>
    <dgm:pt modelId="{62FBBB29-B9F5-4323-83CF-F53B2E1E7A55}" type="sibTrans" cxnId="{C29F336D-BD09-4FC5-BCB5-F373F1084FF0}">
      <dgm:prSet/>
      <dgm:spPr/>
      <dgm:t>
        <a:bodyPr/>
        <a:lstStyle/>
        <a:p>
          <a:endParaRPr lang="zh-CN" altLang="en-US"/>
        </a:p>
      </dgm:t>
    </dgm:pt>
    <dgm:pt modelId="{6741A02A-06B9-49A4-8214-4F20A0915E0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endParaRPr lang="zh-CN" altLang="en-US" dirty="0"/>
        </a:p>
      </dgm:t>
    </dgm:pt>
    <dgm:pt modelId="{C61CBEA2-E604-4E25-A0E2-4791D3C539C2}" type="parTrans" cxnId="{F170B0CF-5090-4FCA-BDFC-3080C729F6E4}">
      <dgm:prSet/>
      <dgm:spPr/>
      <dgm:t>
        <a:bodyPr/>
        <a:lstStyle/>
        <a:p>
          <a:endParaRPr lang="zh-CN" altLang="en-US"/>
        </a:p>
      </dgm:t>
    </dgm:pt>
    <dgm:pt modelId="{A1018533-D54B-46C6-B07D-B9D1D37BF011}" type="sibTrans" cxnId="{F170B0CF-5090-4FCA-BDFC-3080C729F6E4}">
      <dgm:prSet/>
      <dgm:spPr/>
      <dgm:t>
        <a:bodyPr/>
        <a:lstStyle/>
        <a:p>
          <a:endParaRPr lang="zh-CN" altLang="en-US"/>
        </a:p>
      </dgm:t>
    </dgm:pt>
    <dgm:pt modelId="{8BC49E82-10F0-436A-ACAE-41E32D2EF8EB}">
      <dgm:prSet phldrT="[文本]"/>
      <dgm:spPr/>
      <dgm:t>
        <a:bodyPr/>
        <a:lstStyle/>
        <a:p>
          <a:r>
            <a:rPr lang="zh-CN" altLang="en-US" dirty="0"/>
            <a:t>甲氧氯普胺</a:t>
          </a:r>
        </a:p>
      </dgm:t>
    </dgm:pt>
    <dgm:pt modelId="{D3AC556C-A47D-4856-BBB4-6EA4FAAC20CB}" type="parTrans" cxnId="{F0B7D844-8789-4535-BD29-5EA5E8BA4F74}">
      <dgm:prSet/>
      <dgm:spPr/>
      <dgm:t>
        <a:bodyPr/>
        <a:lstStyle/>
        <a:p>
          <a:endParaRPr lang="zh-CN" altLang="en-US"/>
        </a:p>
      </dgm:t>
    </dgm:pt>
    <dgm:pt modelId="{42A7A140-5324-421D-8A7D-F872FF126B38}" type="sibTrans" cxnId="{F0B7D844-8789-4535-BD29-5EA5E8BA4F74}">
      <dgm:prSet/>
      <dgm:spPr/>
      <dgm:t>
        <a:bodyPr/>
        <a:lstStyle/>
        <a:p>
          <a:endParaRPr lang="zh-CN" altLang="en-US"/>
        </a:p>
      </dgm:t>
    </dgm:pt>
    <dgm:pt modelId="{048E7BF1-257C-40A5-B90E-A19594581F30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dirty="0"/>
        </a:p>
      </dgm:t>
    </dgm:pt>
    <dgm:pt modelId="{DE1E4081-BA92-45AC-B5F6-5D9F82CE854D}" type="parTrans" cxnId="{F35AF073-567C-42ED-9AEB-09F19036DE69}">
      <dgm:prSet/>
      <dgm:spPr/>
      <dgm:t>
        <a:bodyPr/>
        <a:lstStyle/>
        <a:p>
          <a:endParaRPr lang="zh-CN" altLang="en-US"/>
        </a:p>
      </dgm:t>
    </dgm:pt>
    <dgm:pt modelId="{F061E9C0-AE9B-4817-B8C4-2C5FE8DB1146}" type="sibTrans" cxnId="{F35AF073-567C-42ED-9AEB-09F19036DE69}">
      <dgm:prSet/>
      <dgm:spPr/>
      <dgm:t>
        <a:bodyPr/>
        <a:lstStyle/>
        <a:p>
          <a:endParaRPr lang="zh-CN" altLang="en-US"/>
        </a:p>
      </dgm:t>
    </dgm:pt>
    <dgm:pt modelId="{E715739A-369C-4404-9203-303206D160A1}">
      <dgm:prSet phldrT="[文本]"/>
      <dgm:spPr/>
      <dgm:t>
        <a:bodyPr/>
        <a:lstStyle/>
        <a:p>
          <a:r>
            <a:rPr lang="zh-CN" altLang="en-US" dirty="0"/>
            <a:t>异丙嗪</a:t>
          </a:r>
        </a:p>
      </dgm:t>
    </dgm:pt>
    <dgm:pt modelId="{7016C34E-7A00-414C-9CBA-D96424EDD74B}" type="parTrans" cxnId="{84B8F707-35B1-493D-85D2-99BF7B52D137}">
      <dgm:prSet/>
      <dgm:spPr/>
      <dgm:t>
        <a:bodyPr/>
        <a:lstStyle/>
        <a:p>
          <a:endParaRPr lang="zh-CN" altLang="en-US"/>
        </a:p>
      </dgm:t>
    </dgm:pt>
    <dgm:pt modelId="{F432E29F-8D8A-48CD-A58D-BE7E1E22CF14}" type="sibTrans" cxnId="{84B8F707-35B1-493D-85D2-99BF7B52D137}">
      <dgm:prSet/>
      <dgm:spPr/>
      <dgm:t>
        <a:bodyPr/>
        <a:lstStyle/>
        <a:p>
          <a:endParaRPr lang="zh-CN" altLang="en-US"/>
        </a:p>
      </dgm:t>
    </dgm:pt>
    <dgm:pt modelId="{8E20D92B-AF9B-4756-AFA1-C4778DDAE0A3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b="1" dirty="0"/>
            <a:t>C</a:t>
          </a:r>
          <a:r>
            <a:rPr lang="zh-CN" b="1" dirty="0"/>
            <a:t>级</a:t>
          </a:r>
          <a:r>
            <a:rPr lang="zh-CN" altLang="en-US" b="1" dirty="0"/>
            <a:t>。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endParaRPr lang="zh-CN" altLang="en-US" dirty="0"/>
        </a:p>
      </dgm:t>
    </dgm:pt>
    <dgm:pt modelId="{26D45E57-74A9-4550-A58F-7053F6CF3AC0}" type="parTrans" cxnId="{984A59A3-07C5-443B-BD50-AAA978ADFADD}">
      <dgm:prSet/>
      <dgm:spPr/>
      <dgm:t>
        <a:bodyPr/>
        <a:lstStyle/>
        <a:p>
          <a:endParaRPr lang="zh-CN" altLang="en-US"/>
        </a:p>
      </dgm:t>
    </dgm:pt>
    <dgm:pt modelId="{3BF0FA3E-70FF-4A23-A423-8A2019244474}" type="sibTrans" cxnId="{984A59A3-07C5-443B-BD50-AAA978ADFADD}">
      <dgm:prSet/>
      <dgm:spPr/>
      <dgm:t>
        <a:bodyPr/>
        <a:lstStyle/>
        <a:p>
          <a:endParaRPr lang="zh-CN" altLang="en-US"/>
        </a:p>
      </dgm:t>
    </dgm:pt>
    <dgm:pt modelId="{E24E3EAD-F684-4D58-A958-CEDB4EAE03C6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dirty="0"/>
        </a:p>
      </dgm:t>
    </dgm:pt>
    <dgm:pt modelId="{AA8725A0-9FD6-41ED-872A-F72CA7484174}" type="parTrans" cxnId="{B87E681E-A4FD-42CD-8C8D-2E03391030B0}">
      <dgm:prSet/>
      <dgm:spPr/>
      <dgm:t>
        <a:bodyPr/>
        <a:lstStyle/>
        <a:p>
          <a:endParaRPr lang="zh-CN" altLang="en-US"/>
        </a:p>
      </dgm:t>
    </dgm:pt>
    <dgm:pt modelId="{8EDFEE04-7CB5-4B4C-9A8E-ADB5B4F9F612}" type="sibTrans" cxnId="{B87E681E-A4FD-42CD-8C8D-2E03391030B0}">
      <dgm:prSet/>
      <dgm:spPr/>
      <dgm:t>
        <a:bodyPr/>
        <a:lstStyle/>
        <a:p>
          <a:endParaRPr lang="zh-CN" altLang="en-US"/>
        </a:p>
      </dgm:t>
    </dgm:pt>
    <dgm:pt modelId="{E5CE505A-8D7F-4B88-915C-5F4D639353B8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迟发性运动障碍</a:t>
          </a:r>
          <a:endParaRPr lang="zh-CN" altLang="en-US" dirty="0"/>
        </a:p>
      </dgm:t>
    </dgm:pt>
    <dgm:pt modelId="{0E8FC9AE-5984-4CB4-B9F1-EBE789B0B465}" type="parTrans" cxnId="{831DA9B2-67CE-4E0F-A517-F0AC412877FF}">
      <dgm:prSet/>
      <dgm:spPr/>
      <dgm:t>
        <a:bodyPr/>
        <a:lstStyle/>
        <a:p>
          <a:endParaRPr lang="zh-CN" altLang="en-US"/>
        </a:p>
      </dgm:t>
    </dgm:pt>
    <dgm:pt modelId="{8C5E9FAB-ABC6-4B6C-9B3B-6AC6E4C7319F}" type="sibTrans" cxnId="{831DA9B2-67CE-4E0F-A517-F0AC412877FF}">
      <dgm:prSet/>
      <dgm:spPr/>
      <dgm:t>
        <a:bodyPr/>
        <a:lstStyle/>
        <a:p>
          <a:endParaRPr lang="zh-CN" altLang="en-US"/>
        </a:p>
      </dgm:t>
    </dgm:pt>
    <dgm:pt modelId="{12637936-8830-40C4-82F4-A4D8249D797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dirty="0"/>
        </a:p>
      </dgm:t>
    </dgm:pt>
    <dgm:pt modelId="{56E57A18-FDD8-498E-993E-244632775A60}" type="parTrans" cxnId="{757DD6EE-CC45-478A-8C91-9AED0B4A55C1}">
      <dgm:prSet/>
      <dgm:spPr/>
      <dgm:t>
        <a:bodyPr/>
        <a:lstStyle/>
        <a:p>
          <a:endParaRPr lang="zh-CN" altLang="en-US"/>
        </a:p>
      </dgm:t>
    </dgm:pt>
    <dgm:pt modelId="{8D9E4BAB-7223-45D7-9655-14DA74DE93E3}" type="sibTrans" cxnId="{757DD6EE-CC45-478A-8C91-9AED0B4A55C1}">
      <dgm:prSet/>
      <dgm:spPr/>
      <dgm:t>
        <a:bodyPr/>
        <a:lstStyle/>
        <a:p>
          <a:endParaRPr lang="zh-CN" altLang="en-US"/>
        </a:p>
      </dgm:t>
    </dgm:pt>
    <dgm:pt modelId="{D26B47B5-90C1-437E-8C4E-96D1B2222FCE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dirty="0"/>
        </a:p>
      </dgm:t>
    </dgm:pt>
    <dgm:pt modelId="{F255440C-039E-4E51-ADCA-121701F636DD}" type="parTrans" cxnId="{314D7BB3-CC22-4A4D-A40A-B8B67CA8C10E}">
      <dgm:prSet/>
      <dgm:spPr/>
    </dgm:pt>
    <dgm:pt modelId="{56474C97-CF5A-4A2D-9161-7023B3FAA7FB}" type="sibTrans" cxnId="{314D7BB3-CC22-4A4D-A40A-B8B67CA8C10E}">
      <dgm:prSet/>
      <dgm:spPr/>
    </dgm:pt>
    <dgm:pt modelId="{D51A9792-650D-4DFF-A725-EB4701296F02}" type="pres">
      <dgm:prSet presAssocID="{4EE490B4-087F-425B-8A45-30B383FA1E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F711F54-B15C-428B-8B9B-4F42BF8F1E0A}" type="pres">
      <dgm:prSet presAssocID="{E81564A4-1A6D-413C-8AE2-BDACF40BB0EF}" presName="composite" presStyleCnt="0"/>
      <dgm:spPr/>
    </dgm:pt>
    <dgm:pt modelId="{28F3D4A8-C028-4546-B093-1391309D07ED}" type="pres">
      <dgm:prSet presAssocID="{E81564A4-1A6D-413C-8AE2-BDACF40BB0E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7C9078-1129-4BA8-AC20-87EE29F36185}" type="pres">
      <dgm:prSet presAssocID="{E81564A4-1A6D-413C-8AE2-BDACF40BB0E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AA507CC-279D-4E30-B9C7-A93F2070375E}" type="pres">
      <dgm:prSet presAssocID="{62FBBB29-B9F5-4323-83CF-F53B2E1E7A55}" presName="space" presStyleCnt="0"/>
      <dgm:spPr/>
    </dgm:pt>
    <dgm:pt modelId="{19B19582-ADB0-4E6A-9DC3-5E8E7E3A3AE1}" type="pres">
      <dgm:prSet presAssocID="{8BC49E82-10F0-436A-ACAE-41E32D2EF8EB}" presName="composite" presStyleCnt="0"/>
      <dgm:spPr/>
    </dgm:pt>
    <dgm:pt modelId="{C8DA7E3D-B2E5-4D16-88BF-2AB2DCF1C3E9}" type="pres">
      <dgm:prSet presAssocID="{8BC49E82-10F0-436A-ACAE-41E32D2EF8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42F0F4-9F86-4608-9939-F9F040C3C7B9}" type="pres">
      <dgm:prSet presAssocID="{8BC49E82-10F0-436A-ACAE-41E32D2EF8E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B11EC2-D4AA-449B-BBCD-DF17513B1046}" type="pres">
      <dgm:prSet presAssocID="{42A7A140-5324-421D-8A7D-F872FF126B38}" presName="space" presStyleCnt="0"/>
      <dgm:spPr/>
    </dgm:pt>
    <dgm:pt modelId="{1B0C164D-DFD4-4D01-9BCC-CBD49F4ADD1C}" type="pres">
      <dgm:prSet presAssocID="{E715739A-369C-4404-9203-303206D160A1}" presName="composite" presStyleCnt="0"/>
      <dgm:spPr/>
    </dgm:pt>
    <dgm:pt modelId="{B8FB0306-B709-4170-9E3F-25A50D133195}" type="pres">
      <dgm:prSet presAssocID="{E715739A-369C-4404-9203-303206D160A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49C524-F271-45C7-AF8A-2C6AED45203A}" type="pres">
      <dgm:prSet presAssocID="{E715739A-369C-4404-9203-303206D160A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D1D4385-2E0D-4722-947C-096725CA736D}" type="presOf" srcId="{E715739A-369C-4404-9203-303206D160A1}" destId="{B8FB0306-B709-4170-9E3F-25A50D133195}" srcOrd="0" destOrd="0" presId="urn:microsoft.com/office/officeart/2005/8/layout/hList1"/>
    <dgm:cxn modelId="{F170B0CF-5090-4FCA-BDFC-3080C729F6E4}" srcId="{E81564A4-1A6D-413C-8AE2-BDACF40BB0EF}" destId="{6741A02A-06B9-49A4-8214-4F20A0915E09}" srcOrd="0" destOrd="0" parTransId="{C61CBEA2-E604-4E25-A0E2-4791D3C539C2}" sibTransId="{A1018533-D54B-46C6-B07D-B9D1D37BF011}"/>
    <dgm:cxn modelId="{B87E681E-A4FD-42CD-8C8D-2E03391030B0}" srcId="{E81564A4-1A6D-413C-8AE2-BDACF40BB0EF}" destId="{E24E3EAD-F684-4D58-A958-CEDB4EAE03C6}" srcOrd="2" destOrd="0" parTransId="{AA8725A0-9FD6-41ED-872A-F72CA7484174}" sibTransId="{8EDFEE04-7CB5-4B4C-9A8E-ADB5B4F9F612}"/>
    <dgm:cxn modelId="{314D7BB3-CC22-4A4D-A40A-B8B67CA8C10E}" srcId="{E81564A4-1A6D-413C-8AE2-BDACF40BB0EF}" destId="{D26B47B5-90C1-437E-8C4E-96D1B2222FCE}" srcOrd="1" destOrd="0" parTransId="{F255440C-039E-4E51-ADCA-121701F636DD}" sibTransId="{56474C97-CF5A-4A2D-9161-7023B3FAA7FB}"/>
    <dgm:cxn modelId="{C093E128-4659-438F-A5AC-89CFD2F880E4}" type="presOf" srcId="{048E7BF1-257C-40A5-B90E-A19594581F30}" destId="{6142F0F4-9F86-4608-9939-F9F040C3C7B9}" srcOrd="0" destOrd="0" presId="urn:microsoft.com/office/officeart/2005/8/layout/hList1"/>
    <dgm:cxn modelId="{A43CCD7B-0689-401B-BACE-B914EC8A053F}" type="presOf" srcId="{E24E3EAD-F684-4D58-A958-CEDB4EAE03C6}" destId="{D27C9078-1129-4BA8-AC20-87EE29F36185}" srcOrd="0" destOrd="2" presId="urn:microsoft.com/office/officeart/2005/8/layout/hList1"/>
    <dgm:cxn modelId="{07D181B4-9538-4383-9AAF-6AFEC23D3F66}" type="presOf" srcId="{8BC49E82-10F0-436A-ACAE-41E32D2EF8EB}" destId="{C8DA7E3D-B2E5-4D16-88BF-2AB2DCF1C3E9}" srcOrd="0" destOrd="0" presId="urn:microsoft.com/office/officeart/2005/8/layout/hList1"/>
    <dgm:cxn modelId="{F0B7D844-8789-4535-BD29-5EA5E8BA4F74}" srcId="{4EE490B4-087F-425B-8A45-30B383FA1E63}" destId="{8BC49E82-10F0-436A-ACAE-41E32D2EF8EB}" srcOrd="1" destOrd="0" parTransId="{D3AC556C-A47D-4856-BBB4-6EA4FAAC20CB}" sibTransId="{42A7A140-5324-421D-8A7D-F872FF126B38}"/>
    <dgm:cxn modelId="{831DA9B2-67CE-4E0F-A517-F0AC412877FF}" srcId="{8BC49E82-10F0-436A-ACAE-41E32D2EF8EB}" destId="{E5CE505A-8D7F-4B88-915C-5F4D639353B8}" srcOrd="1" destOrd="0" parTransId="{0E8FC9AE-5984-4CB4-B9F1-EBE789B0B465}" sibTransId="{8C5E9FAB-ABC6-4B6C-9B3B-6AC6E4C7319F}"/>
    <dgm:cxn modelId="{1C9B4596-6687-478F-B5B6-62898CB6CC7C}" type="presOf" srcId="{E5CE505A-8D7F-4B88-915C-5F4D639353B8}" destId="{6142F0F4-9F86-4608-9939-F9F040C3C7B9}" srcOrd="0" destOrd="1" presId="urn:microsoft.com/office/officeart/2005/8/layout/hList1"/>
    <dgm:cxn modelId="{E4E3E833-51E4-46CF-AA90-79D414877EB7}" type="presOf" srcId="{D26B47B5-90C1-437E-8C4E-96D1B2222FCE}" destId="{D27C9078-1129-4BA8-AC20-87EE29F36185}" srcOrd="0" destOrd="1" presId="urn:microsoft.com/office/officeart/2005/8/layout/hList1"/>
    <dgm:cxn modelId="{984A59A3-07C5-443B-BD50-AAA978ADFADD}" srcId="{E715739A-369C-4404-9203-303206D160A1}" destId="{8E20D92B-AF9B-4756-AFA1-C4778DDAE0A3}" srcOrd="0" destOrd="0" parTransId="{26D45E57-74A9-4550-A58F-7053F6CF3AC0}" sibTransId="{3BF0FA3E-70FF-4A23-A423-8A2019244474}"/>
    <dgm:cxn modelId="{757DD6EE-CC45-478A-8C91-9AED0B4A55C1}" srcId="{E715739A-369C-4404-9203-303206D160A1}" destId="{12637936-8830-40C4-82F4-A4D8249D7977}" srcOrd="1" destOrd="0" parTransId="{56E57A18-FDD8-498E-993E-244632775A60}" sibTransId="{8D9E4BAB-7223-45D7-9655-14DA74DE93E3}"/>
    <dgm:cxn modelId="{8A28054F-C2AB-4A30-AF62-9EDD4F39ABBC}" type="presOf" srcId="{12637936-8830-40C4-82F4-A4D8249D7977}" destId="{AE49C524-F271-45C7-AF8A-2C6AED45203A}" srcOrd="0" destOrd="1" presId="urn:microsoft.com/office/officeart/2005/8/layout/hList1"/>
    <dgm:cxn modelId="{C29F336D-BD09-4FC5-BCB5-F373F1084FF0}" srcId="{4EE490B4-087F-425B-8A45-30B383FA1E63}" destId="{E81564A4-1A6D-413C-8AE2-BDACF40BB0EF}" srcOrd="0" destOrd="0" parTransId="{6FFB8B1A-C6CF-4143-B3FE-882B1C409C67}" sibTransId="{62FBBB29-B9F5-4323-83CF-F53B2E1E7A55}"/>
    <dgm:cxn modelId="{93DCA258-DF8B-4B08-AF34-D617172335FD}" type="presOf" srcId="{8E20D92B-AF9B-4756-AFA1-C4778DDAE0A3}" destId="{AE49C524-F271-45C7-AF8A-2C6AED45203A}" srcOrd="0" destOrd="0" presId="urn:microsoft.com/office/officeart/2005/8/layout/hList1"/>
    <dgm:cxn modelId="{F35AF073-567C-42ED-9AEB-09F19036DE69}" srcId="{8BC49E82-10F0-436A-ACAE-41E32D2EF8EB}" destId="{048E7BF1-257C-40A5-B90E-A19594581F30}" srcOrd="0" destOrd="0" parTransId="{DE1E4081-BA92-45AC-B5F6-5D9F82CE854D}" sibTransId="{F061E9C0-AE9B-4817-B8C4-2C5FE8DB1146}"/>
    <dgm:cxn modelId="{84B8F707-35B1-493D-85D2-99BF7B52D137}" srcId="{4EE490B4-087F-425B-8A45-30B383FA1E63}" destId="{E715739A-369C-4404-9203-303206D160A1}" srcOrd="2" destOrd="0" parTransId="{7016C34E-7A00-414C-9CBA-D96424EDD74B}" sibTransId="{F432E29F-8D8A-48CD-A58D-BE7E1E22CF14}"/>
    <dgm:cxn modelId="{1A34B518-ECC5-4207-9494-B86B06FF5120}" type="presOf" srcId="{6741A02A-06B9-49A4-8214-4F20A0915E09}" destId="{D27C9078-1129-4BA8-AC20-87EE29F36185}" srcOrd="0" destOrd="0" presId="urn:microsoft.com/office/officeart/2005/8/layout/hList1"/>
    <dgm:cxn modelId="{76D8A2B4-47CE-46DE-9161-45516D91D621}" type="presOf" srcId="{E81564A4-1A6D-413C-8AE2-BDACF40BB0EF}" destId="{28F3D4A8-C028-4546-B093-1391309D07ED}" srcOrd="0" destOrd="0" presId="urn:microsoft.com/office/officeart/2005/8/layout/hList1"/>
    <dgm:cxn modelId="{AE4A04DE-CC35-465F-A63D-B8852430B93B}" type="presOf" srcId="{4EE490B4-087F-425B-8A45-30B383FA1E63}" destId="{D51A9792-650D-4DFF-A725-EB4701296F02}" srcOrd="0" destOrd="0" presId="urn:microsoft.com/office/officeart/2005/8/layout/hList1"/>
    <dgm:cxn modelId="{D1CB03E2-59DF-43B4-98B5-AF32F143FB00}" type="presParOf" srcId="{D51A9792-650D-4DFF-A725-EB4701296F02}" destId="{1F711F54-B15C-428B-8B9B-4F42BF8F1E0A}" srcOrd="0" destOrd="0" presId="urn:microsoft.com/office/officeart/2005/8/layout/hList1"/>
    <dgm:cxn modelId="{F25E0DA7-2443-4137-B45F-2B84B09A31E6}" type="presParOf" srcId="{1F711F54-B15C-428B-8B9B-4F42BF8F1E0A}" destId="{28F3D4A8-C028-4546-B093-1391309D07ED}" srcOrd="0" destOrd="0" presId="urn:microsoft.com/office/officeart/2005/8/layout/hList1"/>
    <dgm:cxn modelId="{7EF32B06-DC46-4292-94C1-FD31C8669316}" type="presParOf" srcId="{1F711F54-B15C-428B-8B9B-4F42BF8F1E0A}" destId="{D27C9078-1129-4BA8-AC20-87EE29F36185}" srcOrd="1" destOrd="0" presId="urn:microsoft.com/office/officeart/2005/8/layout/hList1"/>
    <dgm:cxn modelId="{651897C8-978E-4F32-B6B6-C13BFA50F22E}" type="presParOf" srcId="{D51A9792-650D-4DFF-A725-EB4701296F02}" destId="{AAA507CC-279D-4E30-B9C7-A93F2070375E}" srcOrd="1" destOrd="0" presId="urn:microsoft.com/office/officeart/2005/8/layout/hList1"/>
    <dgm:cxn modelId="{BB1807BF-0F17-46D4-8466-D0E0ADD51B37}" type="presParOf" srcId="{D51A9792-650D-4DFF-A725-EB4701296F02}" destId="{19B19582-ADB0-4E6A-9DC3-5E8E7E3A3AE1}" srcOrd="2" destOrd="0" presId="urn:microsoft.com/office/officeart/2005/8/layout/hList1"/>
    <dgm:cxn modelId="{0690F17D-B8DD-4F2E-B68D-F0E222AADD4F}" type="presParOf" srcId="{19B19582-ADB0-4E6A-9DC3-5E8E7E3A3AE1}" destId="{C8DA7E3D-B2E5-4D16-88BF-2AB2DCF1C3E9}" srcOrd="0" destOrd="0" presId="urn:microsoft.com/office/officeart/2005/8/layout/hList1"/>
    <dgm:cxn modelId="{C230B06A-8EA4-4C8B-9442-305F6AA9C9D9}" type="presParOf" srcId="{19B19582-ADB0-4E6A-9DC3-5E8E7E3A3AE1}" destId="{6142F0F4-9F86-4608-9939-F9F040C3C7B9}" srcOrd="1" destOrd="0" presId="urn:microsoft.com/office/officeart/2005/8/layout/hList1"/>
    <dgm:cxn modelId="{ADA2BCA0-5DE8-4F0E-AEB4-E0B2C969B02B}" type="presParOf" srcId="{D51A9792-650D-4DFF-A725-EB4701296F02}" destId="{A8B11EC2-D4AA-449B-BBCD-DF17513B1046}" srcOrd="3" destOrd="0" presId="urn:microsoft.com/office/officeart/2005/8/layout/hList1"/>
    <dgm:cxn modelId="{C84E6DD9-40EC-4A5E-8787-BF228CCBB00C}" type="presParOf" srcId="{D51A9792-650D-4DFF-A725-EB4701296F02}" destId="{1B0C164D-DFD4-4D01-9BCC-CBD49F4ADD1C}" srcOrd="4" destOrd="0" presId="urn:microsoft.com/office/officeart/2005/8/layout/hList1"/>
    <dgm:cxn modelId="{076A6707-29AC-4779-BABB-A76414030B08}" type="presParOf" srcId="{1B0C164D-DFD4-4D01-9BCC-CBD49F4ADD1C}" destId="{B8FB0306-B709-4170-9E3F-25A50D133195}" srcOrd="0" destOrd="0" presId="urn:microsoft.com/office/officeart/2005/8/layout/hList1"/>
    <dgm:cxn modelId="{CDD24D29-F74E-4705-9893-5F88CE139B65}" type="presParOf" srcId="{1B0C164D-DFD4-4D01-9BCC-CBD49F4ADD1C}" destId="{AE49C524-F271-45C7-AF8A-2C6AED45203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259746-0322-4125-8BC5-16133AF51CF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E198426-FECB-4A38-AFD5-E37652811DCF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gm:t>
    </dgm:pt>
    <dgm:pt modelId="{BCB9DA4B-1F18-4612-92A5-EEA1D9D70DF1}" type="parTrans" cxnId="{78A62B75-9D86-4F77-BA69-679CCF49B78A}">
      <dgm:prSet/>
      <dgm:spPr/>
      <dgm:t>
        <a:bodyPr/>
        <a:lstStyle/>
        <a:p>
          <a:endParaRPr lang="zh-CN" altLang="en-US"/>
        </a:p>
      </dgm:t>
    </dgm:pt>
    <dgm:pt modelId="{18DEF112-4E49-44A2-82E3-499CBB44AF1F}" type="sibTrans" cxnId="{78A62B75-9D86-4F77-BA69-679CCF49B78A}">
      <dgm:prSet/>
      <dgm:spPr/>
      <dgm:t>
        <a:bodyPr/>
        <a:lstStyle/>
        <a:p>
          <a:endParaRPr lang="zh-CN" altLang="en-US"/>
        </a:p>
      </dgm:t>
    </dgm:pt>
    <dgm:pt modelId="{C9C1D611-8E40-452A-B1DD-6D19DD15EE3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0B8F5E-01FD-4E7C-A0F3-5429B71B9F57}" type="parTrans" cxnId="{021C0EB4-2BE5-4579-B744-2BCFB9A1F6F8}">
      <dgm:prSet/>
      <dgm:spPr/>
      <dgm:t>
        <a:bodyPr/>
        <a:lstStyle/>
        <a:p>
          <a:endParaRPr lang="zh-CN" altLang="en-US"/>
        </a:p>
      </dgm:t>
    </dgm:pt>
    <dgm:pt modelId="{36925548-BF5A-4917-A345-4C9B9A6F2D85}" type="sibTrans" cxnId="{021C0EB4-2BE5-4579-B744-2BCFB9A1F6F8}">
      <dgm:prSet/>
      <dgm:spPr/>
      <dgm:t>
        <a:bodyPr/>
        <a:lstStyle/>
        <a:p>
          <a:endParaRPr lang="zh-CN" altLang="en-US"/>
        </a:p>
      </dgm:t>
    </dgm:pt>
    <dgm:pt modelId="{177B4806-15DA-463C-9475-5FF436088AE3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</dgm:t>
    </dgm:pt>
    <dgm:pt modelId="{09608FBE-C79A-4883-AFAE-43B8C14E21E9}" type="parTrans" cxnId="{8C9F2E9D-85EF-49DE-9DB7-F99F0C35235F}">
      <dgm:prSet/>
      <dgm:spPr/>
      <dgm:t>
        <a:bodyPr/>
        <a:lstStyle/>
        <a:p>
          <a:endParaRPr lang="zh-CN" altLang="en-US"/>
        </a:p>
      </dgm:t>
    </dgm:pt>
    <dgm:pt modelId="{3F0DE266-0B08-4788-9045-B3B6413FD265}" type="sibTrans" cxnId="{8C9F2E9D-85EF-49DE-9DB7-F99F0C35235F}">
      <dgm:prSet/>
      <dgm:spPr/>
      <dgm:t>
        <a:bodyPr/>
        <a:lstStyle/>
        <a:p>
          <a:endParaRPr lang="zh-CN" altLang="en-US"/>
        </a:p>
      </dgm:t>
    </dgm:pt>
    <dgm:pt modelId="{9558EA18-A3F3-4A70-9357-4BE1581054E4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gm:t>
    </dgm:pt>
    <dgm:pt modelId="{92D3D1C6-ACE5-41FB-9354-A50E6F96EF25}" type="parTrans" cxnId="{C4E7FB1C-28A6-417D-ADB0-CEBE53FA89D1}">
      <dgm:prSet/>
      <dgm:spPr/>
      <dgm:t>
        <a:bodyPr/>
        <a:lstStyle/>
        <a:p>
          <a:endParaRPr lang="zh-CN" altLang="en-US"/>
        </a:p>
      </dgm:t>
    </dgm:pt>
    <dgm:pt modelId="{875D8DFD-1849-4681-9E10-8D6702FA1318}" type="sibTrans" cxnId="{C4E7FB1C-28A6-417D-ADB0-CEBE53FA89D1}">
      <dgm:prSet/>
      <dgm:spPr/>
      <dgm:t>
        <a:bodyPr/>
        <a:lstStyle/>
        <a:p>
          <a:endParaRPr lang="zh-CN" altLang="en-US"/>
        </a:p>
      </dgm:t>
    </dgm:pt>
    <dgm:pt modelId="{84AECCCA-DA9D-419E-9A52-82A0F1AC5AC3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b="1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smtClean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186C27-84D3-41D2-8779-5782D76063C3}" type="parTrans" cxnId="{0F7496D0-1BF5-4D2E-9A0F-B61F8624B69E}">
      <dgm:prSet/>
      <dgm:spPr/>
      <dgm:t>
        <a:bodyPr/>
        <a:lstStyle/>
        <a:p>
          <a:endParaRPr lang="zh-CN" altLang="en-US"/>
        </a:p>
      </dgm:t>
    </dgm:pt>
    <dgm:pt modelId="{F83F8078-44E5-472C-905C-9D5555B02E76}" type="sibTrans" cxnId="{0F7496D0-1BF5-4D2E-9A0F-B61F8624B69E}">
      <dgm:prSet/>
      <dgm:spPr/>
      <dgm:t>
        <a:bodyPr/>
        <a:lstStyle/>
        <a:p>
          <a:endParaRPr lang="zh-CN" altLang="en-US"/>
        </a:p>
      </dgm:t>
    </dgm:pt>
    <dgm:pt modelId="{32644492-29B9-418F-8A8B-9AD15A390B0D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gm:t>
    </dgm:pt>
    <dgm:pt modelId="{598354B5-DFDF-4BFD-ACD5-AE31B754D7DA}" type="parTrans" cxnId="{027C5CB0-ACD3-4CCF-A80F-84B7F9C3939B}">
      <dgm:prSet/>
      <dgm:spPr/>
      <dgm:t>
        <a:bodyPr/>
        <a:lstStyle/>
        <a:p>
          <a:endParaRPr lang="zh-CN" altLang="en-US"/>
        </a:p>
      </dgm:t>
    </dgm:pt>
    <dgm:pt modelId="{37FD20B8-2050-4A46-B156-92B2CB80CF1B}" type="sibTrans" cxnId="{027C5CB0-ACD3-4CCF-A80F-84B7F9C3939B}">
      <dgm:prSet/>
      <dgm:spPr/>
      <dgm:t>
        <a:bodyPr/>
        <a:lstStyle/>
        <a:p>
          <a:endParaRPr lang="zh-CN" altLang="en-US"/>
        </a:p>
      </dgm:t>
    </dgm:pt>
    <dgm:pt modelId="{D9E161A3-F071-4D50-BC9D-27E6C9B6E27A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</a:t>
          </a:r>
          <a:endParaRPr lang="zh-CN" altLang="en-US" dirty="0"/>
        </a:p>
      </dgm:t>
    </dgm:pt>
    <dgm:pt modelId="{22C475F8-ACD6-495C-9A13-F9F422535FEE}" type="parTrans" cxnId="{5A9F746D-0576-4A7B-A4EB-397F30C6B4E4}">
      <dgm:prSet/>
      <dgm:spPr/>
      <dgm:t>
        <a:bodyPr/>
        <a:lstStyle/>
        <a:p>
          <a:endParaRPr lang="zh-CN" altLang="en-US"/>
        </a:p>
      </dgm:t>
    </dgm:pt>
    <dgm:pt modelId="{BFAFD9CF-793C-4CE1-80F6-B20F6053BBA5}" type="sibTrans" cxnId="{5A9F746D-0576-4A7B-A4EB-397F30C6B4E4}">
      <dgm:prSet/>
      <dgm:spPr/>
      <dgm:t>
        <a:bodyPr/>
        <a:lstStyle/>
        <a:p>
          <a:endParaRPr lang="zh-CN" altLang="en-US"/>
        </a:p>
      </dgm:t>
    </dgm:pt>
    <dgm:pt modelId="{B7C5EC8F-665E-4B48-98FB-B5F915DE5985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r>
            <a:rPr lang="zh-CN" altLang="en-US" dirty="0"/>
            <a:t/>
          </a:r>
          <a:br>
            <a:rPr lang="zh-CN" altLang="en-US" dirty="0"/>
          </a:br>
          <a:endParaRPr lang="zh-CN" altLang="en-US" dirty="0"/>
        </a:p>
      </dgm:t>
    </dgm:pt>
    <dgm:pt modelId="{BE7B9B62-1A5C-4EA6-94DE-F0A9A0A25360}" type="parTrans" cxnId="{1971FC94-C8BF-4EF3-8F43-0D3ACB6AE89C}">
      <dgm:prSet/>
      <dgm:spPr/>
      <dgm:t>
        <a:bodyPr/>
        <a:lstStyle/>
        <a:p>
          <a:endParaRPr lang="zh-CN" altLang="en-US"/>
        </a:p>
      </dgm:t>
    </dgm:pt>
    <dgm:pt modelId="{184020B4-8715-46A1-8E35-456BD1D3EDCE}" type="sibTrans" cxnId="{1971FC94-C8BF-4EF3-8F43-0D3ACB6AE89C}">
      <dgm:prSet/>
      <dgm:spPr/>
      <dgm:t>
        <a:bodyPr/>
        <a:lstStyle/>
        <a:p>
          <a:endParaRPr lang="zh-CN" altLang="en-US"/>
        </a:p>
      </dgm:t>
    </dgm:pt>
    <dgm:pt modelId="{49696652-8ED6-4042-9C2D-1C265163C0C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有限</a:t>
          </a:r>
          <a:endParaRPr lang="zh-CN" altLang="en-US" dirty="0"/>
        </a:p>
      </dgm:t>
    </dgm:pt>
    <dgm:pt modelId="{B6C938EF-2BE4-41EC-98DE-D1BEC9C3E319}" type="parTrans" cxnId="{44E45E7F-3348-4427-AF4F-D63E0FCF9BC3}">
      <dgm:prSet/>
      <dgm:spPr/>
      <dgm:t>
        <a:bodyPr/>
        <a:lstStyle/>
        <a:p>
          <a:endParaRPr lang="zh-CN" altLang="en-US"/>
        </a:p>
      </dgm:t>
    </dgm:pt>
    <dgm:pt modelId="{747C48D6-1796-41F0-988B-7FCD022313CC}" type="sibTrans" cxnId="{44E45E7F-3348-4427-AF4F-D63E0FCF9BC3}">
      <dgm:prSet/>
      <dgm:spPr/>
      <dgm:t>
        <a:bodyPr/>
        <a:lstStyle/>
        <a:p>
          <a:endParaRPr lang="zh-CN" altLang="en-US"/>
        </a:p>
      </dgm:t>
    </dgm:pt>
    <dgm:pt modelId="{7503D204-F73E-4C46-AEF9-18431749E086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孕妇潜在的严重心率失常风险，权衡利弊</a:t>
          </a:r>
          <a:endParaRPr lang="zh-CN" altLang="en-US" dirty="0"/>
        </a:p>
      </dgm:t>
    </dgm:pt>
    <dgm:pt modelId="{56F9BF07-3001-4AC3-A196-A41750D550A9}" type="parTrans" cxnId="{6F0B4530-1161-48FC-92AB-5EF207BE7289}">
      <dgm:prSet/>
      <dgm:spPr/>
      <dgm:t>
        <a:bodyPr/>
        <a:lstStyle/>
        <a:p>
          <a:endParaRPr lang="zh-CN" altLang="en-US"/>
        </a:p>
      </dgm:t>
    </dgm:pt>
    <dgm:pt modelId="{57299CD3-235D-4EBB-82C0-C5092F186B84}" type="sibTrans" cxnId="{6F0B4530-1161-48FC-92AB-5EF207BE7289}">
      <dgm:prSet/>
      <dgm:spPr/>
      <dgm:t>
        <a:bodyPr/>
        <a:lstStyle/>
        <a:p>
          <a:endParaRPr lang="zh-CN" altLang="en-US"/>
        </a:p>
      </dgm:t>
    </dgm:pt>
    <dgm:pt modelId="{BD67D5A8-1CF0-4A7E-8E66-E680FFDF8E08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有关</a:t>
          </a:r>
          <a:endParaRPr lang="zh-CN" altLang="en-US" dirty="0"/>
        </a:p>
      </dgm:t>
    </dgm:pt>
    <dgm:pt modelId="{57C324AE-6289-42C4-93F7-EBBAF90ED47F}" type="parTrans" cxnId="{005751B9-7457-4FA4-B415-8E44A62D3A62}">
      <dgm:prSet/>
      <dgm:spPr/>
      <dgm:t>
        <a:bodyPr/>
        <a:lstStyle/>
        <a:p>
          <a:endParaRPr lang="zh-CN" altLang="en-US"/>
        </a:p>
      </dgm:t>
    </dgm:pt>
    <dgm:pt modelId="{960DFF1B-DA55-4D48-96C1-39C09C5E94AC}" type="sibTrans" cxnId="{005751B9-7457-4FA4-B415-8E44A62D3A62}">
      <dgm:prSet/>
      <dgm:spPr/>
      <dgm:t>
        <a:bodyPr/>
        <a:lstStyle/>
        <a:p>
          <a:endParaRPr lang="zh-CN" altLang="en-US"/>
        </a:p>
      </dgm:t>
    </dgm:pt>
    <dgm:pt modelId="{E0E07EAB-A1B0-40CD-8A0C-AE8A81F4C891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方案</a:t>
          </a:r>
          <a:endParaRPr lang="zh-CN" altLang="en-US" dirty="0"/>
        </a:p>
      </dgm:t>
    </dgm:pt>
    <dgm:pt modelId="{0224F36A-43D1-4103-9B61-490E86BE9163}" type="parTrans" cxnId="{00879C3E-F61B-4528-BF26-B99FF505F704}">
      <dgm:prSet/>
      <dgm:spPr/>
      <dgm:t>
        <a:bodyPr/>
        <a:lstStyle/>
        <a:p>
          <a:endParaRPr lang="zh-CN" altLang="en-US"/>
        </a:p>
      </dgm:t>
    </dgm:pt>
    <dgm:pt modelId="{C3F773FF-88A0-40BE-B4A1-1FA28B2361E8}" type="sibTrans" cxnId="{00879C3E-F61B-4528-BF26-B99FF505F704}">
      <dgm:prSet/>
      <dgm:spPr/>
      <dgm:t>
        <a:bodyPr/>
        <a:lstStyle/>
        <a:p>
          <a:endParaRPr lang="zh-CN" altLang="en-US"/>
        </a:p>
      </dgm:t>
    </dgm:pt>
    <dgm:pt modelId="{CD7853AA-0FA9-487A-B4CA-4CE4EBEB4E5E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避免孕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10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周前应用</a:t>
          </a:r>
        </a:p>
      </dgm:t>
    </dgm:pt>
    <dgm:pt modelId="{E2C9C152-8C60-42E2-882D-75517E31B6D6}" type="parTrans" cxnId="{A44F3DA7-84FF-4A8D-A691-BAACD1A0C087}">
      <dgm:prSet/>
      <dgm:spPr/>
      <dgm:t>
        <a:bodyPr/>
        <a:lstStyle/>
        <a:p>
          <a:endParaRPr lang="zh-CN" altLang="en-US"/>
        </a:p>
      </dgm:t>
    </dgm:pt>
    <dgm:pt modelId="{452CF673-B114-4902-9F10-E2C00992A0BC}" type="sibTrans" cxnId="{A44F3DA7-84FF-4A8D-A691-BAACD1A0C087}">
      <dgm:prSet/>
      <dgm:spPr/>
      <dgm:t>
        <a:bodyPr/>
        <a:lstStyle/>
        <a:p>
          <a:endParaRPr lang="zh-CN" altLang="en-US"/>
        </a:p>
      </dgm:t>
    </dgm:pt>
    <dgm:pt modelId="{BC6A6554-5532-4248-B7A7-51613D53419B}" type="pres">
      <dgm:prSet presAssocID="{04259746-0322-4125-8BC5-16133AF51C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58949B9-7DE2-4671-9331-540A40DF8D5F}" type="pres">
      <dgm:prSet presAssocID="{EE198426-FECB-4A38-AFD5-E37652811DCF}" presName="composite" presStyleCnt="0"/>
      <dgm:spPr/>
    </dgm:pt>
    <dgm:pt modelId="{9184AAD6-0DD8-4B7E-A233-4E4273315577}" type="pres">
      <dgm:prSet presAssocID="{EE198426-FECB-4A38-AFD5-E37652811D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F80054-1AFD-485B-840E-DA6B992EEC1A}" type="pres">
      <dgm:prSet presAssocID="{EE198426-FECB-4A38-AFD5-E37652811DC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5C6802-E195-41B2-82AC-FA230B3E9178}" type="pres">
      <dgm:prSet presAssocID="{18DEF112-4E49-44A2-82E3-499CBB44AF1F}" presName="space" presStyleCnt="0"/>
      <dgm:spPr/>
    </dgm:pt>
    <dgm:pt modelId="{9B333500-EF2C-49C4-B82F-801488FFCE99}" type="pres">
      <dgm:prSet presAssocID="{9558EA18-A3F3-4A70-9357-4BE1581054E4}" presName="composite" presStyleCnt="0"/>
      <dgm:spPr/>
    </dgm:pt>
    <dgm:pt modelId="{F9BB931D-5FF4-4821-B18B-8C6709A89C1B}" type="pres">
      <dgm:prSet presAssocID="{9558EA18-A3F3-4A70-9357-4BE1581054E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4AAD90-64B2-4948-84BF-42EB5CC99931}" type="pres">
      <dgm:prSet presAssocID="{9558EA18-A3F3-4A70-9357-4BE1581054E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1BF025-696D-4145-8352-31D89757F4D9}" type="pres">
      <dgm:prSet presAssocID="{875D8DFD-1849-4681-9E10-8D6702FA1318}" presName="space" presStyleCnt="0"/>
      <dgm:spPr/>
    </dgm:pt>
    <dgm:pt modelId="{0991A681-38F2-4906-A181-C31AC5EF81B4}" type="pres">
      <dgm:prSet presAssocID="{32644492-29B9-418F-8A8B-9AD15A390B0D}" presName="composite" presStyleCnt="0"/>
      <dgm:spPr/>
    </dgm:pt>
    <dgm:pt modelId="{95C51981-4593-49B6-9D3B-D5F056E23447}" type="pres">
      <dgm:prSet presAssocID="{32644492-29B9-418F-8A8B-9AD15A390B0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6CB7FE-C522-45C8-84FB-DB6DA1DF3E86}" type="pres">
      <dgm:prSet presAssocID="{32644492-29B9-418F-8A8B-9AD15A390B0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A62B75-9D86-4F77-BA69-679CCF49B78A}" srcId="{04259746-0322-4125-8BC5-16133AF51CFD}" destId="{EE198426-FECB-4A38-AFD5-E37652811DCF}" srcOrd="0" destOrd="0" parTransId="{BCB9DA4B-1F18-4612-92A5-EEA1D9D70DF1}" sibTransId="{18DEF112-4E49-44A2-82E3-499CBB44AF1F}"/>
    <dgm:cxn modelId="{06EEFF02-5379-4807-A9A5-FFCB09759F8A}" type="presOf" srcId="{49696652-8ED6-4042-9C2D-1C265163C0C9}" destId="{6B4AAD90-64B2-4948-84BF-42EB5CC99931}" srcOrd="0" destOrd="1" presId="urn:microsoft.com/office/officeart/2005/8/layout/hList1"/>
    <dgm:cxn modelId="{D64EBB99-179E-4B73-947A-C21E2F7CBE91}" type="presOf" srcId="{04259746-0322-4125-8BC5-16133AF51CFD}" destId="{BC6A6554-5532-4248-B7A7-51613D53419B}" srcOrd="0" destOrd="0" presId="urn:microsoft.com/office/officeart/2005/8/layout/hList1"/>
    <dgm:cxn modelId="{6F0B4530-1161-48FC-92AB-5EF207BE7289}" srcId="{9558EA18-A3F3-4A70-9357-4BE1581054E4}" destId="{7503D204-F73E-4C46-AEF9-18431749E086}" srcOrd="2" destOrd="0" parTransId="{56F9BF07-3001-4AC3-A196-A41750D550A9}" sibTransId="{57299CD3-235D-4EBB-82C0-C5092F186B84}"/>
    <dgm:cxn modelId="{9E37435A-C71D-4850-A487-AEF57A29A8BC}" type="presOf" srcId="{7503D204-F73E-4C46-AEF9-18431749E086}" destId="{6B4AAD90-64B2-4948-84BF-42EB5CC99931}" srcOrd="0" destOrd="2" presId="urn:microsoft.com/office/officeart/2005/8/layout/hList1"/>
    <dgm:cxn modelId="{D1BD65D4-1ABB-40FD-A156-353A2B891AD9}" type="presOf" srcId="{B7C5EC8F-665E-4B48-98FB-B5F915DE5985}" destId="{06F80054-1AFD-485B-840E-DA6B992EEC1A}" srcOrd="0" destOrd="2" presId="urn:microsoft.com/office/officeart/2005/8/layout/hList1"/>
    <dgm:cxn modelId="{0F7496D0-1BF5-4D2E-9A0F-B61F8624B69E}" srcId="{9558EA18-A3F3-4A70-9357-4BE1581054E4}" destId="{84AECCCA-DA9D-419E-9A52-82A0F1AC5AC3}" srcOrd="0" destOrd="0" parTransId="{36186C27-84D3-41D2-8779-5782D76063C3}" sibTransId="{F83F8078-44E5-472C-905C-9D5555B02E76}"/>
    <dgm:cxn modelId="{1971FC94-C8BF-4EF3-8F43-0D3ACB6AE89C}" srcId="{EE198426-FECB-4A38-AFD5-E37652811DCF}" destId="{B7C5EC8F-665E-4B48-98FB-B5F915DE5985}" srcOrd="2" destOrd="0" parTransId="{BE7B9B62-1A5C-4EA6-94DE-F0A9A0A25360}" sibTransId="{184020B4-8715-46A1-8E35-456BD1D3EDCE}"/>
    <dgm:cxn modelId="{005751B9-7457-4FA4-B415-8E44A62D3A62}" srcId="{32644492-29B9-418F-8A8B-9AD15A390B0D}" destId="{BD67D5A8-1CF0-4A7E-8E66-E680FFDF8E08}" srcOrd="2" destOrd="0" parTransId="{57C324AE-6289-42C4-93F7-EBBAF90ED47F}" sibTransId="{960DFF1B-DA55-4D48-96C1-39C09C5E94AC}"/>
    <dgm:cxn modelId="{8C9F2E9D-85EF-49DE-9DB7-F99F0C35235F}" srcId="{EE198426-FECB-4A38-AFD5-E37652811DCF}" destId="{177B4806-15DA-463C-9475-5FF436088AE3}" srcOrd="1" destOrd="0" parTransId="{09608FBE-C79A-4883-AFAE-43B8C14E21E9}" sibTransId="{3F0DE266-0B08-4788-9045-B3B6413FD265}"/>
    <dgm:cxn modelId="{F8DF191E-CDFF-478F-9796-60E61FB590A3}" type="presOf" srcId="{84AECCCA-DA9D-419E-9A52-82A0F1AC5AC3}" destId="{6B4AAD90-64B2-4948-84BF-42EB5CC99931}" srcOrd="0" destOrd="0" presId="urn:microsoft.com/office/officeart/2005/8/layout/hList1"/>
    <dgm:cxn modelId="{619AD2A2-E9ED-4457-AF96-546265515BEE}" type="presOf" srcId="{9558EA18-A3F3-4A70-9357-4BE1581054E4}" destId="{F9BB931D-5FF4-4821-B18B-8C6709A89C1B}" srcOrd="0" destOrd="0" presId="urn:microsoft.com/office/officeart/2005/8/layout/hList1"/>
    <dgm:cxn modelId="{A44F3DA7-84FF-4A8D-A691-BAACD1A0C087}" srcId="{32644492-29B9-418F-8A8B-9AD15A390B0D}" destId="{CD7853AA-0FA9-487A-B4CA-4CE4EBEB4E5E}" srcOrd="3" destOrd="0" parTransId="{E2C9C152-8C60-42E2-882D-75517E31B6D6}" sibTransId="{452CF673-B114-4902-9F10-E2C00992A0BC}"/>
    <dgm:cxn modelId="{44E45E7F-3348-4427-AF4F-D63E0FCF9BC3}" srcId="{9558EA18-A3F3-4A70-9357-4BE1581054E4}" destId="{49696652-8ED6-4042-9C2D-1C265163C0C9}" srcOrd="1" destOrd="0" parTransId="{B6C938EF-2BE4-41EC-98DE-D1BEC9C3E319}" sibTransId="{747C48D6-1796-41F0-988B-7FCD022313CC}"/>
    <dgm:cxn modelId="{AD1A7772-2CAA-4647-85BF-C39862E71DAF}" type="presOf" srcId="{D9E161A3-F071-4D50-BC9D-27E6C9B6E27A}" destId="{BA6CB7FE-C522-45C8-84FB-DB6DA1DF3E86}" srcOrd="0" destOrd="0" presId="urn:microsoft.com/office/officeart/2005/8/layout/hList1"/>
    <dgm:cxn modelId="{65444C27-3AED-487A-9641-80CF1160741E}" type="presOf" srcId="{E0E07EAB-A1B0-40CD-8A0C-AE8A81F4C891}" destId="{BA6CB7FE-C522-45C8-84FB-DB6DA1DF3E86}" srcOrd="0" destOrd="1" presId="urn:microsoft.com/office/officeart/2005/8/layout/hList1"/>
    <dgm:cxn modelId="{C4E7FB1C-28A6-417D-ADB0-CEBE53FA89D1}" srcId="{04259746-0322-4125-8BC5-16133AF51CFD}" destId="{9558EA18-A3F3-4A70-9357-4BE1581054E4}" srcOrd="1" destOrd="0" parTransId="{92D3D1C6-ACE5-41FB-9354-A50E6F96EF25}" sibTransId="{875D8DFD-1849-4681-9E10-8D6702FA1318}"/>
    <dgm:cxn modelId="{00879C3E-F61B-4528-BF26-B99FF505F704}" srcId="{32644492-29B9-418F-8A8B-9AD15A390B0D}" destId="{E0E07EAB-A1B0-40CD-8A0C-AE8A81F4C891}" srcOrd="1" destOrd="0" parTransId="{0224F36A-43D1-4103-9B61-490E86BE9163}" sibTransId="{C3F773FF-88A0-40BE-B4A1-1FA28B2361E8}"/>
    <dgm:cxn modelId="{7B37CC4F-9872-45F7-9532-F36B9CC03DB5}" type="presOf" srcId="{C9C1D611-8E40-452A-B1DD-6D19DD15EE37}" destId="{06F80054-1AFD-485B-840E-DA6B992EEC1A}" srcOrd="0" destOrd="0" presId="urn:microsoft.com/office/officeart/2005/8/layout/hList1"/>
    <dgm:cxn modelId="{D581BE9B-97AF-41DD-A258-41FC0331A5E1}" type="presOf" srcId="{BD67D5A8-1CF0-4A7E-8E66-E680FFDF8E08}" destId="{BA6CB7FE-C522-45C8-84FB-DB6DA1DF3E86}" srcOrd="0" destOrd="2" presId="urn:microsoft.com/office/officeart/2005/8/layout/hList1"/>
    <dgm:cxn modelId="{021C0EB4-2BE5-4579-B744-2BCFB9A1F6F8}" srcId="{EE198426-FECB-4A38-AFD5-E37652811DCF}" destId="{C9C1D611-8E40-452A-B1DD-6D19DD15EE37}" srcOrd="0" destOrd="0" parTransId="{090B8F5E-01FD-4E7C-A0F3-5429B71B9F57}" sibTransId="{36925548-BF5A-4917-A345-4C9B9A6F2D85}"/>
    <dgm:cxn modelId="{5A9F746D-0576-4A7B-A4EB-397F30C6B4E4}" srcId="{32644492-29B9-418F-8A8B-9AD15A390B0D}" destId="{D9E161A3-F071-4D50-BC9D-27E6C9B6E27A}" srcOrd="0" destOrd="0" parTransId="{22C475F8-ACD6-495C-9A13-F9F422535FEE}" sibTransId="{BFAFD9CF-793C-4CE1-80F6-B20F6053BBA5}"/>
    <dgm:cxn modelId="{9A92B53F-E727-4066-8531-41B0B021D78E}" type="presOf" srcId="{EE198426-FECB-4A38-AFD5-E37652811DCF}" destId="{9184AAD6-0DD8-4B7E-A233-4E4273315577}" srcOrd="0" destOrd="0" presId="urn:microsoft.com/office/officeart/2005/8/layout/hList1"/>
    <dgm:cxn modelId="{6C056482-F05C-457E-B75B-7D80D04CED64}" type="presOf" srcId="{177B4806-15DA-463C-9475-5FF436088AE3}" destId="{06F80054-1AFD-485B-840E-DA6B992EEC1A}" srcOrd="0" destOrd="1" presId="urn:microsoft.com/office/officeart/2005/8/layout/hList1"/>
    <dgm:cxn modelId="{7C0BB20C-3E9A-4BA2-ABE5-546623922DAA}" type="presOf" srcId="{CD7853AA-0FA9-487A-B4CA-4CE4EBEB4E5E}" destId="{BA6CB7FE-C522-45C8-84FB-DB6DA1DF3E86}" srcOrd="0" destOrd="3" presId="urn:microsoft.com/office/officeart/2005/8/layout/hList1"/>
    <dgm:cxn modelId="{027C5CB0-ACD3-4CCF-A80F-84B7F9C3939B}" srcId="{04259746-0322-4125-8BC5-16133AF51CFD}" destId="{32644492-29B9-418F-8A8B-9AD15A390B0D}" srcOrd="2" destOrd="0" parTransId="{598354B5-DFDF-4BFD-ACD5-AE31B754D7DA}" sibTransId="{37FD20B8-2050-4A46-B156-92B2CB80CF1B}"/>
    <dgm:cxn modelId="{896033F3-3BE6-4DD7-A204-EF526CA8458F}" type="presOf" srcId="{32644492-29B9-418F-8A8B-9AD15A390B0D}" destId="{95C51981-4593-49B6-9D3B-D5F056E23447}" srcOrd="0" destOrd="0" presId="urn:microsoft.com/office/officeart/2005/8/layout/hList1"/>
    <dgm:cxn modelId="{06926D2C-FB7C-470F-89F9-A26AC3DCF197}" type="presParOf" srcId="{BC6A6554-5532-4248-B7A7-51613D53419B}" destId="{758949B9-7DE2-4671-9331-540A40DF8D5F}" srcOrd="0" destOrd="0" presId="urn:microsoft.com/office/officeart/2005/8/layout/hList1"/>
    <dgm:cxn modelId="{B9C13BD4-9386-4C43-A1CF-0F1273A0400C}" type="presParOf" srcId="{758949B9-7DE2-4671-9331-540A40DF8D5F}" destId="{9184AAD6-0DD8-4B7E-A233-4E4273315577}" srcOrd="0" destOrd="0" presId="urn:microsoft.com/office/officeart/2005/8/layout/hList1"/>
    <dgm:cxn modelId="{D876EFAA-871C-452B-8638-ECEFC6C88407}" type="presParOf" srcId="{758949B9-7DE2-4671-9331-540A40DF8D5F}" destId="{06F80054-1AFD-485B-840E-DA6B992EEC1A}" srcOrd="1" destOrd="0" presId="urn:microsoft.com/office/officeart/2005/8/layout/hList1"/>
    <dgm:cxn modelId="{F529B683-0D8E-4237-B611-AE8046F03FD4}" type="presParOf" srcId="{BC6A6554-5532-4248-B7A7-51613D53419B}" destId="{525C6802-E195-41B2-82AC-FA230B3E9178}" srcOrd="1" destOrd="0" presId="urn:microsoft.com/office/officeart/2005/8/layout/hList1"/>
    <dgm:cxn modelId="{A8AD05C7-D457-4D77-90D4-B40D96765FBE}" type="presParOf" srcId="{BC6A6554-5532-4248-B7A7-51613D53419B}" destId="{9B333500-EF2C-49C4-B82F-801488FFCE99}" srcOrd="2" destOrd="0" presId="urn:microsoft.com/office/officeart/2005/8/layout/hList1"/>
    <dgm:cxn modelId="{F7DAF8DC-1A25-4BBD-A9EE-F1EC4D822078}" type="presParOf" srcId="{9B333500-EF2C-49C4-B82F-801488FFCE99}" destId="{F9BB931D-5FF4-4821-B18B-8C6709A89C1B}" srcOrd="0" destOrd="0" presId="urn:microsoft.com/office/officeart/2005/8/layout/hList1"/>
    <dgm:cxn modelId="{74A6956F-DC75-4FCA-B723-33063117648F}" type="presParOf" srcId="{9B333500-EF2C-49C4-B82F-801488FFCE99}" destId="{6B4AAD90-64B2-4948-84BF-42EB5CC99931}" srcOrd="1" destOrd="0" presId="urn:microsoft.com/office/officeart/2005/8/layout/hList1"/>
    <dgm:cxn modelId="{2CEC0C44-F091-49DA-BA76-00A1102EF7A5}" type="presParOf" srcId="{BC6A6554-5532-4248-B7A7-51613D53419B}" destId="{3B1BF025-696D-4145-8352-31D89757F4D9}" srcOrd="3" destOrd="0" presId="urn:microsoft.com/office/officeart/2005/8/layout/hList1"/>
    <dgm:cxn modelId="{DF1C4F0F-5636-4E06-B0ED-66E27BE6B517}" type="presParOf" srcId="{BC6A6554-5532-4248-B7A7-51613D53419B}" destId="{0991A681-38F2-4906-A181-C31AC5EF81B4}" srcOrd="4" destOrd="0" presId="urn:microsoft.com/office/officeart/2005/8/layout/hList1"/>
    <dgm:cxn modelId="{A5646368-E2B0-4B30-8A0E-BB214103ACA0}" type="presParOf" srcId="{0991A681-38F2-4906-A181-C31AC5EF81B4}" destId="{95C51981-4593-49B6-9D3B-D5F056E23447}" srcOrd="0" destOrd="0" presId="urn:microsoft.com/office/officeart/2005/8/layout/hList1"/>
    <dgm:cxn modelId="{D237A902-294E-4A34-8C05-83044FAD448E}" type="presParOf" srcId="{0991A681-38F2-4906-A181-C31AC5EF81B4}" destId="{BA6CB7FE-C522-45C8-84FB-DB6DA1DF3E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66C7F4-0C63-4AC8-A2FD-85B3C4B7FB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zh-CN" altLang="en-US"/>
        </a:p>
      </dgm:t>
    </dgm:pt>
    <dgm:pt modelId="{E1B9E9C4-4519-4045-A429-0782B72D5BC2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gm:t>
    </dgm:pt>
    <dgm:pt modelId="{8F12282E-07BE-47ED-9EC4-9745EAE902B6}" type="parTrans" cxnId="{798967B7-5439-40B0-A39B-3C07A0C1BC05}">
      <dgm:prSet/>
      <dgm:spPr/>
      <dgm:t>
        <a:bodyPr/>
        <a:lstStyle/>
        <a:p>
          <a:endParaRPr lang="zh-CN" altLang="en-US"/>
        </a:p>
      </dgm:t>
    </dgm:pt>
    <dgm:pt modelId="{D0BA5DF8-0971-49F3-9B1A-DA365265C886}" type="sibTrans" cxnId="{798967B7-5439-40B0-A39B-3C07A0C1BC05}">
      <dgm:prSet/>
      <dgm:spPr/>
      <dgm:t>
        <a:bodyPr/>
        <a:lstStyle/>
        <a:p>
          <a:endParaRPr lang="zh-CN" altLang="en-US"/>
        </a:p>
      </dgm:t>
    </dgm:pt>
    <dgm:pt modelId="{A64CF0ED-1D30-4220-AACA-8076A5801145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  <a:sp3d>
          <a:bevelT w="165100" prst="coolSlant"/>
        </a:sp3d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免疫力下降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736A42-E9F5-4827-90E3-97FDD2A2404B}" type="parTrans" cxnId="{4CF531B6-7EA2-4A64-8E45-A35CD2A74B84}">
      <dgm:prSet/>
      <dgm:spPr/>
      <dgm:t>
        <a:bodyPr/>
        <a:lstStyle/>
        <a:p>
          <a:endParaRPr lang="zh-CN" altLang="en-US"/>
        </a:p>
      </dgm:t>
    </dgm:pt>
    <dgm:pt modelId="{5413BDF1-5BE4-4B7B-A216-37404F9A6885}" type="sibTrans" cxnId="{4CF531B6-7EA2-4A64-8E45-A35CD2A74B84}">
      <dgm:prSet/>
      <dgm:spPr/>
      <dgm:t>
        <a:bodyPr/>
        <a:lstStyle/>
        <a:p>
          <a:endParaRPr lang="zh-CN" altLang="en-US"/>
        </a:p>
      </dgm:t>
    </dgm:pt>
    <dgm:pt modelId="{D9F6318A-F479-4380-968E-7DAC44FF5DC8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  <a:sp3d>
          <a:bevelT w="165100" prst="coolSlant"/>
        </a:sp3d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产后出血风险增加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4EAE592-28CA-46AA-BB4B-4F99C7502FF0}" type="parTrans" cxnId="{32C44601-FC50-4BD2-B938-9FB2D938BA07}">
      <dgm:prSet/>
      <dgm:spPr/>
      <dgm:t>
        <a:bodyPr/>
        <a:lstStyle/>
        <a:p>
          <a:endParaRPr lang="zh-CN" altLang="en-US"/>
        </a:p>
      </dgm:t>
    </dgm:pt>
    <dgm:pt modelId="{606F2C7C-87EA-42DA-90ED-552342BAFAA3}" type="sibTrans" cxnId="{32C44601-FC50-4BD2-B938-9FB2D938BA07}">
      <dgm:prSet/>
      <dgm:spPr/>
      <dgm:t>
        <a:bodyPr/>
        <a:lstStyle/>
        <a:p>
          <a:endParaRPr lang="zh-CN" altLang="en-US"/>
        </a:p>
      </dgm:t>
    </dgm:pt>
    <dgm:pt modelId="{AB2E5D7E-71F9-41DA-AA2F-A66D2B23360F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gm:t>
    </dgm:pt>
    <dgm:pt modelId="{3209F5C1-DAC5-44D3-AF10-9189A8B4479D}" type="parTrans" cxnId="{9ECD367E-2FB8-4A19-9E18-22C661F91E8D}">
      <dgm:prSet/>
      <dgm:spPr/>
      <dgm:t>
        <a:bodyPr/>
        <a:lstStyle/>
        <a:p>
          <a:endParaRPr lang="zh-CN" altLang="en-US"/>
        </a:p>
      </dgm:t>
    </dgm:pt>
    <dgm:pt modelId="{F1894CA7-9C04-4358-BE5E-1EF2D99B7A14}" type="sibTrans" cxnId="{9ECD367E-2FB8-4A19-9E18-22C661F91E8D}">
      <dgm:prSet/>
      <dgm:spPr/>
      <dgm:t>
        <a:bodyPr/>
        <a:lstStyle/>
        <a:p>
          <a:endParaRPr lang="zh-CN" altLang="en-US"/>
        </a:p>
      </dgm:t>
    </dgm:pt>
    <dgm:pt modelId="{B78D34AA-D99D-4615-B26C-7EA68976B6F7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早产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120CA1B-7584-44A2-A990-E6377C68F8D7}" type="parTrans" cxnId="{F10A6478-844C-4C29-B214-1DE7F53084ED}">
      <dgm:prSet/>
      <dgm:spPr/>
      <dgm:t>
        <a:bodyPr/>
        <a:lstStyle/>
        <a:p>
          <a:endParaRPr lang="zh-CN" altLang="en-US"/>
        </a:p>
      </dgm:t>
    </dgm:pt>
    <dgm:pt modelId="{BB58F9AA-375C-4A22-9E73-4725253D0258}" type="sibTrans" cxnId="{F10A6478-844C-4C29-B214-1DE7F53084ED}">
      <dgm:prSet/>
      <dgm:spPr/>
      <dgm:t>
        <a:bodyPr/>
        <a:lstStyle/>
        <a:p>
          <a:endParaRPr lang="zh-CN" altLang="en-US"/>
        </a:p>
      </dgm:t>
    </dgm:pt>
    <dgm:pt modelId="{E29893AA-57CA-4AFC-873C-81F06B99BE5A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新生儿感染性疾病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B9629B-BD25-461A-9CAF-9A90B6E77F21}" type="parTrans" cxnId="{AEA7F987-140F-4B10-8CDF-CB9E28CC1199}">
      <dgm:prSet/>
      <dgm:spPr/>
      <dgm:t>
        <a:bodyPr/>
        <a:lstStyle/>
        <a:p>
          <a:endParaRPr lang="zh-CN" altLang="en-US"/>
        </a:p>
      </dgm:t>
    </dgm:pt>
    <dgm:pt modelId="{18AF1FE3-234E-4D1A-8FB8-35EE2199C939}" type="sibTrans" cxnId="{AEA7F987-140F-4B10-8CDF-CB9E28CC1199}">
      <dgm:prSet/>
      <dgm:spPr/>
      <dgm:t>
        <a:bodyPr/>
        <a:lstStyle/>
        <a:p>
          <a:endParaRPr lang="zh-CN" altLang="en-US"/>
        </a:p>
      </dgm:t>
    </dgm:pt>
    <dgm:pt modelId="{A7593050-DF8B-4B4D-A4DD-19E6D1A52BE1}" type="pres">
      <dgm:prSet presAssocID="{FA66C7F4-0C63-4AC8-A2FD-85B3C4B7FB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6736C189-B6AA-41B7-A8E6-7E39A200B95B}" type="pres">
      <dgm:prSet presAssocID="{E1B9E9C4-4519-4045-A429-0782B72D5BC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405248D4-4CF4-4DB0-B31A-2152BCAB4BD4}" type="pres">
      <dgm:prSet presAssocID="{E1B9E9C4-4519-4045-A429-0782B72D5BC2}" presName="parentShp" presStyleLbl="node1" presStyleIdx="0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2E57CB-D1F4-4031-97D3-AF796314182C}" type="pres">
      <dgm:prSet presAssocID="{E1B9E9C4-4519-4045-A429-0782B72D5BC2}" presName="childShp" presStyleLbl="bgAccFollowNode1" presStyleIdx="0" presStyleCnt="2" custScaleY="12615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90E372-4D78-42EC-9BCE-3BFFDA9E65B1}" type="pres">
      <dgm:prSet presAssocID="{D0BA5DF8-0971-49F3-9B1A-DA365265C886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F3B079FF-3F53-448B-90C2-B65A3EC6D18D}" type="pres">
      <dgm:prSet presAssocID="{AB2E5D7E-71F9-41DA-AA2F-A66D2B23360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296FC5E5-9ED3-4CDD-A668-98336A494D5B}" type="pres">
      <dgm:prSet presAssocID="{AB2E5D7E-71F9-41DA-AA2F-A66D2B23360F}" presName="parentShp" presStyleLbl="node1" presStyleIdx="1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587AAD-B3C7-43FF-A2DA-79058E9F1A29}" type="pres">
      <dgm:prSet presAssocID="{AB2E5D7E-71F9-41DA-AA2F-A66D2B23360F}" presName="childShp" presStyleLbl="bgAccFollowNode1" presStyleIdx="1" presStyleCnt="2" custScaleY="12041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98967B7-5439-40B0-A39B-3C07A0C1BC05}" srcId="{FA66C7F4-0C63-4AC8-A2FD-85B3C4B7FBC2}" destId="{E1B9E9C4-4519-4045-A429-0782B72D5BC2}" srcOrd="0" destOrd="0" parTransId="{8F12282E-07BE-47ED-9EC4-9745EAE902B6}" sibTransId="{D0BA5DF8-0971-49F3-9B1A-DA365265C886}"/>
    <dgm:cxn modelId="{F10A6478-844C-4C29-B214-1DE7F53084ED}" srcId="{AB2E5D7E-71F9-41DA-AA2F-A66D2B23360F}" destId="{B78D34AA-D99D-4615-B26C-7EA68976B6F7}" srcOrd="0" destOrd="0" parTransId="{E120CA1B-7584-44A2-A990-E6377C68F8D7}" sibTransId="{BB58F9AA-375C-4A22-9E73-4725253D0258}"/>
    <dgm:cxn modelId="{46FAA43F-7B4B-4432-AB77-8B101434CD1A}" type="presOf" srcId="{B78D34AA-D99D-4615-B26C-7EA68976B6F7}" destId="{C6587AAD-B3C7-43FF-A2DA-79058E9F1A29}" srcOrd="0" destOrd="0" presId="urn:microsoft.com/office/officeart/2005/8/layout/vList6"/>
    <dgm:cxn modelId="{9ECD367E-2FB8-4A19-9E18-22C661F91E8D}" srcId="{FA66C7F4-0C63-4AC8-A2FD-85B3C4B7FBC2}" destId="{AB2E5D7E-71F9-41DA-AA2F-A66D2B23360F}" srcOrd="1" destOrd="0" parTransId="{3209F5C1-DAC5-44D3-AF10-9189A8B4479D}" sibTransId="{F1894CA7-9C04-4358-BE5E-1EF2D99B7A14}"/>
    <dgm:cxn modelId="{695AA16E-447C-475C-A6E3-577327E17614}" type="presOf" srcId="{E1B9E9C4-4519-4045-A429-0782B72D5BC2}" destId="{405248D4-4CF4-4DB0-B31A-2152BCAB4BD4}" srcOrd="0" destOrd="0" presId="urn:microsoft.com/office/officeart/2005/8/layout/vList6"/>
    <dgm:cxn modelId="{77B88CEE-885F-47BC-A10E-688100E0D843}" type="presOf" srcId="{AB2E5D7E-71F9-41DA-AA2F-A66D2B23360F}" destId="{296FC5E5-9ED3-4CDD-A668-98336A494D5B}" srcOrd="0" destOrd="0" presId="urn:microsoft.com/office/officeart/2005/8/layout/vList6"/>
    <dgm:cxn modelId="{86EAA2C0-C66A-4478-BDEE-D7935FE69017}" type="presOf" srcId="{D9F6318A-F479-4380-968E-7DAC44FF5DC8}" destId="{FE2E57CB-D1F4-4031-97D3-AF796314182C}" srcOrd="0" destOrd="1" presId="urn:microsoft.com/office/officeart/2005/8/layout/vList6"/>
    <dgm:cxn modelId="{4CF531B6-7EA2-4A64-8E45-A35CD2A74B84}" srcId="{E1B9E9C4-4519-4045-A429-0782B72D5BC2}" destId="{A64CF0ED-1D30-4220-AACA-8076A5801145}" srcOrd="0" destOrd="0" parTransId="{BF736A42-E9F5-4827-90E3-97FDD2A2404B}" sibTransId="{5413BDF1-5BE4-4B7B-A216-37404F9A6885}"/>
    <dgm:cxn modelId="{EC621F17-2701-4685-AD80-64364ADC6DCC}" type="presOf" srcId="{E29893AA-57CA-4AFC-873C-81F06B99BE5A}" destId="{C6587AAD-B3C7-43FF-A2DA-79058E9F1A29}" srcOrd="0" destOrd="1" presId="urn:microsoft.com/office/officeart/2005/8/layout/vList6"/>
    <dgm:cxn modelId="{32C44601-FC50-4BD2-B938-9FB2D938BA07}" srcId="{E1B9E9C4-4519-4045-A429-0782B72D5BC2}" destId="{D9F6318A-F479-4380-968E-7DAC44FF5DC8}" srcOrd="1" destOrd="0" parTransId="{94EAE592-28CA-46AA-BB4B-4F99C7502FF0}" sibTransId="{606F2C7C-87EA-42DA-90ED-552342BAFAA3}"/>
    <dgm:cxn modelId="{2432CA51-C44C-4648-A2B6-CA6CD5C0F9C0}" type="presOf" srcId="{A64CF0ED-1D30-4220-AACA-8076A5801145}" destId="{FE2E57CB-D1F4-4031-97D3-AF796314182C}" srcOrd="0" destOrd="0" presId="urn:microsoft.com/office/officeart/2005/8/layout/vList6"/>
    <dgm:cxn modelId="{27ACB93E-0E1C-47A7-AA8D-C14FDAB86276}" type="presOf" srcId="{FA66C7F4-0C63-4AC8-A2FD-85B3C4B7FBC2}" destId="{A7593050-DF8B-4B4D-A4DD-19E6D1A52BE1}" srcOrd="0" destOrd="0" presId="urn:microsoft.com/office/officeart/2005/8/layout/vList6"/>
    <dgm:cxn modelId="{AEA7F987-140F-4B10-8CDF-CB9E28CC1199}" srcId="{AB2E5D7E-71F9-41DA-AA2F-A66D2B23360F}" destId="{E29893AA-57CA-4AFC-873C-81F06B99BE5A}" srcOrd="1" destOrd="0" parTransId="{F8B9629B-BD25-461A-9CAF-9A90B6E77F21}" sibTransId="{18AF1FE3-234E-4D1A-8FB8-35EE2199C939}"/>
    <dgm:cxn modelId="{3B9342A7-2049-4A8D-A8E0-9726FD0A95FA}" type="presParOf" srcId="{A7593050-DF8B-4B4D-A4DD-19E6D1A52BE1}" destId="{6736C189-B6AA-41B7-A8E6-7E39A200B95B}" srcOrd="0" destOrd="0" presId="urn:microsoft.com/office/officeart/2005/8/layout/vList6"/>
    <dgm:cxn modelId="{38B2B88B-7E33-48DE-B5F5-299008458FFC}" type="presParOf" srcId="{6736C189-B6AA-41B7-A8E6-7E39A200B95B}" destId="{405248D4-4CF4-4DB0-B31A-2152BCAB4BD4}" srcOrd="0" destOrd="0" presId="urn:microsoft.com/office/officeart/2005/8/layout/vList6"/>
    <dgm:cxn modelId="{A355D324-AE43-498E-8090-9A0849DACC4C}" type="presParOf" srcId="{6736C189-B6AA-41B7-A8E6-7E39A200B95B}" destId="{FE2E57CB-D1F4-4031-97D3-AF796314182C}" srcOrd="1" destOrd="0" presId="urn:microsoft.com/office/officeart/2005/8/layout/vList6"/>
    <dgm:cxn modelId="{102C1123-CCA6-4BD3-8A71-152E18AE97FB}" type="presParOf" srcId="{A7593050-DF8B-4B4D-A4DD-19E6D1A52BE1}" destId="{D790E372-4D78-42EC-9BCE-3BFFDA9E65B1}" srcOrd="1" destOrd="0" presId="urn:microsoft.com/office/officeart/2005/8/layout/vList6"/>
    <dgm:cxn modelId="{F8A2E2A7-1996-4E52-A507-F0732FDDD196}" type="presParOf" srcId="{A7593050-DF8B-4B4D-A4DD-19E6D1A52BE1}" destId="{F3B079FF-3F53-448B-90C2-B65A3EC6D18D}" srcOrd="2" destOrd="0" presId="urn:microsoft.com/office/officeart/2005/8/layout/vList6"/>
    <dgm:cxn modelId="{87A1530D-EBC9-42E4-B40B-AD47A1EADDB9}" type="presParOf" srcId="{F3B079FF-3F53-448B-90C2-B65A3EC6D18D}" destId="{296FC5E5-9ED3-4CDD-A668-98336A494D5B}" srcOrd="0" destOrd="0" presId="urn:microsoft.com/office/officeart/2005/8/layout/vList6"/>
    <dgm:cxn modelId="{4C2182FD-133C-448F-9F3F-15106DC49D62}" type="presParOf" srcId="{F3B079FF-3F53-448B-90C2-B65A3EC6D18D}" destId="{C6587AAD-B3C7-43FF-A2DA-79058E9F1A29}" srcOrd="1" destOrd="0" presId="urn:microsoft.com/office/officeart/2005/8/layout/vList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C984D6-4949-40F0-AFA2-C7BE59F1D4D5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ADF6289-7B7D-41AE-B12B-E9917F4D4163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gm:t>
    </dgm:pt>
    <dgm:pt modelId="{004FBF12-026A-45B9-9108-4A6B826C9FE6}" type="parTrans" cxnId="{2900760D-CD18-47E6-ACF2-3BF0D21988E1}">
      <dgm:prSet/>
      <dgm:spPr/>
      <dgm:t>
        <a:bodyPr/>
        <a:lstStyle/>
        <a:p>
          <a:endParaRPr lang="zh-CN" altLang="en-US"/>
        </a:p>
      </dgm:t>
    </dgm:pt>
    <dgm:pt modelId="{92861644-D564-40F3-A123-D700FE6279F7}" type="sibTrans" cxnId="{2900760D-CD18-47E6-ACF2-3BF0D21988E1}">
      <dgm:prSet/>
      <dgm:spPr/>
      <dgm:t>
        <a:bodyPr/>
        <a:lstStyle/>
        <a:p>
          <a:endParaRPr lang="zh-CN" altLang="en-US"/>
        </a:p>
      </dgm:t>
    </dgm:pt>
    <dgm:pt modelId="{09BC2180-DAA5-4DA9-A289-213EC98C32AE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首选口服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铁剂</a:t>
          </a:r>
        </a:p>
      </dgm:t>
    </dgm:pt>
    <dgm:pt modelId="{75921AF7-E79F-4E36-972B-51FD026A8BCC}" type="parTrans" cxnId="{3C6ED7D6-7664-4011-9806-553889B74336}">
      <dgm:prSet/>
      <dgm:spPr/>
      <dgm:t>
        <a:bodyPr/>
        <a:lstStyle/>
        <a:p>
          <a:endParaRPr lang="zh-CN" altLang="en-US"/>
        </a:p>
      </dgm:t>
    </dgm:pt>
    <dgm:pt modelId="{29A6DCCA-904A-48D3-8A61-2BD9260CC754}" type="sibTrans" cxnId="{3C6ED7D6-7664-4011-9806-553889B74336}">
      <dgm:prSet/>
      <dgm:spPr/>
      <dgm:t>
        <a:bodyPr/>
        <a:lstStyle/>
        <a:p>
          <a:endParaRPr lang="zh-CN" altLang="en-US"/>
        </a:p>
      </dgm:t>
    </dgm:pt>
    <dgm:pt modelId="{B6BB470B-BB56-42B9-B48B-AF48FD4C8825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gm:t>
    </dgm:pt>
    <dgm:pt modelId="{FC357725-424B-45E2-8802-EC4CA8ACE0DA}" type="parTrans" cxnId="{1340D3B5-813C-4498-AA2C-E0B3AC34FAAC}">
      <dgm:prSet/>
      <dgm:spPr/>
      <dgm:t>
        <a:bodyPr/>
        <a:lstStyle/>
        <a:p>
          <a:endParaRPr lang="zh-CN" altLang="en-US"/>
        </a:p>
      </dgm:t>
    </dgm:pt>
    <dgm:pt modelId="{02E44DE1-002B-49EB-BC99-4BF33CC296D4}" type="sibTrans" cxnId="{1340D3B5-813C-4498-AA2C-E0B3AC34FAAC}">
      <dgm:prSet/>
      <dgm:spPr/>
      <dgm:t>
        <a:bodyPr/>
        <a:lstStyle/>
        <a:p>
          <a:endParaRPr lang="zh-CN" altLang="en-US"/>
        </a:p>
      </dgm:t>
    </dgm:pt>
    <dgm:pt modelId="{25EA423E-5BA7-41BD-9BFB-3BAE23AA79C9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gm:t>
    </dgm:pt>
    <dgm:pt modelId="{FC30EC9E-D744-4796-A391-EBD9A0197113}" type="parTrans" cxnId="{0976AB21-A9B4-46CC-8158-30A1998F9B78}">
      <dgm:prSet/>
      <dgm:spPr/>
      <dgm:t>
        <a:bodyPr/>
        <a:lstStyle/>
        <a:p>
          <a:endParaRPr lang="zh-CN" altLang="en-US"/>
        </a:p>
      </dgm:t>
    </dgm:pt>
    <dgm:pt modelId="{88ABDF16-0CE1-4968-98A6-77C510795DBA}" type="sibTrans" cxnId="{0976AB21-A9B4-46CC-8158-30A1998F9B78}">
      <dgm:prSet/>
      <dgm:spPr/>
      <dgm:t>
        <a:bodyPr/>
        <a:lstStyle/>
        <a:p>
          <a:endParaRPr lang="zh-CN" altLang="en-US"/>
        </a:p>
      </dgm:t>
    </dgm:pt>
    <dgm:pt modelId="{CC290330-E944-4E02-BEFA-3C03594F944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</dgm:t>
    </dgm:pt>
    <dgm:pt modelId="{62977D18-F68E-4839-9CAC-CA4209FE8586}" type="parTrans" cxnId="{404BE6B8-53BB-4912-ACF1-8380363E52E8}">
      <dgm:prSet/>
      <dgm:spPr/>
      <dgm:t>
        <a:bodyPr/>
        <a:lstStyle/>
        <a:p>
          <a:endParaRPr lang="zh-CN" altLang="en-US"/>
        </a:p>
      </dgm:t>
    </dgm:pt>
    <dgm:pt modelId="{8A3BF785-E269-415B-9B42-5112E4447D5F}" type="sibTrans" cxnId="{404BE6B8-53BB-4912-ACF1-8380363E52E8}">
      <dgm:prSet/>
      <dgm:spPr/>
      <dgm:t>
        <a:bodyPr/>
        <a:lstStyle/>
        <a:p>
          <a:endParaRPr lang="zh-CN" altLang="en-US"/>
        </a:p>
      </dgm:t>
    </dgm:pt>
    <dgm:pt modelId="{65471BEB-A003-443D-A382-5F962FFD8E8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en-US" altLang="zh-CN" sz="2000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en-US" altLang="zh-CN" sz="2000" dirty="0" smtClean="0">
              <a:latin typeface="宋体"/>
              <a:ea typeface="宋体"/>
            </a:rPr>
            <a:t>&lt;</a:t>
          </a:r>
          <a:r>
            <a: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，输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注浓缩红细胞</a:t>
          </a:r>
        </a:p>
      </dgm:t>
    </dgm:pt>
    <dgm:pt modelId="{87F8E636-A820-4193-B99D-E0E7A0EA95B0}" type="parTrans" cxnId="{BA238614-6E16-4A40-9ACC-54728B1E8061}">
      <dgm:prSet/>
      <dgm:spPr/>
      <dgm:t>
        <a:bodyPr/>
        <a:lstStyle/>
        <a:p>
          <a:endParaRPr lang="zh-CN" altLang="en-US"/>
        </a:p>
      </dgm:t>
    </dgm:pt>
    <dgm:pt modelId="{79613EE3-19FC-41A1-9345-D060678DCC6F}" type="sibTrans" cxnId="{BA238614-6E16-4A40-9ACC-54728B1E8061}">
      <dgm:prSet/>
      <dgm:spPr/>
      <dgm:t>
        <a:bodyPr/>
        <a:lstStyle/>
        <a:p>
          <a:endParaRPr lang="zh-CN" altLang="en-US"/>
        </a:p>
      </dgm:t>
    </dgm:pt>
    <dgm:pt modelId="{402FF29D-4025-4A12-9E8B-00527487958C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gm:t>
    </dgm:pt>
    <dgm:pt modelId="{168BE43E-129A-4EFB-8F15-D5D852D3EAE3}" type="parTrans" cxnId="{B04D0A14-95FD-4EE3-940C-C803D7C58DE6}">
      <dgm:prSet/>
      <dgm:spPr/>
      <dgm:t>
        <a:bodyPr/>
        <a:lstStyle/>
        <a:p>
          <a:endParaRPr lang="zh-CN" altLang="en-US"/>
        </a:p>
      </dgm:t>
    </dgm:pt>
    <dgm:pt modelId="{D5C89E0D-9F5E-4F1C-B2FE-CBCFCACC3E13}" type="sibTrans" cxnId="{B04D0A14-95FD-4EE3-940C-C803D7C58DE6}">
      <dgm:prSet/>
      <dgm:spPr/>
      <dgm:t>
        <a:bodyPr/>
        <a:lstStyle/>
        <a:p>
          <a:endParaRPr lang="zh-CN" altLang="en-US"/>
        </a:p>
      </dgm:t>
    </dgm:pt>
    <dgm:pt modelId="{459AB4F7-2484-4548-92BF-78DA161A5514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>
              <a:alpha val="89804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gm:t>
    </dgm:pt>
    <dgm:pt modelId="{79C95B40-8F20-40E7-A849-ECC01BE71DA9}" type="parTrans" cxnId="{DFB4DC35-81EE-47D9-A35D-1501A1E380BE}">
      <dgm:prSet/>
      <dgm:spPr/>
      <dgm:t>
        <a:bodyPr/>
        <a:lstStyle/>
        <a:p>
          <a:endParaRPr lang="zh-CN" altLang="en-US"/>
        </a:p>
      </dgm:t>
    </dgm:pt>
    <dgm:pt modelId="{4B805830-D8A6-44AA-A81D-1B6A64A144E7}" type="sibTrans" cxnId="{DFB4DC35-81EE-47D9-A35D-1501A1E380BE}">
      <dgm:prSet/>
      <dgm:spPr/>
      <dgm:t>
        <a:bodyPr/>
        <a:lstStyle/>
        <a:p>
          <a:endParaRPr lang="zh-CN" altLang="en-US"/>
        </a:p>
      </dgm:t>
    </dgm:pt>
    <dgm:pt modelId="{57D2047E-8B5A-40BB-B8CA-2D6915FE0346}" type="pres">
      <dgm:prSet presAssocID="{00C984D6-4949-40F0-AFA2-C7BE59F1D4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8C0F1E0-EF20-4DB0-B9BB-776D30EA4C16}" type="pres">
      <dgm:prSet presAssocID="{6ADF6289-7B7D-41AE-B12B-E9917F4D4163}" presName="composite" presStyleCnt="0"/>
      <dgm:spPr/>
    </dgm:pt>
    <dgm:pt modelId="{EF6EC830-70C5-473A-8ECB-CB56FB60DB45}" type="pres">
      <dgm:prSet presAssocID="{6ADF6289-7B7D-41AE-B12B-E9917F4D416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AD6843-C326-4D79-AAF8-B571CB66DA2B}" type="pres">
      <dgm:prSet presAssocID="{6ADF6289-7B7D-41AE-B12B-E9917F4D416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365614-C96B-4981-A139-6C51F2F64B72}" type="pres">
      <dgm:prSet presAssocID="{92861644-D564-40F3-A123-D700FE6279F7}" presName="space" presStyleCnt="0"/>
      <dgm:spPr/>
    </dgm:pt>
    <dgm:pt modelId="{18BFAE96-8DB9-4BD3-A7A9-64EE89BF1321}" type="pres">
      <dgm:prSet presAssocID="{25EA423E-5BA7-41BD-9BFB-3BAE23AA79C9}" presName="composite" presStyleCnt="0"/>
      <dgm:spPr/>
    </dgm:pt>
    <dgm:pt modelId="{09CED09E-C84B-4202-8DC7-2047062222C9}" type="pres">
      <dgm:prSet presAssocID="{25EA423E-5BA7-41BD-9BFB-3BAE23AA79C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069528-E860-4742-A88A-55CC2175542A}" type="pres">
      <dgm:prSet presAssocID="{25EA423E-5BA7-41BD-9BFB-3BAE23AA79C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18C477-12A9-43ED-AF48-8D65E7BBE937}" type="pres">
      <dgm:prSet presAssocID="{88ABDF16-0CE1-4968-98A6-77C510795DBA}" presName="space" presStyleCnt="0"/>
      <dgm:spPr/>
    </dgm:pt>
    <dgm:pt modelId="{E4023315-28EA-4CC3-A4D1-4B8208530383}" type="pres">
      <dgm:prSet presAssocID="{402FF29D-4025-4A12-9E8B-00527487958C}" presName="composite" presStyleCnt="0"/>
      <dgm:spPr/>
    </dgm:pt>
    <dgm:pt modelId="{170D6F68-3727-410F-9835-44AD48E2DC4C}" type="pres">
      <dgm:prSet presAssocID="{402FF29D-4025-4A12-9E8B-00527487958C}" presName="parTx" presStyleLbl="alignNode1" presStyleIdx="2" presStyleCnt="3" custScaleX="102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D594CE-448F-4274-BEF3-B8577DA198E9}" type="pres">
      <dgm:prSet presAssocID="{402FF29D-4025-4A12-9E8B-00527487958C}" presName="desTx" presStyleLbl="alignAccFollowNode1" presStyleIdx="2" presStyleCnt="3" custScaleX="99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FB4DC35-81EE-47D9-A35D-1501A1E380BE}" srcId="{402FF29D-4025-4A12-9E8B-00527487958C}" destId="{459AB4F7-2484-4548-92BF-78DA161A5514}" srcOrd="0" destOrd="0" parTransId="{79C95B40-8F20-40E7-A849-ECC01BE71DA9}" sibTransId="{4B805830-D8A6-44AA-A81D-1B6A64A144E7}"/>
    <dgm:cxn modelId="{1C3FF8F6-095C-4545-A3C5-240FB25DCC8E}" type="presOf" srcId="{00C984D6-4949-40F0-AFA2-C7BE59F1D4D5}" destId="{57D2047E-8B5A-40BB-B8CA-2D6915FE0346}" srcOrd="0" destOrd="0" presId="urn:microsoft.com/office/officeart/2005/8/layout/hList1"/>
    <dgm:cxn modelId="{2900760D-CD18-47E6-ACF2-3BF0D21988E1}" srcId="{00C984D6-4949-40F0-AFA2-C7BE59F1D4D5}" destId="{6ADF6289-7B7D-41AE-B12B-E9917F4D4163}" srcOrd="0" destOrd="0" parTransId="{004FBF12-026A-45B9-9108-4A6B826C9FE6}" sibTransId="{92861644-D564-40F3-A123-D700FE6279F7}"/>
    <dgm:cxn modelId="{BA238614-6E16-4A40-9ACC-54728B1E8061}" srcId="{25EA423E-5BA7-41BD-9BFB-3BAE23AA79C9}" destId="{65471BEB-A003-443D-A382-5F962FFD8E8D}" srcOrd="1" destOrd="0" parTransId="{87F8E636-A820-4193-B99D-E0E7A0EA95B0}" sibTransId="{79613EE3-19FC-41A1-9345-D060678DCC6F}"/>
    <dgm:cxn modelId="{FAE3E1D1-A25D-44CD-85EE-1C9917ED8EC9}" type="presOf" srcId="{6ADF6289-7B7D-41AE-B12B-E9917F4D4163}" destId="{EF6EC830-70C5-473A-8ECB-CB56FB60DB45}" srcOrd="0" destOrd="0" presId="urn:microsoft.com/office/officeart/2005/8/layout/hList1"/>
    <dgm:cxn modelId="{6BA817D2-8007-4B80-A822-A2ACCB912869}" type="presOf" srcId="{65471BEB-A003-443D-A382-5F962FFD8E8D}" destId="{BC069528-E860-4742-A88A-55CC2175542A}" srcOrd="0" destOrd="1" presId="urn:microsoft.com/office/officeart/2005/8/layout/hList1"/>
    <dgm:cxn modelId="{3D11A852-0594-4D59-92AC-9E83BA5FD109}" type="presOf" srcId="{402FF29D-4025-4A12-9E8B-00527487958C}" destId="{170D6F68-3727-410F-9835-44AD48E2DC4C}" srcOrd="0" destOrd="0" presId="urn:microsoft.com/office/officeart/2005/8/layout/hList1"/>
    <dgm:cxn modelId="{73D8C688-9BB7-4EED-9364-A360E0D5AD23}" type="presOf" srcId="{09BC2180-DAA5-4DA9-A289-213EC98C32AE}" destId="{78AD6843-C326-4D79-AAF8-B571CB66DA2B}" srcOrd="0" destOrd="0" presId="urn:microsoft.com/office/officeart/2005/8/layout/hList1"/>
    <dgm:cxn modelId="{3C6ED7D6-7664-4011-9806-553889B74336}" srcId="{6ADF6289-7B7D-41AE-B12B-E9917F4D4163}" destId="{09BC2180-DAA5-4DA9-A289-213EC98C32AE}" srcOrd="0" destOrd="0" parTransId="{75921AF7-E79F-4E36-972B-51FD026A8BCC}" sibTransId="{29A6DCCA-904A-48D3-8A61-2BD9260CC754}"/>
    <dgm:cxn modelId="{1340D3B5-813C-4498-AA2C-E0B3AC34FAAC}" srcId="{6ADF6289-7B7D-41AE-B12B-E9917F4D4163}" destId="{B6BB470B-BB56-42B9-B48B-AF48FD4C8825}" srcOrd="1" destOrd="0" parTransId="{FC357725-424B-45E2-8802-EC4CA8ACE0DA}" sibTransId="{02E44DE1-002B-49EB-BC99-4BF33CC296D4}"/>
    <dgm:cxn modelId="{B04D0A14-95FD-4EE3-940C-C803D7C58DE6}" srcId="{00C984D6-4949-40F0-AFA2-C7BE59F1D4D5}" destId="{402FF29D-4025-4A12-9E8B-00527487958C}" srcOrd="2" destOrd="0" parTransId="{168BE43E-129A-4EFB-8F15-D5D852D3EAE3}" sibTransId="{D5C89E0D-9F5E-4F1C-B2FE-CBCFCACC3E13}"/>
    <dgm:cxn modelId="{404BE6B8-53BB-4912-ACF1-8380363E52E8}" srcId="{25EA423E-5BA7-41BD-9BFB-3BAE23AA79C9}" destId="{CC290330-E944-4E02-BEFA-3C03594F944D}" srcOrd="0" destOrd="0" parTransId="{62977D18-F68E-4839-9CAC-CA4209FE8586}" sibTransId="{8A3BF785-E269-415B-9B42-5112E4447D5F}"/>
    <dgm:cxn modelId="{546C58C9-E058-4DD1-A5B3-F19C7137EE61}" type="presOf" srcId="{25EA423E-5BA7-41BD-9BFB-3BAE23AA79C9}" destId="{09CED09E-C84B-4202-8DC7-2047062222C9}" srcOrd="0" destOrd="0" presId="urn:microsoft.com/office/officeart/2005/8/layout/hList1"/>
    <dgm:cxn modelId="{A1D314DA-2DF3-4E16-BB6A-2AAE2CECE23A}" type="presOf" srcId="{CC290330-E944-4E02-BEFA-3C03594F944D}" destId="{BC069528-E860-4742-A88A-55CC2175542A}" srcOrd="0" destOrd="0" presId="urn:microsoft.com/office/officeart/2005/8/layout/hList1"/>
    <dgm:cxn modelId="{57B33B1F-1BC4-4CE5-ADD6-5283FE9EE295}" type="presOf" srcId="{459AB4F7-2484-4548-92BF-78DA161A5514}" destId="{88D594CE-448F-4274-BEF3-B8577DA198E9}" srcOrd="0" destOrd="0" presId="urn:microsoft.com/office/officeart/2005/8/layout/hList1"/>
    <dgm:cxn modelId="{0976AB21-A9B4-46CC-8158-30A1998F9B78}" srcId="{00C984D6-4949-40F0-AFA2-C7BE59F1D4D5}" destId="{25EA423E-5BA7-41BD-9BFB-3BAE23AA79C9}" srcOrd="1" destOrd="0" parTransId="{FC30EC9E-D744-4796-A391-EBD9A0197113}" sibTransId="{88ABDF16-0CE1-4968-98A6-77C510795DBA}"/>
    <dgm:cxn modelId="{8BDB48CE-634F-4E4C-A8B5-03BECBD8A418}" type="presOf" srcId="{B6BB470B-BB56-42B9-B48B-AF48FD4C8825}" destId="{78AD6843-C326-4D79-AAF8-B571CB66DA2B}" srcOrd="0" destOrd="1" presId="urn:microsoft.com/office/officeart/2005/8/layout/hList1"/>
    <dgm:cxn modelId="{529C935B-1938-44A0-97DE-88C947E283BB}" type="presParOf" srcId="{57D2047E-8B5A-40BB-B8CA-2D6915FE0346}" destId="{F8C0F1E0-EF20-4DB0-B9BB-776D30EA4C16}" srcOrd="0" destOrd="0" presId="urn:microsoft.com/office/officeart/2005/8/layout/hList1"/>
    <dgm:cxn modelId="{DB389D7B-A3CB-41D9-80F6-C7E995A080F4}" type="presParOf" srcId="{F8C0F1E0-EF20-4DB0-B9BB-776D30EA4C16}" destId="{EF6EC830-70C5-473A-8ECB-CB56FB60DB45}" srcOrd="0" destOrd="0" presId="urn:microsoft.com/office/officeart/2005/8/layout/hList1"/>
    <dgm:cxn modelId="{1DC0C3FF-E8F2-4F18-84F6-805D579C7F62}" type="presParOf" srcId="{F8C0F1E0-EF20-4DB0-B9BB-776D30EA4C16}" destId="{78AD6843-C326-4D79-AAF8-B571CB66DA2B}" srcOrd="1" destOrd="0" presId="urn:microsoft.com/office/officeart/2005/8/layout/hList1"/>
    <dgm:cxn modelId="{34A2A405-D781-49A0-B27A-0517FBF5E9AF}" type="presParOf" srcId="{57D2047E-8B5A-40BB-B8CA-2D6915FE0346}" destId="{16365614-C96B-4981-A139-6C51F2F64B72}" srcOrd="1" destOrd="0" presId="urn:microsoft.com/office/officeart/2005/8/layout/hList1"/>
    <dgm:cxn modelId="{8C292AD0-6630-4DBC-95A4-BC4B6D20B4D2}" type="presParOf" srcId="{57D2047E-8B5A-40BB-B8CA-2D6915FE0346}" destId="{18BFAE96-8DB9-4BD3-A7A9-64EE89BF1321}" srcOrd="2" destOrd="0" presId="urn:microsoft.com/office/officeart/2005/8/layout/hList1"/>
    <dgm:cxn modelId="{32EEEFAC-953E-45B9-BA86-FEB6D837A29C}" type="presParOf" srcId="{18BFAE96-8DB9-4BD3-A7A9-64EE89BF1321}" destId="{09CED09E-C84B-4202-8DC7-2047062222C9}" srcOrd="0" destOrd="0" presId="urn:microsoft.com/office/officeart/2005/8/layout/hList1"/>
    <dgm:cxn modelId="{1A9A11AC-0B58-44E5-99D6-3DE7C3983539}" type="presParOf" srcId="{18BFAE96-8DB9-4BD3-A7A9-64EE89BF1321}" destId="{BC069528-E860-4742-A88A-55CC2175542A}" srcOrd="1" destOrd="0" presId="urn:microsoft.com/office/officeart/2005/8/layout/hList1"/>
    <dgm:cxn modelId="{F0B06FB2-878D-48CD-A5AE-44C08DF0D545}" type="presParOf" srcId="{57D2047E-8B5A-40BB-B8CA-2D6915FE0346}" destId="{1918C477-12A9-43ED-AF48-8D65E7BBE937}" srcOrd="3" destOrd="0" presId="urn:microsoft.com/office/officeart/2005/8/layout/hList1"/>
    <dgm:cxn modelId="{26E1EF35-C1E0-41D2-B2DB-E15BF2D2F1E8}" type="presParOf" srcId="{57D2047E-8B5A-40BB-B8CA-2D6915FE0346}" destId="{E4023315-28EA-4CC3-A4D1-4B8208530383}" srcOrd="4" destOrd="0" presId="urn:microsoft.com/office/officeart/2005/8/layout/hList1"/>
    <dgm:cxn modelId="{CFEDEBC0-6EC0-4EA5-B413-8E0FC08D7697}" type="presParOf" srcId="{E4023315-28EA-4CC3-A4D1-4B8208530383}" destId="{170D6F68-3727-410F-9835-44AD48E2DC4C}" srcOrd="0" destOrd="0" presId="urn:microsoft.com/office/officeart/2005/8/layout/hList1"/>
    <dgm:cxn modelId="{52D53C1D-02CF-4D27-B345-B07D9C4C825F}" type="presParOf" srcId="{E4023315-28EA-4CC3-A4D1-4B8208530383}" destId="{88D594CE-448F-4274-BEF3-B8577DA198E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9FB5F6-EC2C-41C4-BF73-66E99AB0971B}" type="doc">
      <dgm:prSet loTypeId="urn:microsoft.com/office/officeart/2005/8/layout/hList1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34501FD-47B9-4627-BA88-2AB25ACCA5BA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gm:t>
    </dgm:pt>
    <dgm:pt modelId="{931FDCD0-2BC4-42A3-98A6-F243ED60C968}" type="parTrans" cxnId="{4B850222-0C24-48F0-8058-D34ECB3EF1E8}">
      <dgm:prSet/>
      <dgm:spPr/>
      <dgm:t>
        <a:bodyPr/>
        <a:lstStyle/>
        <a:p>
          <a:endParaRPr lang="zh-CN" altLang="en-US"/>
        </a:p>
      </dgm:t>
    </dgm:pt>
    <dgm:pt modelId="{7C8352D2-A78A-4773-9A12-3E86DF1ECCBE}" type="sibTrans" cxnId="{4B850222-0C24-48F0-8058-D34ECB3EF1E8}">
      <dgm:prSet/>
      <dgm:spPr/>
      <dgm:t>
        <a:bodyPr/>
        <a:lstStyle/>
        <a:p>
          <a:endParaRPr lang="zh-CN" altLang="en-US"/>
        </a:p>
      </dgm:t>
    </dgm:pt>
    <dgm:pt modelId="{7FE5C2AC-D055-446A-9F6F-509D420F5D7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植物</a:t>
          </a:r>
          <a:r>
            <a: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-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红肉、血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362FC79-4ED2-4FF5-8E18-6196E5C713EB}" type="parTrans" cxnId="{74EB5A12-12A7-4F75-A76B-6498605C1CC5}">
      <dgm:prSet/>
      <dgm:spPr/>
      <dgm:t>
        <a:bodyPr/>
        <a:lstStyle/>
        <a:p>
          <a:endParaRPr lang="zh-CN" altLang="en-US"/>
        </a:p>
      </dgm:t>
    </dgm:pt>
    <dgm:pt modelId="{7F3419C1-A0A3-4A33-A182-A05D58F97A93}" type="sibTrans" cxnId="{74EB5A12-12A7-4F75-A76B-6498605C1CC5}">
      <dgm:prSet/>
      <dgm:spPr/>
      <dgm:t>
        <a:bodyPr/>
        <a:lstStyle/>
        <a:p>
          <a:endParaRPr lang="zh-CN" altLang="en-US"/>
        </a:p>
      </dgm:t>
    </dgm:pt>
    <dgm:pt modelId="{696E6979-92E3-4952-9DEC-D672DDB41110}">
      <dgm:prSet phldrT="[文本]" custT="1"/>
      <dgm:spPr>
        <a:solidFill>
          <a:srgbClr val="375FB9"/>
        </a:solidFill>
        <a:ln>
          <a:solidFill>
            <a:srgbClr val="375FB9"/>
          </a:solidFill>
        </a:ln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gm:t>
    </dgm:pt>
    <dgm:pt modelId="{614605E3-6D99-4B19-BE71-9847A97AB110}" type="parTrans" cxnId="{7C756327-9E43-4F77-9C45-4DD2A6D9CF49}">
      <dgm:prSet/>
      <dgm:spPr/>
      <dgm:t>
        <a:bodyPr/>
        <a:lstStyle/>
        <a:p>
          <a:endParaRPr lang="zh-CN" altLang="en-US"/>
        </a:p>
      </dgm:t>
    </dgm:pt>
    <dgm:pt modelId="{287E0FDD-BB1F-463D-9C2C-A95935686655}" type="sibTrans" cxnId="{7C756327-9E43-4F77-9C45-4DD2A6D9CF49}">
      <dgm:prSet/>
      <dgm:spPr/>
      <dgm:t>
        <a:bodyPr/>
        <a:lstStyle/>
        <a:p>
          <a:endParaRPr lang="zh-CN" altLang="en-US"/>
        </a:p>
      </dgm:t>
    </dgm:pt>
    <dgm:pt modelId="{F0C84324-63F2-4026-A6F9-272256E3A74B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</dgm:t>
    </dgm:pt>
    <dgm:pt modelId="{E43C9B5A-5E67-44AD-9135-390569160130}" type="parTrans" cxnId="{1A9E60E1-27FD-4B40-91D7-6686B9B8885B}">
      <dgm:prSet/>
      <dgm:spPr/>
      <dgm:t>
        <a:bodyPr/>
        <a:lstStyle/>
        <a:p>
          <a:endParaRPr lang="zh-CN" altLang="en-US"/>
        </a:p>
      </dgm:t>
    </dgm:pt>
    <dgm:pt modelId="{75272FA0-C9CD-434A-B0E1-6476B2466354}" type="sibTrans" cxnId="{1A9E60E1-27FD-4B40-91D7-6686B9B8885B}">
      <dgm:prSet/>
      <dgm:spPr/>
      <dgm:t>
        <a:bodyPr/>
        <a:lstStyle/>
        <a:p>
          <a:endParaRPr lang="zh-CN" altLang="en-US"/>
        </a:p>
      </dgm:t>
    </dgm:pt>
    <dgm:pt modelId="{1D62242E-D5EF-46E1-B0EB-95B4326271C6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gm:t>
    </dgm:pt>
    <dgm:pt modelId="{1CE1C36F-4B10-48F7-9262-B474DF7A7E7D}" type="parTrans" cxnId="{5CE81821-877E-4B8E-A42C-5B407668F76A}">
      <dgm:prSet/>
      <dgm:spPr/>
      <dgm:t>
        <a:bodyPr/>
        <a:lstStyle/>
        <a:p>
          <a:endParaRPr lang="zh-CN" altLang="en-US"/>
        </a:p>
      </dgm:t>
    </dgm:pt>
    <dgm:pt modelId="{27782183-8D7B-4616-997D-898CC3FEF61A}" type="sibTrans" cxnId="{5CE81821-877E-4B8E-A42C-5B407668F76A}">
      <dgm:prSet/>
      <dgm:spPr/>
      <dgm:t>
        <a:bodyPr/>
        <a:lstStyle/>
        <a:p>
          <a:endParaRPr lang="zh-CN" altLang="en-US"/>
        </a:p>
      </dgm:t>
    </dgm:pt>
    <dgm:pt modelId="{A5ABC167-D179-42B1-8196-2DC04C431D56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</dgm:t>
    </dgm:pt>
    <dgm:pt modelId="{50166903-97FD-469C-90D0-A40A1C962C9D}" type="parTrans" cxnId="{718D3FBE-B297-4A93-807C-9721CC26B3F1}">
      <dgm:prSet/>
      <dgm:spPr/>
      <dgm:t>
        <a:bodyPr/>
        <a:lstStyle/>
        <a:p>
          <a:endParaRPr lang="zh-CN" altLang="en-US"/>
        </a:p>
      </dgm:t>
    </dgm:pt>
    <dgm:pt modelId="{D720D2AD-7F67-4FD8-A14C-D4C83E36FAD7}" type="sibTrans" cxnId="{718D3FBE-B297-4A93-807C-9721CC26B3F1}">
      <dgm:prSet/>
      <dgm:spPr/>
      <dgm:t>
        <a:bodyPr/>
        <a:lstStyle/>
        <a:p>
          <a:endParaRPr lang="zh-CN" altLang="en-US"/>
        </a:p>
      </dgm:t>
    </dgm:pt>
    <dgm:pt modelId="{E6CC4D1C-D831-4778-8E2D-ACBF86730C90}">
      <dgm:prSet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gm:t>
    </dgm:pt>
    <dgm:pt modelId="{F58C191D-8E50-4D45-AE19-656DFF8B8F29}" type="parTrans" cxnId="{57AE72F5-9F3A-4C7B-B32F-D7FA855F03A7}">
      <dgm:prSet/>
      <dgm:spPr/>
      <dgm:t>
        <a:bodyPr/>
        <a:lstStyle/>
        <a:p>
          <a:endParaRPr lang="zh-CN" altLang="en-US"/>
        </a:p>
      </dgm:t>
    </dgm:pt>
    <dgm:pt modelId="{C1874BC7-02A4-46D9-8BA3-837AEFB9DAF0}" type="sibTrans" cxnId="{57AE72F5-9F3A-4C7B-B32F-D7FA855F03A7}">
      <dgm:prSet/>
      <dgm:spPr/>
      <dgm:t>
        <a:bodyPr/>
        <a:lstStyle/>
        <a:p>
          <a:endParaRPr lang="zh-CN" altLang="en-US"/>
        </a:p>
      </dgm:t>
    </dgm:pt>
    <dgm:pt modelId="{8C7945E7-2F4B-4C93-8FDD-49AD6DDD45C6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</dgm:t>
    </dgm:pt>
    <dgm:pt modelId="{EA0CD79E-C609-4745-B93C-FA50B428684C}" type="parTrans" cxnId="{20E9D7DA-04CD-466F-8608-D56ACCFDF951}">
      <dgm:prSet/>
      <dgm:spPr/>
      <dgm:t>
        <a:bodyPr/>
        <a:lstStyle/>
        <a:p>
          <a:endParaRPr lang="zh-CN" altLang="en-US"/>
        </a:p>
      </dgm:t>
    </dgm:pt>
    <dgm:pt modelId="{1EC124E3-8E55-4242-9FFD-1EADB5C04BEA}" type="sibTrans" cxnId="{20E9D7DA-04CD-466F-8608-D56ACCFDF951}">
      <dgm:prSet/>
      <dgm:spPr/>
      <dgm:t>
        <a:bodyPr/>
        <a:lstStyle/>
        <a:p>
          <a:endParaRPr lang="zh-CN" altLang="en-US"/>
        </a:p>
      </dgm:t>
    </dgm:pt>
    <dgm:pt modelId="{5F9C67E7-C53D-43D4-89F1-A629E8B0047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gm:t>
    </dgm:pt>
    <dgm:pt modelId="{973C0635-83CD-43ED-9121-B5F52296FDCE}" type="parTrans" cxnId="{16CA16D3-513F-45DF-A2E8-AD97EB7ABAD5}">
      <dgm:prSet/>
      <dgm:spPr/>
      <dgm:t>
        <a:bodyPr/>
        <a:lstStyle/>
        <a:p>
          <a:endParaRPr lang="zh-CN" altLang="en-US"/>
        </a:p>
      </dgm:t>
    </dgm:pt>
    <dgm:pt modelId="{97DF9928-6B2B-4E2F-945E-A8469D7A8271}" type="sibTrans" cxnId="{16CA16D3-513F-45DF-A2E8-AD97EB7ABAD5}">
      <dgm:prSet/>
      <dgm:spPr/>
      <dgm:t>
        <a:bodyPr/>
        <a:lstStyle/>
        <a:p>
          <a:endParaRPr lang="zh-CN" altLang="en-US"/>
        </a:p>
      </dgm:t>
    </dgm:pt>
    <dgm:pt modelId="{CC3583C0-60F5-4484-B826-1D633011D00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用药</a:t>
          </a:r>
          <a:r>
            <a: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30min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监测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E699B22-6D4D-4C00-9A2F-9A5B83CAD3A8}" type="parTrans" cxnId="{0C013918-3048-4611-987F-90A54672AF67}">
      <dgm:prSet/>
      <dgm:spPr/>
      <dgm:t>
        <a:bodyPr/>
        <a:lstStyle/>
        <a:p>
          <a:endParaRPr lang="zh-CN" altLang="en-US"/>
        </a:p>
      </dgm:t>
    </dgm:pt>
    <dgm:pt modelId="{5CC250B0-4BF3-4CEE-9CCF-F57A5FFFF4C6}" type="sibTrans" cxnId="{0C013918-3048-4611-987F-90A54672AF67}">
      <dgm:prSet/>
      <dgm:spPr/>
      <dgm:t>
        <a:bodyPr/>
        <a:lstStyle/>
        <a:p>
          <a:endParaRPr lang="zh-CN" altLang="en-US"/>
        </a:p>
      </dgm:t>
    </dgm:pt>
    <dgm:pt modelId="{78C90900-3E51-4076-8862-D8EF84137F4A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B53B6C21-5F0D-497C-9532-7FA2F2A10C2E}" type="parTrans" cxnId="{83037B7B-61B7-4280-81FF-579D6575079D}">
      <dgm:prSet/>
      <dgm:spPr/>
      <dgm:t>
        <a:bodyPr/>
        <a:lstStyle/>
        <a:p>
          <a:endParaRPr lang="zh-CN" altLang="en-US"/>
        </a:p>
      </dgm:t>
    </dgm:pt>
    <dgm:pt modelId="{D431D876-CB40-413A-AFA1-C0A571E9CAC1}" type="sibTrans" cxnId="{83037B7B-61B7-4280-81FF-579D6575079D}">
      <dgm:prSet/>
      <dgm:spPr/>
      <dgm:t>
        <a:bodyPr/>
        <a:lstStyle/>
        <a:p>
          <a:endParaRPr lang="zh-CN" altLang="en-US"/>
        </a:p>
      </dgm:t>
    </dgm:pt>
    <dgm:pt modelId="{F747DB28-46D5-4225-B9E5-674B4F785FF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4BB04142-88CB-4246-9EA7-B8526FA42D7C}" type="parTrans" cxnId="{E147E1FC-04A7-4108-A705-C8A198B283E9}">
      <dgm:prSet/>
      <dgm:spPr/>
      <dgm:t>
        <a:bodyPr/>
        <a:lstStyle/>
        <a:p>
          <a:endParaRPr lang="zh-CN" altLang="en-US"/>
        </a:p>
      </dgm:t>
    </dgm:pt>
    <dgm:pt modelId="{11B8C81E-271F-419D-BE0B-7EB3F86193D4}" type="sibTrans" cxnId="{E147E1FC-04A7-4108-A705-C8A198B283E9}">
      <dgm:prSet/>
      <dgm:spPr/>
      <dgm:t>
        <a:bodyPr/>
        <a:lstStyle/>
        <a:p>
          <a:endParaRPr lang="zh-CN" altLang="en-US"/>
        </a:p>
      </dgm:t>
    </dgm:pt>
    <dgm:pt modelId="{FE0578AC-C0C7-4D87-9EB7-31F9AC3CD2C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1B5E31C-3123-4C4A-AF56-B0367627F46F}" type="parTrans" cxnId="{A776261E-56CB-4A72-936B-B12C3BE7FCEC}">
      <dgm:prSet/>
      <dgm:spPr/>
      <dgm:t>
        <a:bodyPr/>
        <a:lstStyle/>
        <a:p>
          <a:endParaRPr lang="zh-CN" altLang="en-US"/>
        </a:p>
      </dgm:t>
    </dgm:pt>
    <dgm:pt modelId="{53826129-864A-4525-9417-2520C57FB0D7}" type="sibTrans" cxnId="{A776261E-56CB-4A72-936B-B12C3BE7FCEC}">
      <dgm:prSet/>
      <dgm:spPr/>
      <dgm:t>
        <a:bodyPr/>
        <a:lstStyle/>
        <a:p>
          <a:endParaRPr lang="zh-CN" altLang="en-US"/>
        </a:p>
      </dgm:t>
    </dgm:pt>
    <dgm:pt modelId="{DD662366-0D0E-497A-811D-E520D8796B1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7C4BE66-4DE4-4DC0-B79A-23C2783680CB}" type="parTrans" cxnId="{C72AF231-56D7-4FCA-86B0-8E036B285F89}">
      <dgm:prSet/>
      <dgm:spPr/>
      <dgm:t>
        <a:bodyPr/>
        <a:lstStyle/>
        <a:p>
          <a:endParaRPr lang="zh-CN" altLang="en-US"/>
        </a:p>
      </dgm:t>
    </dgm:pt>
    <dgm:pt modelId="{2D0121B0-C9BF-4E57-8C10-99A676AFF339}" type="sibTrans" cxnId="{C72AF231-56D7-4FCA-86B0-8E036B285F89}">
      <dgm:prSet/>
      <dgm:spPr/>
      <dgm:t>
        <a:bodyPr/>
        <a:lstStyle/>
        <a:p>
          <a:endParaRPr lang="zh-CN" altLang="en-US"/>
        </a:p>
      </dgm:t>
    </dgm:pt>
    <dgm:pt modelId="{655FFDAE-151D-40CB-BB36-B49556420AB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gm:t>
    </dgm:pt>
    <dgm:pt modelId="{F39D474B-9D5A-46C9-A52C-E64039D39209}" type="parTrans" cxnId="{60C31CBB-70AB-4A34-8CC2-0C29FA0DDE3C}">
      <dgm:prSet/>
      <dgm:spPr/>
      <dgm:t>
        <a:bodyPr/>
        <a:lstStyle/>
        <a:p>
          <a:endParaRPr lang="zh-CN" altLang="en-US"/>
        </a:p>
      </dgm:t>
    </dgm:pt>
    <dgm:pt modelId="{7968A50B-344A-4CD8-B7FB-0D40488CBFFA}" type="sibTrans" cxnId="{60C31CBB-70AB-4A34-8CC2-0C29FA0DDE3C}">
      <dgm:prSet/>
      <dgm:spPr/>
      <dgm:t>
        <a:bodyPr/>
        <a:lstStyle/>
        <a:p>
          <a:endParaRPr lang="zh-CN" altLang="en-US"/>
        </a:p>
      </dgm:t>
    </dgm:pt>
    <dgm:pt modelId="{E4AC56A4-54B0-46A3-A34A-70FC6A5B603C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dirty="0" err="1" smtClean="0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D197313-D674-4E8F-A6C0-D88EAE5ECB4B}" type="parTrans" cxnId="{3328EA70-B6BA-46AF-805F-C5B1F5C69E4A}">
      <dgm:prSet/>
      <dgm:spPr/>
    </dgm:pt>
    <dgm:pt modelId="{8CA6CD8F-14D5-469D-9F56-E51E027DB43B}" type="sibTrans" cxnId="{3328EA70-B6BA-46AF-805F-C5B1F5C69E4A}">
      <dgm:prSet/>
      <dgm:spPr/>
    </dgm:pt>
    <dgm:pt modelId="{33FDE3B4-2E5F-4C25-99F6-9D06405738F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孕早期避免用</a:t>
          </a:r>
          <a:endParaRPr lang="zh-CN" altLang="en-US" sz="2000" dirty="0">
            <a:solidFill>
              <a:srgbClr val="C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AA39E-9E51-4DD7-804D-8B0BE11A0E7B}" type="parTrans" cxnId="{81F6052A-57F1-471E-9A98-654686273A17}">
      <dgm:prSet/>
      <dgm:spPr/>
    </dgm:pt>
    <dgm:pt modelId="{9F465F8D-EE20-4D8C-BE17-5FCFE7E04C01}" type="sibTrans" cxnId="{81F6052A-57F1-471E-9A98-654686273A17}">
      <dgm:prSet/>
      <dgm:spPr/>
    </dgm:pt>
    <dgm:pt modelId="{9ED41357-F3E6-4D12-BE8F-420373E9F05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贫血首选治疗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E7E4824-DFB4-4E19-884D-03EB2875BDC1}" type="parTrans" cxnId="{80F224EE-C645-4AF7-B7B4-92A3B3B4A48A}">
      <dgm:prSet/>
      <dgm:spPr/>
    </dgm:pt>
    <dgm:pt modelId="{79740102-E467-4F59-A424-2EAEB71D1B9A}" type="sibTrans" cxnId="{80F224EE-C645-4AF7-B7B4-92A3B3B4A48A}">
      <dgm:prSet/>
      <dgm:spPr/>
    </dgm:pt>
    <dgm:pt modelId="{9A5C842D-CAFD-412E-99D5-5F4E9B3CB15B}" type="pres">
      <dgm:prSet presAssocID="{859FB5F6-EC2C-41C4-BF73-66E99AB097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814D6B7-947D-4A8B-ADF4-E69F085BE2AB}" type="pres">
      <dgm:prSet presAssocID="{534501FD-47B9-4627-BA88-2AB25ACCA5BA}" presName="composite" presStyleCnt="0"/>
      <dgm:spPr/>
    </dgm:pt>
    <dgm:pt modelId="{445A628D-0472-4658-A9E3-203838DB5497}" type="pres">
      <dgm:prSet presAssocID="{534501FD-47B9-4627-BA88-2AB25ACCA5B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D02DD9-B900-4960-A754-AD8741279B53}" type="pres">
      <dgm:prSet presAssocID="{534501FD-47B9-4627-BA88-2AB25ACCA5B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7B83CA-6B95-497F-AA92-9E3E49223CEB}" type="pres">
      <dgm:prSet presAssocID="{7C8352D2-A78A-4773-9A12-3E86DF1ECCBE}" presName="space" presStyleCnt="0"/>
      <dgm:spPr/>
    </dgm:pt>
    <dgm:pt modelId="{6F028854-0B2B-43DD-82DB-EE966F80556F}" type="pres">
      <dgm:prSet presAssocID="{E6CC4D1C-D831-4778-8E2D-ACBF86730C90}" presName="composite" presStyleCnt="0"/>
      <dgm:spPr/>
    </dgm:pt>
    <dgm:pt modelId="{2F710CEB-DD71-41FD-B374-554D437CC147}" type="pres">
      <dgm:prSet presAssocID="{E6CC4D1C-D831-4778-8E2D-ACBF86730C9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8AC2F-64D9-4773-B5B2-1ED578856436}" type="pres">
      <dgm:prSet presAssocID="{E6CC4D1C-D831-4778-8E2D-ACBF86730C90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0771D9-2ABE-4C8F-A2EA-E4412CAD4887}" type="pres">
      <dgm:prSet presAssocID="{C1874BC7-02A4-46D9-8BA3-837AEFB9DAF0}" presName="space" presStyleCnt="0"/>
      <dgm:spPr/>
    </dgm:pt>
    <dgm:pt modelId="{E3F031EB-C210-48EE-8377-CBFDA2FFD2B1}" type="pres">
      <dgm:prSet presAssocID="{696E6979-92E3-4952-9DEC-D672DDB41110}" presName="composite" presStyleCnt="0"/>
      <dgm:spPr/>
    </dgm:pt>
    <dgm:pt modelId="{0735D568-B467-43E3-BB90-1D41CC208856}" type="pres">
      <dgm:prSet presAssocID="{696E6979-92E3-4952-9DEC-D672DDB4111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62E0ED-D06F-4976-A5DA-8F147AF5A667}" type="pres">
      <dgm:prSet presAssocID="{696E6979-92E3-4952-9DEC-D672DDB4111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33DA78-4A5A-4C75-922F-DBA6B4202CDF}" type="pres">
      <dgm:prSet presAssocID="{287E0FDD-BB1F-463D-9C2C-A95935686655}" presName="space" presStyleCnt="0"/>
      <dgm:spPr/>
    </dgm:pt>
    <dgm:pt modelId="{F38C80FA-D26E-4210-80BD-D50CC6453995}" type="pres">
      <dgm:prSet presAssocID="{1D62242E-D5EF-46E1-B0EB-95B4326271C6}" presName="composite" presStyleCnt="0"/>
      <dgm:spPr/>
    </dgm:pt>
    <dgm:pt modelId="{C07FA6FD-AC85-43D6-9E4C-8FB7607E411F}" type="pres">
      <dgm:prSet presAssocID="{1D62242E-D5EF-46E1-B0EB-95B4326271C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77FD0D-0582-4056-A1F5-EB102AF8F7E8}" type="pres">
      <dgm:prSet presAssocID="{1D62242E-D5EF-46E1-B0EB-95B4326271C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C756327-9E43-4F77-9C45-4DD2A6D9CF49}" srcId="{859FB5F6-EC2C-41C4-BF73-66E99AB0971B}" destId="{696E6979-92E3-4952-9DEC-D672DDB41110}" srcOrd="2" destOrd="0" parTransId="{614605E3-6D99-4B19-BE71-9847A97AB110}" sibTransId="{287E0FDD-BB1F-463D-9C2C-A95935686655}"/>
    <dgm:cxn modelId="{7B82FAE8-C3EE-4DA4-9A54-B107F63C9064}" type="presOf" srcId="{FE0578AC-C0C7-4D87-9EB7-31F9AC3CD2CF}" destId="{4162E0ED-D06F-4976-A5DA-8F147AF5A667}" srcOrd="0" destOrd="0" presId="urn:microsoft.com/office/officeart/2005/8/layout/hList1"/>
    <dgm:cxn modelId="{57AE72F5-9F3A-4C7B-B32F-D7FA855F03A7}" srcId="{859FB5F6-EC2C-41C4-BF73-66E99AB0971B}" destId="{E6CC4D1C-D831-4778-8E2D-ACBF86730C90}" srcOrd="1" destOrd="0" parTransId="{F58C191D-8E50-4D45-AE19-656DFF8B8F29}" sibTransId="{C1874BC7-02A4-46D9-8BA3-837AEFB9DAF0}"/>
    <dgm:cxn modelId="{538AFDD0-D9B3-4026-9E72-D8608387DEFA}" type="presOf" srcId="{E4AC56A4-54B0-46A3-A34A-70FC6A5B603C}" destId="{5CD02DD9-B900-4960-A754-AD8741279B53}" srcOrd="0" destOrd="2" presId="urn:microsoft.com/office/officeart/2005/8/layout/hList1"/>
    <dgm:cxn modelId="{5CE81821-877E-4B8E-A42C-5B407668F76A}" srcId="{859FB5F6-EC2C-41C4-BF73-66E99AB0971B}" destId="{1D62242E-D5EF-46E1-B0EB-95B4326271C6}" srcOrd="3" destOrd="0" parTransId="{1CE1C36F-4B10-48F7-9262-B474DF7A7E7D}" sibTransId="{27782183-8D7B-4616-997D-898CC3FEF61A}"/>
    <dgm:cxn modelId="{5B306AE4-0779-4B7D-BCD9-F3A90D1E0C8C}" type="presOf" srcId="{9ED41357-F3E6-4D12-BE8F-420373E9F05E}" destId="{BF78AC2F-64D9-4773-B5B2-1ED578856436}" srcOrd="0" destOrd="3" presId="urn:microsoft.com/office/officeart/2005/8/layout/hList1"/>
    <dgm:cxn modelId="{2DA17C74-D3C5-4E59-91B8-81FB673DABFE}" type="presOf" srcId="{655FFDAE-151D-40CB-BB36-B49556420AB0}" destId="{2377FD0D-0582-4056-A1F5-EB102AF8F7E8}" srcOrd="0" destOrd="2" presId="urn:microsoft.com/office/officeart/2005/8/layout/hList1"/>
    <dgm:cxn modelId="{3863CBEC-CB48-47CE-A4E2-2BB6A7314AE2}" type="presOf" srcId="{F747DB28-46D5-4225-B9E5-674B4F785FF0}" destId="{BF78AC2F-64D9-4773-B5B2-1ED578856436}" srcOrd="0" destOrd="0" presId="urn:microsoft.com/office/officeart/2005/8/layout/hList1"/>
    <dgm:cxn modelId="{20E9D7DA-04CD-466F-8608-D56ACCFDF951}" srcId="{E6CC4D1C-D831-4778-8E2D-ACBF86730C90}" destId="{8C7945E7-2F4B-4C93-8FDD-49AD6DDD45C6}" srcOrd="1" destOrd="0" parTransId="{EA0CD79E-C609-4745-B93C-FA50B428684C}" sibTransId="{1EC124E3-8E55-4242-9FFD-1EADB5C04BEA}"/>
    <dgm:cxn modelId="{04F91CBE-2F14-4797-A95B-6155B8A25E03}" type="presOf" srcId="{5F9C67E7-C53D-43D4-89F1-A629E8B0047B}" destId="{BF78AC2F-64D9-4773-B5B2-1ED578856436}" srcOrd="0" destOrd="2" presId="urn:microsoft.com/office/officeart/2005/8/layout/hList1"/>
    <dgm:cxn modelId="{33411B86-E574-4A30-BF65-B5A61785E403}" type="presOf" srcId="{696E6979-92E3-4952-9DEC-D672DDB41110}" destId="{0735D568-B467-43E3-BB90-1D41CC208856}" srcOrd="0" destOrd="0" presId="urn:microsoft.com/office/officeart/2005/8/layout/hList1"/>
    <dgm:cxn modelId="{E147E1FC-04A7-4108-A705-C8A198B283E9}" srcId="{E6CC4D1C-D831-4778-8E2D-ACBF86730C90}" destId="{F747DB28-46D5-4225-B9E5-674B4F785FF0}" srcOrd="0" destOrd="0" parTransId="{4BB04142-88CB-4246-9EA7-B8526FA42D7C}" sibTransId="{11B8C81E-271F-419D-BE0B-7EB3F86193D4}"/>
    <dgm:cxn modelId="{BD1D885C-FFEE-47C4-9939-690168D4F26A}" type="presOf" srcId="{33FDE3B4-2E5F-4C25-99F6-9D06405738F0}" destId="{4162E0ED-D06F-4976-A5DA-8F147AF5A667}" srcOrd="0" destOrd="3" presId="urn:microsoft.com/office/officeart/2005/8/layout/hList1"/>
    <dgm:cxn modelId="{C8ABBB3F-93F5-4ECA-ACD2-47AAD3270D8B}" type="presOf" srcId="{78C90900-3E51-4076-8862-D8EF84137F4A}" destId="{5CD02DD9-B900-4960-A754-AD8741279B53}" srcOrd="0" destOrd="0" presId="urn:microsoft.com/office/officeart/2005/8/layout/hList1"/>
    <dgm:cxn modelId="{65A5BA30-AF87-4D8B-9789-8A7875C07E2F}" type="presOf" srcId="{7FE5C2AC-D055-446A-9F6F-509D420F5D70}" destId="{5CD02DD9-B900-4960-A754-AD8741279B53}" srcOrd="0" destOrd="1" presId="urn:microsoft.com/office/officeart/2005/8/layout/hList1"/>
    <dgm:cxn modelId="{4B850222-0C24-48F0-8058-D34ECB3EF1E8}" srcId="{859FB5F6-EC2C-41C4-BF73-66E99AB0971B}" destId="{534501FD-47B9-4627-BA88-2AB25ACCA5BA}" srcOrd="0" destOrd="0" parTransId="{931FDCD0-2BC4-42A3-98A6-F243ED60C968}" sibTransId="{7C8352D2-A78A-4773-9A12-3E86DF1ECCBE}"/>
    <dgm:cxn modelId="{A776261E-56CB-4A72-936B-B12C3BE7FCEC}" srcId="{696E6979-92E3-4952-9DEC-D672DDB41110}" destId="{FE0578AC-C0C7-4D87-9EB7-31F9AC3CD2CF}" srcOrd="0" destOrd="0" parTransId="{11B5E31C-3123-4C4A-AF56-B0367627F46F}" sibTransId="{53826129-864A-4525-9417-2520C57FB0D7}"/>
    <dgm:cxn modelId="{718D3FBE-B297-4A93-807C-9721CC26B3F1}" srcId="{1D62242E-D5EF-46E1-B0EB-95B4326271C6}" destId="{A5ABC167-D179-42B1-8196-2DC04C431D56}" srcOrd="1" destOrd="0" parTransId="{50166903-97FD-469C-90D0-A40A1C962C9D}" sibTransId="{D720D2AD-7F67-4FD8-A14C-D4C83E36FAD7}"/>
    <dgm:cxn modelId="{1C78342C-295F-44BD-B87E-489BDABB88BF}" type="presOf" srcId="{CC3583C0-60F5-4484-B826-1D633011D00E}" destId="{4162E0ED-D06F-4976-A5DA-8F147AF5A667}" srcOrd="0" destOrd="2" presId="urn:microsoft.com/office/officeart/2005/8/layout/hList1"/>
    <dgm:cxn modelId="{E5974B97-C106-4EC3-98B0-57C116A74B05}" type="presOf" srcId="{534501FD-47B9-4627-BA88-2AB25ACCA5BA}" destId="{445A628D-0472-4658-A9E3-203838DB5497}" srcOrd="0" destOrd="0" presId="urn:microsoft.com/office/officeart/2005/8/layout/hList1"/>
    <dgm:cxn modelId="{16CA16D3-513F-45DF-A2E8-AD97EB7ABAD5}" srcId="{E6CC4D1C-D831-4778-8E2D-ACBF86730C90}" destId="{5F9C67E7-C53D-43D4-89F1-A629E8B0047B}" srcOrd="2" destOrd="0" parTransId="{973C0635-83CD-43ED-9121-B5F52296FDCE}" sibTransId="{97DF9928-6B2B-4E2F-945E-A8469D7A8271}"/>
    <dgm:cxn modelId="{0C013918-3048-4611-987F-90A54672AF67}" srcId="{696E6979-92E3-4952-9DEC-D672DDB41110}" destId="{CC3583C0-60F5-4484-B826-1D633011D00E}" srcOrd="2" destOrd="0" parTransId="{2E699B22-6D4D-4C00-9A2F-9A5B83CAD3A8}" sibTransId="{5CC250B0-4BF3-4CEE-9CCF-F57A5FFFF4C6}"/>
    <dgm:cxn modelId="{60C31CBB-70AB-4A34-8CC2-0C29FA0DDE3C}" srcId="{1D62242E-D5EF-46E1-B0EB-95B4326271C6}" destId="{655FFDAE-151D-40CB-BB36-B49556420AB0}" srcOrd="2" destOrd="0" parTransId="{F39D474B-9D5A-46C9-A52C-E64039D39209}" sibTransId="{7968A50B-344A-4CD8-B7FB-0D40488CBFFA}"/>
    <dgm:cxn modelId="{3328EA70-B6BA-46AF-805F-C5B1F5C69E4A}" srcId="{534501FD-47B9-4627-BA88-2AB25ACCA5BA}" destId="{E4AC56A4-54B0-46A3-A34A-70FC6A5B603C}" srcOrd="2" destOrd="0" parTransId="{DD197313-D674-4E8F-A6C0-D88EAE5ECB4B}" sibTransId="{8CA6CD8F-14D5-469D-9F56-E51E027DB43B}"/>
    <dgm:cxn modelId="{C72AF231-56D7-4FCA-86B0-8E036B285F89}" srcId="{1D62242E-D5EF-46E1-B0EB-95B4326271C6}" destId="{DD662366-0D0E-497A-811D-E520D8796B1F}" srcOrd="0" destOrd="0" parTransId="{17C4BE66-4DE4-4DC0-B79A-23C2783680CB}" sibTransId="{2D0121B0-C9BF-4E57-8C10-99A676AFF339}"/>
    <dgm:cxn modelId="{81F6052A-57F1-471E-9A98-654686273A17}" srcId="{696E6979-92E3-4952-9DEC-D672DDB41110}" destId="{33FDE3B4-2E5F-4C25-99F6-9D06405738F0}" srcOrd="3" destOrd="0" parTransId="{D29AA39E-9E51-4DD7-804D-8B0BE11A0E7B}" sibTransId="{9F465F8D-EE20-4D8C-BE17-5FCFE7E04C01}"/>
    <dgm:cxn modelId="{B0556ABB-F9E7-44CA-9345-281AC8AD922B}" type="presOf" srcId="{8C7945E7-2F4B-4C93-8FDD-49AD6DDD45C6}" destId="{BF78AC2F-64D9-4773-B5B2-1ED578856436}" srcOrd="0" destOrd="1" presId="urn:microsoft.com/office/officeart/2005/8/layout/hList1"/>
    <dgm:cxn modelId="{6578F5FD-679E-43C0-BB1D-2A9C9328B538}" type="presOf" srcId="{A5ABC167-D179-42B1-8196-2DC04C431D56}" destId="{2377FD0D-0582-4056-A1F5-EB102AF8F7E8}" srcOrd="0" destOrd="1" presId="urn:microsoft.com/office/officeart/2005/8/layout/hList1"/>
    <dgm:cxn modelId="{83037B7B-61B7-4280-81FF-579D6575079D}" srcId="{534501FD-47B9-4627-BA88-2AB25ACCA5BA}" destId="{78C90900-3E51-4076-8862-D8EF84137F4A}" srcOrd="0" destOrd="0" parTransId="{B53B6C21-5F0D-497C-9532-7FA2F2A10C2E}" sibTransId="{D431D876-CB40-413A-AFA1-C0A571E9CAC1}"/>
    <dgm:cxn modelId="{4E93E54E-181A-4DC6-8A8D-DDB5F8E4E84D}" type="presOf" srcId="{1D62242E-D5EF-46E1-B0EB-95B4326271C6}" destId="{C07FA6FD-AC85-43D6-9E4C-8FB7607E411F}" srcOrd="0" destOrd="0" presId="urn:microsoft.com/office/officeart/2005/8/layout/hList1"/>
    <dgm:cxn modelId="{41487B56-46C8-4652-A9F1-38A9BACC4FE9}" type="presOf" srcId="{F0C84324-63F2-4026-A6F9-272256E3A74B}" destId="{4162E0ED-D06F-4976-A5DA-8F147AF5A667}" srcOrd="0" destOrd="1" presId="urn:microsoft.com/office/officeart/2005/8/layout/hList1"/>
    <dgm:cxn modelId="{74EB5A12-12A7-4F75-A76B-6498605C1CC5}" srcId="{534501FD-47B9-4627-BA88-2AB25ACCA5BA}" destId="{7FE5C2AC-D055-446A-9F6F-509D420F5D70}" srcOrd="1" destOrd="0" parTransId="{D362FC79-4ED2-4FF5-8E18-6196E5C713EB}" sibTransId="{7F3419C1-A0A3-4A33-A182-A05D58F97A93}"/>
    <dgm:cxn modelId="{80F224EE-C645-4AF7-B7B4-92A3B3B4A48A}" srcId="{E6CC4D1C-D831-4778-8E2D-ACBF86730C90}" destId="{9ED41357-F3E6-4D12-BE8F-420373E9F05E}" srcOrd="3" destOrd="0" parTransId="{4E7E4824-DFB4-4E19-884D-03EB2875BDC1}" sibTransId="{79740102-E467-4F59-A424-2EAEB71D1B9A}"/>
    <dgm:cxn modelId="{82C4C20B-65F6-4401-A057-9F508ACCED38}" type="presOf" srcId="{DD662366-0D0E-497A-811D-E520D8796B1F}" destId="{2377FD0D-0582-4056-A1F5-EB102AF8F7E8}" srcOrd="0" destOrd="0" presId="urn:microsoft.com/office/officeart/2005/8/layout/hList1"/>
    <dgm:cxn modelId="{DF0D61D5-C1AE-470B-9B0E-83CA0597022D}" type="presOf" srcId="{859FB5F6-EC2C-41C4-BF73-66E99AB0971B}" destId="{9A5C842D-CAFD-412E-99D5-5F4E9B3CB15B}" srcOrd="0" destOrd="0" presId="urn:microsoft.com/office/officeart/2005/8/layout/hList1"/>
    <dgm:cxn modelId="{A31F844E-14C0-4DB0-A3F6-C2A3B2A48560}" type="presOf" srcId="{E6CC4D1C-D831-4778-8E2D-ACBF86730C90}" destId="{2F710CEB-DD71-41FD-B374-554D437CC147}" srcOrd="0" destOrd="0" presId="urn:microsoft.com/office/officeart/2005/8/layout/hList1"/>
    <dgm:cxn modelId="{1A9E60E1-27FD-4B40-91D7-6686B9B8885B}" srcId="{696E6979-92E3-4952-9DEC-D672DDB41110}" destId="{F0C84324-63F2-4026-A6F9-272256E3A74B}" srcOrd="1" destOrd="0" parTransId="{E43C9B5A-5E67-44AD-9135-390569160130}" sibTransId="{75272FA0-C9CD-434A-B0E1-6476B2466354}"/>
    <dgm:cxn modelId="{B5E3365B-A7CD-49AC-85CC-46FD3C7778E6}" type="presParOf" srcId="{9A5C842D-CAFD-412E-99D5-5F4E9B3CB15B}" destId="{6814D6B7-947D-4A8B-ADF4-E69F085BE2AB}" srcOrd="0" destOrd="0" presId="urn:microsoft.com/office/officeart/2005/8/layout/hList1"/>
    <dgm:cxn modelId="{87F5FD81-D43B-4536-A4D1-C31AA3AD587A}" type="presParOf" srcId="{6814D6B7-947D-4A8B-ADF4-E69F085BE2AB}" destId="{445A628D-0472-4658-A9E3-203838DB5497}" srcOrd="0" destOrd="0" presId="urn:microsoft.com/office/officeart/2005/8/layout/hList1"/>
    <dgm:cxn modelId="{0D9EA8F5-D968-4D29-8457-6F478B8C452F}" type="presParOf" srcId="{6814D6B7-947D-4A8B-ADF4-E69F085BE2AB}" destId="{5CD02DD9-B900-4960-A754-AD8741279B53}" srcOrd="1" destOrd="0" presId="urn:microsoft.com/office/officeart/2005/8/layout/hList1"/>
    <dgm:cxn modelId="{AFBEF77D-8402-4D86-93FA-EB7B6FDEEC60}" type="presParOf" srcId="{9A5C842D-CAFD-412E-99D5-5F4E9B3CB15B}" destId="{EE7B83CA-6B95-497F-AA92-9E3E49223CEB}" srcOrd="1" destOrd="0" presId="urn:microsoft.com/office/officeart/2005/8/layout/hList1"/>
    <dgm:cxn modelId="{42064844-9CA4-4743-B824-C611436C4020}" type="presParOf" srcId="{9A5C842D-CAFD-412E-99D5-5F4E9B3CB15B}" destId="{6F028854-0B2B-43DD-82DB-EE966F80556F}" srcOrd="2" destOrd="0" presId="urn:microsoft.com/office/officeart/2005/8/layout/hList1"/>
    <dgm:cxn modelId="{9B3C412E-1FAB-4DF2-8977-27470BD4628B}" type="presParOf" srcId="{6F028854-0B2B-43DD-82DB-EE966F80556F}" destId="{2F710CEB-DD71-41FD-B374-554D437CC147}" srcOrd="0" destOrd="0" presId="urn:microsoft.com/office/officeart/2005/8/layout/hList1"/>
    <dgm:cxn modelId="{4D8CC87E-02DA-47B5-8173-294172CE0AE0}" type="presParOf" srcId="{6F028854-0B2B-43DD-82DB-EE966F80556F}" destId="{BF78AC2F-64D9-4773-B5B2-1ED578856436}" srcOrd="1" destOrd="0" presId="urn:microsoft.com/office/officeart/2005/8/layout/hList1"/>
    <dgm:cxn modelId="{D7A8D36D-1A4D-4D37-80DE-85144BECA10C}" type="presParOf" srcId="{9A5C842D-CAFD-412E-99D5-5F4E9B3CB15B}" destId="{C10771D9-2ABE-4C8F-A2EA-E4412CAD4887}" srcOrd="3" destOrd="0" presId="urn:microsoft.com/office/officeart/2005/8/layout/hList1"/>
    <dgm:cxn modelId="{03B21808-836D-4D5F-AD66-7A3592879466}" type="presParOf" srcId="{9A5C842D-CAFD-412E-99D5-5F4E9B3CB15B}" destId="{E3F031EB-C210-48EE-8377-CBFDA2FFD2B1}" srcOrd="4" destOrd="0" presId="urn:microsoft.com/office/officeart/2005/8/layout/hList1"/>
    <dgm:cxn modelId="{4DF02CBB-D56C-48CC-90F6-FBA787CF697E}" type="presParOf" srcId="{E3F031EB-C210-48EE-8377-CBFDA2FFD2B1}" destId="{0735D568-B467-43E3-BB90-1D41CC208856}" srcOrd="0" destOrd="0" presId="urn:microsoft.com/office/officeart/2005/8/layout/hList1"/>
    <dgm:cxn modelId="{E19DBE5B-59C4-480C-A14F-36F47BDD05B7}" type="presParOf" srcId="{E3F031EB-C210-48EE-8377-CBFDA2FFD2B1}" destId="{4162E0ED-D06F-4976-A5DA-8F147AF5A667}" srcOrd="1" destOrd="0" presId="urn:microsoft.com/office/officeart/2005/8/layout/hList1"/>
    <dgm:cxn modelId="{CDBEE2F3-D125-4DC2-8F90-3F205C304676}" type="presParOf" srcId="{9A5C842D-CAFD-412E-99D5-5F4E9B3CB15B}" destId="{D833DA78-4A5A-4C75-922F-DBA6B4202CDF}" srcOrd="5" destOrd="0" presId="urn:microsoft.com/office/officeart/2005/8/layout/hList1"/>
    <dgm:cxn modelId="{55C86D7B-81B7-48D1-987E-5EE87835CB99}" type="presParOf" srcId="{9A5C842D-CAFD-412E-99D5-5F4E9B3CB15B}" destId="{F38C80FA-D26E-4210-80BD-D50CC6453995}" srcOrd="6" destOrd="0" presId="urn:microsoft.com/office/officeart/2005/8/layout/hList1"/>
    <dgm:cxn modelId="{79B5F667-C1F8-4E98-97E6-86332D90435F}" type="presParOf" srcId="{F38C80FA-D26E-4210-80BD-D50CC6453995}" destId="{C07FA6FD-AC85-43D6-9E4C-8FB7607E411F}" srcOrd="0" destOrd="0" presId="urn:microsoft.com/office/officeart/2005/8/layout/hList1"/>
    <dgm:cxn modelId="{C9F531E1-4BCF-4590-A909-019FA34BE4B8}" type="presParOf" srcId="{F38C80FA-D26E-4210-80BD-D50CC6453995}" destId="{2377FD0D-0582-4056-A1F5-EB102AF8F7E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69C6F1-05D9-457E-A25C-BA56BD8E296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2D61D64-BCC0-4431-B87B-B6BA12CBDE91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150000"/>
            </a:lnSpc>
          </a:pPr>
          <a:endParaRPr lang="en-US" altLang="zh-CN" sz="22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zh-CN" altLang="en-US" sz="1700" dirty="0"/>
        </a:p>
      </dgm:t>
    </dgm:pt>
    <dgm:pt modelId="{2BBA1F7C-EE05-4269-9936-58331F112CD8}" type="parTrans" cxnId="{13F7631B-1FFC-484E-AD63-BF9A0FE63AC2}">
      <dgm:prSet/>
      <dgm:spPr/>
      <dgm:t>
        <a:bodyPr/>
        <a:lstStyle/>
        <a:p>
          <a:endParaRPr lang="zh-CN" altLang="en-US"/>
        </a:p>
      </dgm:t>
    </dgm:pt>
    <dgm:pt modelId="{95854146-D5A2-41A6-B4B6-5C3A5A81078E}" type="sibTrans" cxnId="{13F7631B-1FFC-484E-AD63-BF9A0FE63AC2}">
      <dgm:prSet/>
      <dgm:spPr/>
      <dgm:t>
        <a:bodyPr/>
        <a:lstStyle/>
        <a:p>
          <a:endParaRPr lang="zh-CN" altLang="en-US"/>
        </a:p>
      </dgm:t>
    </dgm:pt>
    <dgm:pt modelId="{25D8B4B2-CD24-430F-9C78-0396DD412032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90000"/>
            </a:lnSpc>
          </a:pPr>
          <a:endParaRPr lang="en-US" altLang="zh-CN" sz="1800" dirty="0"/>
        </a:p>
        <a:p>
          <a:pPr algn="l">
            <a:lnSpc>
              <a:spcPct val="100000"/>
            </a:lnSpc>
          </a:pPr>
          <a:r>
            <a: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难免流产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100000"/>
            </a:lnSpc>
          </a:pPr>
          <a:r>
            <a: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</a:t>
          </a:r>
          <a:endParaRPr lang="en-US" altLang="zh-CN" sz="16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zh-CN" altLang="en-US" sz="700" dirty="0"/>
        </a:p>
      </dgm:t>
    </dgm:pt>
    <dgm:pt modelId="{63B40C28-D52D-48F6-8521-4E38F75A7944}" type="parTrans" cxnId="{036A0692-6CA0-4B98-BD59-F88A8FCA0733}">
      <dgm:prSet/>
      <dgm:spPr/>
      <dgm:t>
        <a:bodyPr/>
        <a:lstStyle/>
        <a:p>
          <a:endParaRPr lang="zh-CN" altLang="en-US"/>
        </a:p>
      </dgm:t>
    </dgm:pt>
    <dgm:pt modelId="{B4BA62B4-E339-43AB-912B-D468E6BC809D}" type="sibTrans" cxnId="{036A0692-6CA0-4B98-BD59-F88A8FCA0733}">
      <dgm:prSet/>
      <dgm:spPr/>
      <dgm:t>
        <a:bodyPr/>
        <a:lstStyle/>
        <a:p>
          <a:endParaRPr lang="zh-CN" altLang="en-US"/>
        </a:p>
      </dgm:t>
    </dgm:pt>
    <dgm:pt modelId="{1D51E37A-686E-455A-9079-A1581F0EAEFE}" type="pres">
      <dgm:prSet presAssocID="{8269C6F1-05D9-457E-A25C-BA56BD8E296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1027040-56B0-4D8C-A83C-0774739896A9}" type="pres">
      <dgm:prSet presAssocID="{A2D61D64-BCC0-4431-B87B-B6BA12CBDE91}" presName="upArrow" presStyleLbl="node1" presStyleIdx="0" presStyleCnt="2" custScaleX="32942"/>
      <dgm:spPr/>
    </dgm:pt>
    <dgm:pt modelId="{7C879C46-EE52-47BB-8834-88163B3B4597}" type="pres">
      <dgm:prSet presAssocID="{A2D61D64-BCC0-4431-B87B-B6BA12CBDE91}" presName="upArrowText" presStyleLbl="revTx" presStyleIdx="0" presStyleCnt="2" custScaleX="12754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2B7BBE-D278-46C0-A100-43B7F04B9DC1}" type="pres">
      <dgm:prSet presAssocID="{25D8B4B2-CD24-430F-9C78-0396DD412032}" presName="downArrow" presStyleLbl="node1" presStyleIdx="1" presStyleCnt="2" custScaleX="35320" custLinFactNeighborX="-3447" custLinFactNeighborY="-226"/>
      <dgm:spPr/>
    </dgm:pt>
    <dgm:pt modelId="{9FDD4CDD-B494-4B02-99BA-00DF4913A229}" type="pres">
      <dgm:prSet presAssocID="{25D8B4B2-CD24-430F-9C78-0396DD412032}" presName="downArrowText" presStyleLbl="revTx" presStyleIdx="1" presStyleCnt="2" custScaleX="139053" custScaleY="99763" custLinFactNeighborX="-1739" custLinFactNeighborY="402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36F3061-34DB-4BB5-8FBC-3296824EA6ED}" type="presOf" srcId="{A2D61D64-BCC0-4431-B87B-B6BA12CBDE91}" destId="{7C879C46-EE52-47BB-8834-88163B3B4597}" srcOrd="0" destOrd="0" presId="urn:microsoft.com/office/officeart/2005/8/layout/arrow4"/>
    <dgm:cxn modelId="{13F7631B-1FFC-484E-AD63-BF9A0FE63AC2}" srcId="{8269C6F1-05D9-457E-A25C-BA56BD8E296C}" destId="{A2D61D64-BCC0-4431-B87B-B6BA12CBDE91}" srcOrd="0" destOrd="0" parTransId="{2BBA1F7C-EE05-4269-9936-58331F112CD8}" sibTransId="{95854146-D5A2-41A6-B4B6-5C3A5A81078E}"/>
    <dgm:cxn modelId="{036A0692-6CA0-4B98-BD59-F88A8FCA0733}" srcId="{8269C6F1-05D9-457E-A25C-BA56BD8E296C}" destId="{25D8B4B2-CD24-430F-9C78-0396DD412032}" srcOrd="1" destOrd="0" parTransId="{63B40C28-D52D-48F6-8521-4E38F75A7944}" sibTransId="{B4BA62B4-E339-43AB-912B-D468E6BC809D}"/>
    <dgm:cxn modelId="{02A18CCF-692B-406B-BBB3-94740F2A5EB2}" type="presOf" srcId="{8269C6F1-05D9-457E-A25C-BA56BD8E296C}" destId="{1D51E37A-686E-455A-9079-A1581F0EAEFE}" srcOrd="0" destOrd="0" presId="urn:microsoft.com/office/officeart/2005/8/layout/arrow4"/>
    <dgm:cxn modelId="{3347D6EE-61B9-4B21-A068-02003B80BE54}" type="presOf" srcId="{25D8B4B2-CD24-430F-9C78-0396DD412032}" destId="{9FDD4CDD-B494-4B02-99BA-00DF4913A229}" srcOrd="0" destOrd="0" presId="urn:microsoft.com/office/officeart/2005/8/layout/arrow4"/>
    <dgm:cxn modelId="{27347B17-CD44-4209-8D5F-F57A4FDC037E}" type="presParOf" srcId="{1D51E37A-686E-455A-9079-A1581F0EAEFE}" destId="{11027040-56B0-4D8C-A83C-0774739896A9}" srcOrd="0" destOrd="0" presId="urn:microsoft.com/office/officeart/2005/8/layout/arrow4"/>
    <dgm:cxn modelId="{B896E892-D4D7-41DE-9935-B7EB810F5880}" type="presParOf" srcId="{1D51E37A-686E-455A-9079-A1581F0EAEFE}" destId="{7C879C46-EE52-47BB-8834-88163B3B4597}" srcOrd="1" destOrd="0" presId="urn:microsoft.com/office/officeart/2005/8/layout/arrow4"/>
    <dgm:cxn modelId="{3B0D568B-C553-46E3-B760-AF4048A4128A}" type="presParOf" srcId="{1D51E37A-686E-455A-9079-A1581F0EAEFE}" destId="{952B7BBE-D278-46C0-A100-43B7F04B9DC1}" srcOrd="2" destOrd="0" presId="urn:microsoft.com/office/officeart/2005/8/layout/arrow4"/>
    <dgm:cxn modelId="{B171581C-7961-43BA-8463-2E0A32A911E9}" type="presParOf" srcId="{1D51E37A-686E-455A-9079-A1581F0EAEFE}" destId="{9FDD4CDD-B494-4B02-99BA-00DF4913A229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3D4A8-C028-4546-B093-1391309D07ED}">
      <dsp:nvSpPr>
        <dsp:cNvPr id="0" name=""/>
        <dsp:cNvSpPr/>
      </dsp:nvSpPr>
      <dsp:spPr>
        <a:xfrm>
          <a:off x="333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sz="1900" kern="1200" dirty="0"/>
        </a:p>
      </dsp:txBody>
      <dsp:txXfrm>
        <a:off x="3330" y="118854"/>
        <a:ext cx="3247504" cy="547200"/>
      </dsp:txXfrm>
    </dsp:sp>
    <dsp:sp modelId="{D27C9078-1129-4BA8-AC20-87EE29F36185}">
      <dsp:nvSpPr>
        <dsp:cNvPr id="0" name=""/>
        <dsp:cNvSpPr/>
      </dsp:nvSpPr>
      <dsp:spPr>
        <a:xfrm>
          <a:off x="333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我国尚无多西拉敏。</a:t>
          </a:r>
          <a:endParaRPr lang="zh-CN" altLang="en-US" sz="1900" kern="1200" dirty="0"/>
        </a:p>
      </dsp:txBody>
      <dsp:txXfrm>
        <a:off x="3330" y="666054"/>
        <a:ext cx="3247504" cy="1929734"/>
      </dsp:txXfrm>
    </dsp:sp>
    <dsp:sp modelId="{C8DA7E3D-B2E5-4D16-88BF-2AB2DCF1C3E9}">
      <dsp:nvSpPr>
        <dsp:cNvPr id="0" name=""/>
        <dsp:cNvSpPr/>
      </dsp:nvSpPr>
      <dsp:spPr>
        <a:xfrm>
          <a:off x="3705485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甲氧氯普胺</a:t>
          </a:r>
        </a:p>
      </dsp:txBody>
      <dsp:txXfrm>
        <a:off x="3705485" y="118854"/>
        <a:ext cx="3247504" cy="547200"/>
      </dsp:txXfrm>
    </dsp:sp>
    <dsp:sp modelId="{6142F0F4-9F86-4608-9939-F9F040C3C7B9}">
      <dsp:nvSpPr>
        <dsp:cNvPr id="0" name=""/>
        <dsp:cNvSpPr/>
      </dsp:nvSpPr>
      <dsp:spPr>
        <a:xfrm>
          <a:off x="3705485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嗜睡、头晕、肌张力障碍</a:t>
          </a:r>
          <a:endParaRPr lang="zh-CN" altLang="en-US" sz="1900" kern="1200" dirty="0"/>
        </a:p>
      </dsp:txBody>
      <dsp:txXfrm>
        <a:off x="3705485" y="666054"/>
        <a:ext cx="3247504" cy="1929734"/>
      </dsp:txXfrm>
    </dsp:sp>
    <dsp:sp modelId="{B8FB0306-B709-4170-9E3F-25A50D133195}">
      <dsp:nvSpPr>
        <dsp:cNvPr id="0" name=""/>
        <dsp:cNvSpPr/>
      </dsp:nvSpPr>
      <dsp:spPr>
        <a:xfrm>
          <a:off x="740764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异丙嗪</a:t>
          </a:r>
        </a:p>
      </dsp:txBody>
      <dsp:txXfrm>
        <a:off x="7407640" y="118854"/>
        <a:ext cx="3247504" cy="547200"/>
      </dsp:txXfrm>
    </dsp:sp>
    <dsp:sp modelId="{AE49C524-F271-45C7-AF8A-2C6AED45203A}">
      <dsp:nvSpPr>
        <dsp:cNvPr id="0" name=""/>
        <dsp:cNvSpPr/>
      </dsp:nvSpPr>
      <dsp:spPr>
        <a:xfrm>
          <a:off x="740764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sz="1900" b="1" kern="1200" dirty="0"/>
            <a:t>C</a:t>
          </a:r>
          <a:r>
            <a:rPr lang="zh-CN" sz="1900" b="1" kern="1200" dirty="0"/>
            <a:t>级</a:t>
          </a:r>
          <a:r>
            <a:rPr lang="zh-CN" altLang="en-US" sz="1900" b="1" kern="1200" dirty="0"/>
            <a:t>。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sz="1900" kern="1200" dirty="0"/>
        </a:p>
      </dsp:txBody>
      <dsp:txXfrm>
        <a:off x="7407640" y="666054"/>
        <a:ext cx="3247504" cy="19297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4AAD6-0DD8-4B7E-A233-4E4273315577}">
      <dsp:nvSpPr>
        <dsp:cNvPr id="0" name=""/>
        <dsp:cNvSpPr/>
      </dsp:nvSpPr>
      <dsp:spPr>
        <a:xfrm>
          <a:off x="3348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sp:txBody>
      <dsp:txXfrm>
        <a:off x="3348" y="14544"/>
        <a:ext cx="3264939" cy="547200"/>
      </dsp:txXfrm>
    </dsp:sp>
    <dsp:sp modelId="{06F80054-1AFD-485B-840E-DA6B992EEC1A}">
      <dsp:nvSpPr>
        <dsp:cNvPr id="0" name=""/>
        <dsp:cNvSpPr/>
      </dsp:nvSpPr>
      <dsp:spPr>
        <a:xfrm>
          <a:off x="3348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br>
            <a:rPr lang="zh-CN" altLang="en-US" sz="1900" kern="1200" dirty="0"/>
          </a:br>
          <a:endParaRPr lang="zh-CN" altLang="en-US" sz="1900" kern="1200" dirty="0"/>
        </a:p>
      </dsp:txBody>
      <dsp:txXfrm>
        <a:off x="3348" y="561744"/>
        <a:ext cx="3264939" cy="2138354"/>
      </dsp:txXfrm>
    </dsp:sp>
    <dsp:sp modelId="{F9BB931D-5FF4-4821-B18B-8C6709A89C1B}">
      <dsp:nvSpPr>
        <dsp:cNvPr id="0" name=""/>
        <dsp:cNvSpPr/>
      </dsp:nvSpPr>
      <dsp:spPr>
        <a:xfrm>
          <a:off x="3725380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sp:txBody>
      <dsp:txXfrm>
        <a:off x="3725380" y="14544"/>
        <a:ext cx="3264939" cy="547200"/>
      </dsp:txXfrm>
    </dsp:sp>
    <dsp:sp modelId="{6B4AAD90-64B2-4948-84BF-42EB5CC99931}">
      <dsp:nvSpPr>
        <dsp:cNvPr id="0" name=""/>
        <dsp:cNvSpPr/>
      </dsp:nvSpPr>
      <dsp:spPr>
        <a:xfrm>
          <a:off x="3725380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9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效果明显，数据有限。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潜在心律失常，权衡利弊，单次不超过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16mg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</dsp:txBody>
      <dsp:txXfrm>
        <a:off x="3725380" y="561744"/>
        <a:ext cx="3264939" cy="2138354"/>
      </dsp:txXfrm>
    </dsp:sp>
    <dsp:sp modelId="{95C51981-4593-49B6-9D3B-D5F056E23447}">
      <dsp:nvSpPr>
        <dsp:cNvPr id="0" name=""/>
        <dsp:cNvSpPr/>
      </dsp:nvSpPr>
      <dsp:spPr>
        <a:xfrm>
          <a:off x="7447411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sp:txBody>
      <dsp:txXfrm>
        <a:off x="7447411" y="14544"/>
        <a:ext cx="3264939" cy="547200"/>
      </dsp:txXfrm>
    </dsp:sp>
    <dsp:sp modelId="{BA6CB7FE-C522-45C8-84FB-DB6DA1DF3E86}">
      <dsp:nvSpPr>
        <dsp:cNvPr id="0" name=""/>
        <dsp:cNvSpPr/>
      </dsp:nvSpPr>
      <dsp:spPr>
        <a:xfrm>
          <a:off x="7447411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最后止吐方案。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孕早期与胎儿唇裂有关。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避免孕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10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周前应用</a:t>
          </a:r>
        </a:p>
      </dsp:txBody>
      <dsp:txXfrm>
        <a:off x="7447411" y="561744"/>
        <a:ext cx="3264939" cy="21383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E57CB-D1F4-4031-97D3-AF796314182C}">
      <dsp:nvSpPr>
        <dsp:cNvPr id="0" name=""/>
        <dsp:cNvSpPr/>
      </dsp:nvSpPr>
      <dsp:spPr>
        <a:xfrm>
          <a:off x="2290209" y="307"/>
          <a:ext cx="4167089" cy="1053509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65100" prst="coolSlant"/>
        </a:sp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妊娠期高血压、胎膜早破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产褥期感染、产后抑郁</a:t>
          </a:r>
        </a:p>
      </dsp:txBody>
      <dsp:txXfrm>
        <a:off x="2290209" y="131996"/>
        <a:ext cx="3772023" cy="790131"/>
      </dsp:txXfrm>
    </dsp:sp>
    <dsp:sp modelId="{405248D4-4CF4-4DB0-B31A-2152BCAB4BD4}">
      <dsp:nvSpPr>
        <dsp:cNvPr id="0" name=""/>
        <dsp:cNvSpPr/>
      </dsp:nvSpPr>
      <dsp:spPr>
        <a:xfrm>
          <a:off x="494638" y="109526"/>
          <a:ext cx="1795571" cy="835071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sp:txBody>
      <dsp:txXfrm>
        <a:off x="535403" y="150291"/>
        <a:ext cx="1714041" cy="753541"/>
      </dsp:txXfrm>
    </dsp:sp>
    <dsp:sp modelId="{C6587AAD-B3C7-43FF-A2DA-79058E9F1A29}">
      <dsp:nvSpPr>
        <dsp:cNvPr id="0" name=""/>
        <dsp:cNvSpPr/>
      </dsp:nvSpPr>
      <dsp:spPr>
        <a:xfrm>
          <a:off x="2290209" y="1137323"/>
          <a:ext cx="4167089" cy="10055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胎儿生长受限、早产、死胎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新生儿窒息、缺血缺氧性脑病</a:t>
          </a:r>
        </a:p>
      </dsp:txBody>
      <dsp:txXfrm>
        <a:off x="2290209" y="1263012"/>
        <a:ext cx="3790023" cy="754131"/>
      </dsp:txXfrm>
    </dsp:sp>
    <dsp:sp modelId="{296FC5E5-9ED3-4CDD-A668-98336A494D5B}">
      <dsp:nvSpPr>
        <dsp:cNvPr id="0" name=""/>
        <dsp:cNvSpPr/>
      </dsp:nvSpPr>
      <dsp:spPr>
        <a:xfrm>
          <a:off x="494638" y="1222542"/>
          <a:ext cx="1795571" cy="835071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sp:txBody>
      <dsp:txXfrm>
        <a:off x="535403" y="1263307"/>
        <a:ext cx="1714041" cy="7535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EC830-70C5-473A-8ECB-CB56FB60DB45}">
      <dsp:nvSpPr>
        <dsp:cNvPr id="0" name=""/>
        <dsp:cNvSpPr/>
      </dsp:nvSpPr>
      <dsp:spPr>
        <a:xfrm>
          <a:off x="6603" y="2681"/>
          <a:ext cx="331648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sp:txBody>
      <dsp:txXfrm>
        <a:off x="6603" y="2681"/>
        <a:ext cx="3316485" cy="1209600"/>
      </dsp:txXfrm>
    </dsp:sp>
    <dsp:sp modelId="{78AD6843-C326-4D79-AAF8-B571CB66DA2B}">
      <dsp:nvSpPr>
        <dsp:cNvPr id="0" name=""/>
        <dsp:cNvSpPr/>
      </dsp:nvSpPr>
      <dsp:spPr>
        <a:xfrm>
          <a:off x="6603" y="1212281"/>
          <a:ext cx="3316485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sp:txBody>
      <dsp:txXfrm>
        <a:off x="6603" y="1212281"/>
        <a:ext cx="3316485" cy="2248155"/>
      </dsp:txXfrm>
    </dsp:sp>
    <dsp:sp modelId="{09CED09E-C84B-4202-8DC7-2047062222C9}">
      <dsp:nvSpPr>
        <dsp:cNvPr id="0" name=""/>
        <dsp:cNvSpPr/>
      </dsp:nvSpPr>
      <dsp:spPr>
        <a:xfrm>
          <a:off x="3787397" y="2681"/>
          <a:ext cx="331648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sp:txBody>
      <dsp:txXfrm>
        <a:off x="3787397" y="2681"/>
        <a:ext cx="3316485" cy="1209600"/>
      </dsp:txXfrm>
    </dsp:sp>
    <dsp:sp modelId="{BC069528-E860-4742-A88A-55CC2175542A}">
      <dsp:nvSpPr>
        <dsp:cNvPr id="0" name=""/>
        <dsp:cNvSpPr/>
      </dsp:nvSpPr>
      <dsp:spPr>
        <a:xfrm>
          <a:off x="3787397" y="1212281"/>
          <a:ext cx="3316485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少量多次输注浓缩红细胞</a:t>
          </a:r>
        </a:p>
      </dsp:txBody>
      <dsp:txXfrm>
        <a:off x="3787397" y="1212281"/>
        <a:ext cx="3316485" cy="2248155"/>
      </dsp:txXfrm>
    </dsp:sp>
    <dsp:sp modelId="{170D6F68-3727-410F-9835-44AD48E2DC4C}">
      <dsp:nvSpPr>
        <dsp:cNvPr id="0" name=""/>
        <dsp:cNvSpPr/>
      </dsp:nvSpPr>
      <dsp:spPr>
        <a:xfrm>
          <a:off x="7568191" y="2681"/>
          <a:ext cx="339800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sp:txBody>
      <dsp:txXfrm>
        <a:off x="7568191" y="2681"/>
        <a:ext cx="3398005" cy="1209600"/>
      </dsp:txXfrm>
    </dsp:sp>
    <dsp:sp modelId="{88D594CE-448F-4274-BEF3-B8577DA198E9}">
      <dsp:nvSpPr>
        <dsp:cNvPr id="0" name=""/>
        <dsp:cNvSpPr/>
      </dsp:nvSpPr>
      <dsp:spPr>
        <a:xfrm>
          <a:off x="7612366" y="1212281"/>
          <a:ext cx="3309653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>
              <a:alpha val="89804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sp:txBody>
      <dsp:txXfrm>
        <a:off x="7612366" y="1212281"/>
        <a:ext cx="3309653" cy="22481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A628D-0472-4658-A9E3-203838DB5497}">
      <dsp:nvSpPr>
        <dsp:cNvPr id="0" name=""/>
        <dsp:cNvSpPr/>
      </dsp:nvSpPr>
      <dsp:spPr>
        <a:xfrm>
          <a:off x="4001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sp:txBody>
      <dsp:txXfrm>
        <a:off x="4001" y="13563"/>
        <a:ext cx="2406393" cy="962557"/>
      </dsp:txXfrm>
    </dsp:sp>
    <dsp:sp modelId="{5CD02DD9-B900-4960-A754-AD8741279B53}">
      <dsp:nvSpPr>
        <dsp:cNvPr id="0" name=""/>
        <dsp:cNvSpPr/>
      </dsp:nvSpPr>
      <dsp:spPr>
        <a:xfrm>
          <a:off x="4001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动物中铁吸收高于植物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</a:p>
      </dsp:txBody>
      <dsp:txXfrm>
        <a:off x="4001" y="976121"/>
        <a:ext cx="2406393" cy="2108160"/>
      </dsp:txXfrm>
    </dsp:sp>
    <dsp:sp modelId="{2F710CEB-DD71-41FD-B374-554D437CC147}">
      <dsp:nvSpPr>
        <dsp:cNvPr id="0" name=""/>
        <dsp:cNvSpPr/>
      </dsp:nvSpPr>
      <dsp:spPr>
        <a:xfrm>
          <a:off x="2747290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sp:txBody>
      <dsp:txXfrm>
        <a:off x="2747290" y="13563"/>
        <a:ext cx="2406393" cy="962557"/>
      </dsp:txXfrm>
    </dsp:sp>
    <dsp:sp modelId="{BF78AC2F-64D9-4773-B5B2-1ED578856436}">
      <dsp:nvSpPr>
        <dsp:cNvPr id="0" name=""/>
        <dsp:cNvSpPr/>
      </dsp:nvSpPr>
      <dsp:spPr>
        <a:xfrm>
          <a:off x="2747290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sp:txBody>
      <dsp:txXfrm>
        <a:off x="2747290" y="976121"/>
        <a:ext cx="2406393" cy="2108160"/>
      </dsp:txXfrm>
    </dsp:sp>
    <dsp:sp modelId="{0735D568-B467-43E3-BB90-1D41CC208856}">
      <dsp:nvSpPr>
        <dsp:cNvPr id="0" name=""/>
        <dsp:cNvSpPr/>
      </dsp:nvSpPr>
      <dsp:spPr>
        <a:xfrm>
          <a:off x="5490578" y="13563"/>
          <a:ext cx="2406393" cy="962557"/>
        </a:xfrm>
        <a:prstGeom prst="rect">
          <a:avLst/>
        </a:prstGeom>
        <a:solidFill>
          <a:srgbClr val="375FB9"/>
        </a:solidFill>
        <a:ln>
          <a:solidFill>
            <a:srgbClr val="375FB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sp:txBody>
      <dsp:txXfrm>
        <a:off x="5490578" y="13563"/>
        <a:ext cx="2406393" cy="962557"/>
      </dsp:txXfrm>
    </dsp:sp>
    <dsp:sp modelId="{4162E0ED-D06F-4976-A5DA-8F147AF5A667}">
      <dsp:nvSpPr>
        <dsp:cNvPr id="0" name=""/>
        <dsp:cNvSpPr/>
      </dsp:nvSpPr>
      <dsp:spPr>
        <a:xfrm>
          <a:off x="5490578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耐受性良好</a:t>
          </a:r>
        </a:p>
      </dsp:txBody>
      <dsp:txXfrm>
        <a:off x="5490578" y="976121"/>
        <a:ext cx="2406393" cy="2108160"/>
      </dsp:txXfrm>
    </dsp:sp>
    <dsp:sp modelId="{C07FA6FD-AC85-43D6-9E4C-8FB7607E411F}">
      <dsp:nvSpPr>
        <dsp:cNvPr id="0" name=""/>
        <dsp:cNvSpPr/>
      </dsp:nvSpPr>
      <dsp:spPr>
        <a:xfrm>
          <a:off x="8233866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sp:txBody>
      <dsp:txXfrm>
        <a:off x="8233866" y="13563"/>
        <a:ext cx="2406393" cy="962557"/>
      </dsp:txXfrm>
    </dsp:sp>
    <dsp:sp modelId="{2377FD0D-0582-4056-A1F5-EB102AF8F7E8}">
      <dsp:nvSpPr>
        <dsp:cNvPr id="0" name=""/>
        <dsp:cNvSpPr/>
      </dsp:nvSpPr>
      <dsp:spPr>
        <a:xfrm>
          <a:off x="8233866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sp:txBody>
      <dsp:txXfrm>
        <a:off x="8233866" y="976121"/>
        <a:ext cx="2406393" cy="2108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27040-56B0-4D8C-A83C-0774739896A9}">
      <dsp:nvSpPr>
        <dsp:cNvPr id="0" name=""/>
        <dsp:cNvSpPr/>
      </dsp:nvSpPr>
      <dsp:spPr>
        <a:xfrm>
          <a:off x="181626" y="0"/>
          <a:ext cx="1031185" cy="234772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79C46-EE52-47BB-8834-88163B3B4597}">
      <dsp:nvSpPr>
        <dsp:cNvPr id="0" name=""/>
        <dsp:cNvSpPr/>
      </dsp:nvSpPr>
      <dsp:spPr>
        <a:xfrm>
          <a:off x="1545343" y="0"/>
          <a:ext cx="7510611" cy="2347729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2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700" kern="1200" dirty="0"/>
        </a:p>
      </dsp:txBody>
      <dsp:txXfrm>
        <a:off x="1545343" y="0"/>
        <a:ext cx="7510611" cy="2347729"/>
      </dsp:txXfrm>
    </dsp:sp>
    <dsp:sp modelId="{952B7BBE-D278-46C0-A100-43B7F04B9DC1}">
      <dsp:nvSpPr>
        <dsp:cNvPr id="0" name=""/>
        <dsp:cNvSpPr/>
      </dsp:nvSpPr>
      <dsp:spPr>
        <a:xfrm>
          <a:off x="975597" y="2538067"/>
          <a:ext cx="1105624" cy="2347729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D4CDD-B494-4B02-99BA-00DF4913A229}">
      <dsp:nvSpPr>
        <dsp:cNvPr id="0" name=""/>
        <dsp:cNvSpPr/>
      </dsp:nvSpPr>
      <dsp:spPr>
        <a:xfrm>
          <a:off x="2043104" y="2548937"/>
          <a:ext cx="8188464" cy="2342165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周前出现少量阴道流液，无妊娠物排出，随后下腹痛和腰背痛。经休息及治疗症状消失，继续妊娠。若出血增多下腹痛加剧，发展难免流产。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</a:t>
          </a:r>
          <a:endParaRPr lang="en-US" altLang="zh-CN" sz="16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 dirty="0"/>
        </a:p>
      </dsp:txBody>
      <dsp:txXfrm>
        <a:off x="2043104" y="2548937"/>
        <a:ext cx="8188464" cy="2342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726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7814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7364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2199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D471AE18-8055-40EA-8B2D-6D73181BDDB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074FFE4-DE25-4187-AE26-9C27F63EE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E604CD3-FE0D-40C6-9693-26BAD49307DC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xmlns="" id="{CC837013-74A3-4B55-A127-067B66B7046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10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AA6309A9-B7C4-4215-B9D0-FF25A5B7811A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2AC06F8F-F2C5-48EB-AC6E-3C0921199B4B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36B0B5C-7F5D-4C73-8023-81EB70AB4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8371C7F-A928-4F67-9BD1-05488DF50D89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xmlns="" id="{8DA84FB4-CC49-44FF-9ECA-C40E3B0EF92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xmlns="" id="{75EBD310-BE00-4A51-A335-A13AEE7D96E2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xmlns="" id="{627E9113-2440-4749-AD6E-9BDBEA7FDE76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xmlns="" id="{1915E14F-40E1-4E0C-BE56-54DE5A5D63D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69933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070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5445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4593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6833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265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7393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9634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15037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2026/6/5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315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xmlns="" id="{A6E3EC8A-7A1E-4D50-8EB5-64A2C797A5E3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5D94475-A08A-4D26-9F46-A7B00D936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783DA01-9B37-4292-BF3B-BD54A6163936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:a16="http://schemas.microsoft.com/office/drawing/2014/main" xmlns="" id="{BB9A1F90-F411-44F3-867E-365E81BD02F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97814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0998F7E4-D774-40D0-8308-3DCA565F52FC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22EDAFC2-6C3E-4969-ADE5-A33E05B23A1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9614D05-8AA7-4595-A3B2-AC2C13148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9944AA2-6AB5-4E28-8023-DB23ED2A387A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:a16="http://schemas.microsoft.com/office/drawing/2014/main" xmlns="" id="{77294445-FC08-46C5-9A1C-EA29112C876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:a16="http://schemas.microsoft.com/office/drawing/2014/main" xmlns="" id="{053451A1-2D13-4A61-B20C-99C40D4D326F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:a16="http://schemas.microsoft.com/office/drawing/2014/main" xmlns="" id="{10CBA180-D4A3-40F0-B85B-3B11AD52CE82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:a16="http://schemas.microsoft.com/office/drawing/2014/main" xmlns="" id="{9DE46026-6C56-4AD7-896C-5F968717143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5485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6529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4566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1185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166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58510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696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42769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7529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2026/6/5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059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817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6/5/2026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95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diagramDrawing" Target="../diagrams/drawing5.xml"/><Relationship Id="rId3" Type="http://schemas.openxmlformats.org/officeDocument/2006/relationships/diagramLayout" Target="../diagrams/layout5.xml"/><Relationship Id="rId12" Type="http://schemas.openxmlformats.org/officeDocument/2006/relationships/image" Target="../media/image15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3.sv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365125"/>
            <a:ext cx="10514384" cy="41465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6746" y="1275715"/>
            <a:ext cx="5032724" cy="5377180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医院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临床药学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、用药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咨询中心、药物治疗管理门诊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临床药学、药物治疗管理、药学科普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学术成就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主编、参编多部孕产妇、更年期合理用药等书籍。主持孕产妇健康素质教育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课题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学术兼职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:北京药理学会精准药学专业会委员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、中国药学会科普专家、北京市健康科普专家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</a:p>
          <a:p>
            <a:pPr marL="0" indent="0"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9786" y="1857364"/>
            <a:ext cx="2786082" cy="2308324"/>
          </a:xfrm>
          <a:prstGeom prst="rect">
            <a:avLst/>
          </a:prstGeom>
          <a:noFill/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照片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 descr="han-微视1"/>
          <p:cNvPicPr>
            <a:picLocks noChangeAspect="1"/>
          </p:cNvPicPr>
          <p:nvPr/>
        </p:nvPicPr>
        <p:blipFill>
          <a:blip r:embed="rId2" cstate="print"/>
          <a:srcRect l="9917" r="12728"/>
          <a:stretch>
            <a:fillRect/>
          </a:stretch>
        </p:blipFill>
        <p:spPr>
          <a:xfrm>
            <a:off x="1987159" y="1485923"/>
            <a:ext cx="3145155" cy="27108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56791" y="4661536"/>
            <a:ext cx="326326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姓名  韩朝宏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职称  副主任药师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47528" y="1785926"/>
            <a:ext cx="8640960" cy="813121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妊娠期及哺乳期用药处方审核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4970" y="4000504"/>
            <a:ext cx="6400800" cy="1785950"/>
          </a:xfrm>
        </p:spPr>
        <p:txBody>
          <a:bodyPr>
            <a:normAutofit fontScale="92500" lnSpcReduction="20000"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28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首都医科大学附属北京</a:t>
            </a:r>
            <a:r>
              <a:rPr lang="zh-CN" altLang="en-US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妇产医院  </a:t>
            </a: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韩</a:t>
            </a:r>
            <a:r>
              <a:rPr lang="zh-CN" altLang="zh-CN" sz="28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朝</a:t>
            </a:r>
            <a:r>
              <a:rPr lang="zh-CN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宏</a:t>
            </a: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en-US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2026.6</a:t>
            </a:r>
            <a:endParaRPr lang="zh-CN" altLang="zh-CN" sz="2800" dirty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3200" dirty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产科用药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zh-CN" sz="2400" dirty="0"/>
          </a:p>
          <a:p>
            <a:pPr lvl="1">
              <a:lnSpc>
                <a:spcPct val="150000"/>
              </a:lnSpc>
              <a:buNone/>
            </a:pP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952464" y="1230935"/>
            <a:ext cx="321471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孕产妇用药比较常见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23902" y="3714752"/>
            <a:ext cx="307183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用药品种少相对单一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902" y="1857364"/>
            <a:ext cx="4500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营养素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孕前基础疾病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产科特有疾病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5340" y="4500570"/>
            <a:ext cx="52959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考虑对胎儿的安全性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2566" y="3714752"/>
            <a:ext cx="1905049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38" y="365125"/>
            <a:ext cx="10521462" cy="49100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365125"/>
            <a:ext cx="10515600" cy="489611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zh-CN" alt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altLang="zh-CN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zh-CN" alt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产科最常见的处方问题？</a:t>
            </a:r>
          </a:p>
        </p:txBody>
      </p:sp>
      <p:sp>
        <p:nvSpPr>
          <p:cNvPr id="5" name="矩形 4"/>
          <p:cNvSpPr/>
          <p:nvPr/>
        </p:nvSpPr>
        <p:spPr>
          <a:xfrm>
            <a:off x="4738678" y="2928934"/>
            <a:ext cx="2714644" cy="1000132"/>
          </a:xfrm>
          <a:prstGeom prst="rect">
            <a:avLst/>
          </a:prstGeom>
          <a:solidFill>
            <a:srgbClr val="BA06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缺少诊断！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67749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25090" y="3721841"/>
            <a:ext cx="1533527" cy="264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折角形 8"/>
          <p:cNvSpPr/>
          <p:nvPr/>
        </p:nvSpPr>
        <p:spPr>
          <a:xfrm>
            <a:off x="738150" y="1857364"/>
            <a:ext cx="2714644" cy="4214842"/>
          </a:xfrm>
          <a:prstGeom prst="foldedCorner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滋肾育胎丸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用法：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5g  </a:t>
            </a:r>
            <a:r>
              <a:rPr lang="en-US" altLang="zh-CN" sz="2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3809984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  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蛋白琥珀酸铁口服溶液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用法：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15ml bid</a:t>
            </a:r>
          </a:p>
        </p:txBody>
      </p:sp>
      <p:sp>
        <p:nvSpPr>
          <p:cNvPr id="6" name="内容占位符 9"/>
          <p:cNvSpPr txBox="1">
            <a:spLocks/>
          </p:cNvSpPr>
          <p:nvPr/>
        </p:nvSpPr>
        <p:spPr>
          <a:xfrm>
            <a:off x="6881818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诊断：孕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R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黄体酮软胶囊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用法：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100mg</a:t>
            </a:r>
            <a:r>
              <a:rPr kumimoji="0" lang="en-US" altLang="zh-CN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+mn-ea"/>
              </a:rPr>
              <a:t>b</a:t>
            </a:r>
            <a:r>
              <a:rPr kumimoji="0" lang="en-US" altLang="zh-CN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id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allAtOnce" animBg="1"/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3" y="-18789"/>
            <a:ext cx="10309968" cy="128755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6854" y="1340768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85729"/>
            <a:ext cx="10329898" cy="642942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196752"/>
            <a:ext cx="10515600" cy="47261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妊娠期恶心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呕吐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(NVP)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孕早期出现的非其他原因引起的恶心、呕吐症状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常见病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，恶心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50%-80%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，恶心和呕吐同时出现的患病率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</a:t>
            </a:r>
            <a:r>
              <a:rPr lang="en-US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 smtClean="0"/>
              <a:t>孕早期孕妇出现严重持续的恶心、呕吐，引起脱水、酮症甚至酸中毒，需要住院治疗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234" t="7392" r="13495"/>
          <a:stretch>
            <a:fillRect/>
          </a:stretch>
        </p:blipFill>
        <p:spPr>
          <a:xfrm>
            <a:off x="8310578" y="4381568"/>
            <a:ext cx="3180083" cy="2117363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-115518"/>
            <a:ext cx="10374471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妊娠剧吐治疗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075758" y="1107931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02486" y="242951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167042" y="1306831"/>
            <a:ext cx="68723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孕吐反应： 恶心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10~25mg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tid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167042" y="2428868"/>
            <a:ext cx="6943746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剧吐治疗：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、纠正脱水和电解质紊乱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补液：糖、盐、林格等约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ml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补钾：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3-4 g/d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，严重低钾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6-8 g/d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2-3g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2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、止吐治疗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         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、甲氧氯普胺等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1" animBg="1"/>
      <p:bldP spid="8" grpId="2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止吐药物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000108"/>
          <a:ext cx="1065847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xmlns="" val="3583784660"/>
              </p:ext>
            </p:extLst>
          </p:nvPr>
        </p:nvGraphicFramePr>
        <p:xfrm>
          <a:off x="666712" y="3714752"/>
          <a:ext cx="1071570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  <p:bldGraphic spid="8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477124" y="6519446"/>
            <a:ext cx="4714876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妊娠剧吐的诊断及临床处理专家共识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(2015)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274" y="49530"/>
            <a:ext cx="5518785" cy="6808470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6524628" y="6286520"/>
            <a:ext cx="535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2018 ACOG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实践简报：妊娠期恶心呕吐（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No.189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400" dirty="0"/>
          </a:p>
        </p:txBody>
      </p:sp>
      <p:sp>
        <p:nvSpPr>
          <p:cNvPr id="4" name="线形标注 1 3"/>
          <p:cNvSpPr/>
          <p:nvPr/>
        </p:nvSpPr>
        <p:spPr>
          <a:xfrm>
            <a:off x="6881818" y="714356"/>
            <a:ext cx="4143404" cy="1071570"/>
          </a:xfrm>
          <a:prstGeom prst="borderCallout1">
            <a:avLst>
              <a:gd name="adj1" fmla="val 35266"/>
              <a:gd name="adj2" fmla="val -1926"/>
              <a:gd name="adj3" fmla="val -23757"/>
              <a:gd name="adj4" fmla="val -58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一线疗法：非药物治疗</a:t>
            </a:r>
            <a:endParaRPr lang="en-US" altLang="zh-CN" sz="2000" dirty="0"/>
          </a:p>
          <a:p>
            <a:pPr algn="ctr"/>
            <a:r>
              <a:rPr lang="zh-CN" altLang="en-US" sz="2000" dirty="0"/>
              <a:t>孕前复合维生素</a:t>
            </a:r>
            <a:endParaRPr lang="en-US" altLang="zh-CN" sz="2000" dirty="0"/>
          </a:p>
          <a:p>
            <a:pPr algn="ctr"/>
            <a:r>
              <a:rPr lang="zh-CN" altLang="en-US" sz="2000" dirty="0"/>
              <a:t>姜胶囊、穴位按压</a:t>
            </a:r>
          </a:p>
        </p:txBody>
      </p:sp>
      <p:sp>
        <p:nvSpPr>
          <p:cNvPr id="5" name="线形标注 1 4"/>
          <p:cNvSpPr/>
          <p:nvPr/>
        </p:nvSpPr>
        <p:spPr>
          <a:xfrm>
            <a:off x="6953256" y="2428868"/>
            <a:ext cx="4143404" cy="1143008"/>
          </a:xfrm>
          <a:prstGeom prst="borderCallout1">
            <a:avLst>
              <a:gd name="adj1" fmla="val 20815"/>
              <a:gd name="adj2" fmla="val -1570"/>
              <a:gd name="adj3" fmla="val -85434"/>
              <a:gd name="adj4" fmla="val -36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维生素</a:t>
            </a:r>
            <a:r>
              <a:rPr lang="en-US" altLang="zh-CN" sz="2000" dirty="0"/>
              <a:t>B6  </a:t>
            </a:r>
            <a:r>
              <a:rPr lang="zh-CN" altLang="en-US" sz="2000" dirty="0"/>
              <a:t>口服</a:t>
            </a:r>
            <a:endParaRPr lang="en-US" altLang="zh-CN" sz="2000" dirty="0"/>
          </a:p>
          <a:p>
            <a:pPr algn="ctr"/>
            <a:r>
              <a:rPr lang="zh-CN" altLang="en-US" sz="2000" dirty="0"/>
              <a:t>（单独或联合多西拉敏）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8810644" y="3714752"/>
            <a:ext cx="1785950" cy="857256"/>
          </a:xfrm>
          <a:prstGeom prst="wedgeRectCallout">
            <a:avLst>
              <a:gd name="adj1" fmla="val -11230"/>
              <a:gd name="adj2" fmla="val -73232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联合用药安全，无明确致畸性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5" grpId="0" build="allAtOnce" animBg="1"/>
      <p:bldP spid="6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英国</a:t>
            </a:r>
            <a:r>
              <a:rPr lang="en-US" sz="2800" b="1" dirty="0" smtClean="0">
                <a:latin typeface="微软雅黑" pitchFamily="34" charset="-122"/>
                <a:ea typeface="微软雅黑" pitchFamily="34" charset="-122"/>
              </a:rPr>
              <a:t>RCOG 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指南：妊娠期恶心呕吐和妊娠剧吐的处理（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2024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00108"/>
            <a:ext cx="10515600" cy="48692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止吐治疗：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一线：抗组胺药、吩噻嗪类和多西拉敏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维生素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B6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二线：昂丹司琼、甲氧氯普胺、多潘立酮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三线：皮质类固醇，常规治疗无效时使用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单一止吐药没有反应应联合使用不同药物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静脉补液：生理盐水和氯化钾，每日监测电解质指导用药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所有因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 HG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入院的患者补充维生素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B1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生姜食品几乎没有功效，且造成令人不快的副作用和症状恶化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9206" y="2000240"/>
            <a:ext cx="2857520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强调：社区</a:t>
            </a:r>
            <a:r>
              <a:rPr lang="en-US" altLang="zh-CN" dirty="0" smtClean="0"/>
              <a:t>-</a:t>
            </a:r>
            <a:r>
              <a:rPr lang="zh-CN" altLang="en-US" dirty="0" smtClean="0"/>
              <a:t>日间门诊</a:t>
            </a:r>
            <a:r>
              <a:rPr lang="en-US" altLang="zh-CN" dirty="0" smtClean="0"/>
              <a:t>-</a:t>
            </a:r>
            <a:r>
              <a:rPr lang="zh-CN" altLang="en-US" dirty="0" smtClean="0"/>
              <a:t>住院分级诊疗的重要性，列举了一线和二线的推荐用药，并给出了更加精细和规范的用药建议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倡导：包括营养科、心理科、胃肠外科等多学科团队的参与，以提供全面的支持和治疗方案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3" y="285728"/>
            <a:ext cx="10493729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14422"/>
            <a:ext cx="6022663" cy="482727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周，反复恶心、呕吐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妊娠剧吐 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18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每日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15%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1800" dirty="0">
                <a:sym typeface="+mn-ea"/>
              </a:rPr>
              <a:t> </a:t>
            </a:r>
          </a:p>
        </p:txBody>
      </p:sp>
      <p:sp>
        <p:nvSpPr>
          <p:cNvPr id="5" name="矩形 4"/>
          <p:cNvSpPr/>
          <p:nvPr/>
        </p:nvSpPr>
        <p:spPr>
          <a:xfrm>
            <a:off x="7310446" y="1214422"/>
            <a:ext cx="4143404" cy="4786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并不具有止吐特性，但是对于呕吐达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周以上的孕妇，补充维生素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，预防Wernicke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脑病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Wernicke 脑病是一个潜在的致命性疾病，但却是可逆的。完全可以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推荐所有剧吐的患者补充 VB</a:t>
            </a:r>
            <a:r>
              <a:rPr lang="zh-CN" altLang="en-US" b="1" baseline="-25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1，</a:t>
            </a:r>
            <a:r>
              <a:rPr lang="zh-CN" altLang="en-US" dirty="0" smtClean="0"/>
              <a:t>在给予葡萄糖或肠外营养之前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2、补液同时应积极纠正电解质紊乱，补钾常用剂量3-4 g/d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381620" y="4786322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435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75056"/>
            <a:ext cx="10370368" cy="4708525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：肌肉注射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15%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每日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 smtClean="0">
                <a:sym typeface="+mn-ea"/>
              </a:rPr>
              <a:t>  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妊娠期贫血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20669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妊娠期贫血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24892" y="3929066"/>
            <a:ext cx="262350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图示 6"/>
          <p:cNvGraphicFramePr/>
          <p:nvPr>
            <p:extLst>
              <p:ext uri="{D42A27DB-BD31-4B8C-83A1-F6EECF244321}">
                <p14:modId xmlns:p14="http://schemas.microsoft.com/office/powerpoint/2010/main" xmlns="" val="931210378"/>
              </p:ext>
            </p:extLst>
          </p:nvPr>
        </p:nvGraphicFramePr>
        <p:xfrm>
          <a:off x="595274" y="3643314"/>
          <a:ext cx="6951938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矩形 7"/>
          <p:cNvSpPr/>
          <p:nvPr/>
        </p:nvSpPr>
        <p:spPr>
          <a:xfrm>
            <a:off x="809588" y="1000108"/>
            <a:ext cx="1013911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较常见的并发症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铁缺乏（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ID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妊娠期贫血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常见原因，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45.6%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妊娠期缺铁性贫血（</a:t>
            </a:r>
            <a:r>
              <a:rPr 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</a:t>
            </a: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17.3%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3124" y="6215082"/>
            <a:ext cx="671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中华医学会围产医学分会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：孕产妇血液管理专家共识（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2026.2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妊娠期女性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588" y="1214422"/>
            <a:ext cx="10515600" cy="48911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妊娠期贫血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孕早、中、晚期进行筛查，高危人群应重点关注。不建议常规预防性补铁。</a:t>
            </a:r>
            <a:endParaRPr lang="en-US" altLang="zh-CN" sz="2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我国孕期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贫血的</a:t>
            </a:r>
            <a:r>
              <a:rPr lang="zh-CN" altLang="en-US" sz="22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诊断标准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&lt;110 g/L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，有条件的医疗机构检测血清铁蛋白，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SF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&lt;20 </a:t>
            </a:r>
            <a:r>
              <a:rPr lang="en-US" altLang="zh-CN" sz="2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ug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铁缺乏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尚无统一诊断标准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血清铁蛋白：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 </a:t>
            </a:r>
            <a:r>
              <a:rPr lang="en-US" altLang="zh-CN" sz="2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ug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（我国）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10578" y="1857364"/>
            <a:ext cx="2500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6096000" y="5857892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中华医学会围产医学分会：孕产妇血液管理专家共识（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2026.2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6354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93556524"/>
              </p:ext>
            </p:extLst>
          </p:nvPr>
        </p:nvGraphicFramePr>
        <p:xfrm>
          <a:off x="609600" y="1600201"/>
          <a:ext cx="10972800" cy="346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圆角矩形 4"/>
          <p:cNvSpPr/>
          <p:nvPr/>
        </p:nvSpPr>
        <p:spPr>
          <a:xfrm>
            <a:off x="2452662" y="5357826"/>
            <a:ext cx="7286676" cy="92869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疗程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：产后贫血无症状或症状轻微，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继续口服铁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剂至少</a:t>
            </a: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月，无法耐受口服或者口服无效，使用静脉铁剂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补铁治疗策略</a:t>
            </a:r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25635888"/>
              </p:ext>
            </p:extLst>
          </p:nvPr>
        </p:nvGraphicFramePr>
        <p:xfrm>
          <a:off x="809588" y="2688609"/>
          <a:ext cx="10644262" cy="309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diet_119945">
            <a:extLst>
              <a:ext uri="{FF2B5EF4-FFF2-40B4-BE49-F238E27FC236}">
                <a16:creationId xmlns:a16="http://schemas.microsoft.com/office/drawing/2014/main" xmlns="" id="{83AC7A5A-A561-4BD2-8CD8-46BF068BF158}"/>
              </a:ext>
            </a:extLst>
          </p:cNvPr>
          <p:cNvSpPr/>
          <p:nvPr/>
        </p:nvSpPr>
        <p:spPr>
          <a:xfrm>
            <a:off x="1446663" y="1705971"/>
            <a:ext cx="697421" cy="593143"/>
          </a:xfrm>
          <a:custGeom>
            <a:avLst/>
            <a:gdLst>
              <a:gd name="connsiteX0" fmla="*/ 0 w 608415"/>
              <a:gd name="connsiteY0" fmla="*/ 438352 h 486972"/>
              <a:gd name="connsiteX1" fmla="*/ 608415 w 608415"/>
              <a:gd name="connsiteY1" fmla="*/ 438352 h 486972"/>
              <a:gd name="connsiteX2" fmla="*/ 608415 w 608415"/>
              <a:gd name="connsiteY2" fmla="*/ 447248 h 486972"/>
              <a:gd name="connsiteX3" fmla="*/ 568622 w 608415"/>
              <a:gd name="connsiteY3" fmla="*/ 486972 h 486972"/>
              <a:gd name="connsiteX4" fmla="*/ 39793 w 608415"/>
              <a:gd name="connsiteY4" fmla="*/ 486972 h 486972"/>
              <a:gd name="connsiteX5" fmla="*/ 0 w 608415"/>
              <a:gd name="connsiteY5" fmla="*/ 447248 h 486972"/>
              <a:gd name="connsiteX6" fmla="*/ 391496 w 608415"/>
              <a:gd name="connsiteY6" fmla="*/ 192131 h 486972"/>
              <a:gd name="connsiteX7" fmla="*/ 431142 w 608415"/>
              <a:gd name="connsiteY7" fmla="*/ 238455 h 486972"/>
              <a:gd name="connsiteX8" fmla="*/ 442667 w 608415"/>
              <a:gd name="connsiteY8" fmla="*/ 252107 h 486972"/>
              <a:gd name="connsiteX9" fmla="*/ 443281 w 608415"/>
              <a:gd name="connsiteY9" fmla="*/ 252107 h 486972"/>
              <a:gd name="connsiteX10" fmla="*/ 454806 w 608415"/>
              <a:gd name="connsiteY10" fmla="*/ 238455 h 486972"/>
              <a:gd name="connsiteX11" fmla="*/ 494452 w 608415"/>
              <a:gd name="connsiteY11" fmla="*/ 192131 h 486972"/>
              <a:gd name="connsiteX12" fmla="*/ 548082 w 608415"/>
              <a:gd name="connsiteY12" fmla="*/ 212225 h 486972"/>
              <a:gd name="connsiteX13" fmla="*/ 552846 w 608415"/>
              <a:gd name="connsiteY13" fmla="*/ 296590 h 486972"/>
              <a:gd name="connsiteX14" fmla="*/ 537325 w 608415"/>
              <a:gd name="connsiteY14" fmla="*/ 345675 h 486972"/>
              <a:gd name="connsiteX15" fmla="*/ 518885 w 608415"/>
              <a:gd name="connsiteY15" fmla="*/ 388931 h 486972"/>
              <a:gd name="connsiteX16" fmla="*/ 493684 w 608415"/>
              <a:gd name="connsiteY16" fmla="*/ 414240 h 486972"/>
              <a:gd name="connsiteX17" fmla="*/ 448813 w 608415"/>
              <a:gd name="connsiteY17" fmla="*/ 401356 h 486972"/>
              <a:gd name="connsiteX18" fmla="*/ 442974 w 608415"/>
              <a:gd name="connsiteY18" fmla="*/ 399668 h 486972"/>
              <a:gd name="connsiteX19" fmla="*/ 437135 w 608415"/>
              <a:gd name="connsiteY19" fmla="*/ 401356 h 486972"/>
              <a:gd name="connsiteX20" fmla="*/ 393032 w 608415"/>
              <a:gd name="connsiteY20" fmla="*/ 412400 h 486972"/>
              <a:gd name="connsiteX21" fmla="*/ 366909 w 608415"/>
              <a:gd name="connsiteY21" fmla="*/ 388471 h 486972"/>
              <a:gd name="connsiteX22" fmla="*/ 348623 w 608415"/>
              <a:gd name="connsiteY22" fmla="*/ 345675 h 486972"/>
              <a:gd name="connsiteX23" fmla="*/ 333102 w 608415"/>
              <a:gd name="connsiteY23" fmla="*/ 296590 h 486972"/>
              <a:gd name="connsiteX24" fmla="*/ 337866 w 608415"/>
              <a:gd name="connsiteY24" fmla="*/ 212225 h 486972"/>
              <a:gd name="connsiteX25" fmla="*/ 391496 w 608415"/>
              <a:gd name="connsiteY25" fmla="*/ 192131 h 486972"/>
              <a:gd name="connsiteX26" fmla="*/ 20252 w 608415"/>
              <a:gd name="connsiteY26" fmla="*/ 155597 h 486972"/>
              <a:gd name="connsiteX27" fmla="*/ 280709 w 608415"/>
              <a:gd name="connsiteY27" fmla="*/ 155597 h 486972"/>
              <a:gd name="connsiteX28" fmla="*/ 262577 w 608415"/>
              <a:gd name="connsiteY28" fmla="*/ 391561 h 486972"/>
              <a:gd name="connsiteX29" fmla="*/ 234918 w 608415"/>
              <a:gd name="connsiteY29" fmla="*/ 417183 h 486972"/>
              <a:gd name="connsiteX30" fmla="*/ 66197 w 608415"/>
              <a:gd name="connsiteY30" fmla="*/ 417183 h 486972"/>
              <a:gd name="connsiteX31" fmla="*/ 38538 w 608415"/>
              <a:gd name="connsiteY31" fmla="*/ 391561 h 486972"/>
              <a:gd name="connsiteX32" fmla="*/ 411942 w 608415"/>
              <a:gd name="connsiteY32" fmla="*/ 99934 h 486972"/>
              <a:gd name="connsiteX33" fmla="*/ 421283 w 608415"/>
              <a:gd name="connsiteY33" fmla="*/ 104670 h 486972"/>
              <a:gd name="connsiteX34" fmla="*/ 454653 w 608415"/>
              <a:gd name="connsiteY34" fmla="*/ 188126 h 486972"/>
              <a:gd name="connsiteX35" fmla="*/ 442966 w 608415"/>
              <a:gd name="connsiteY35" fmla="*/ 202240 h 486972"/>
              <a:gd name="connsiteX36" fmla="*/ 426051 w 608415"/>
              <a:gd name="connsiteY36" fmla="*/ 183677 h 486972"/>
              <a:gd name="connsiteX37" fmla="*/ 400370 w 608415"/>
              <a:gd name="connsiteY37" fmla="*/ 122619 h 486972"/>
              <a:gd name="connsiteX38" fmla="*/ 401908 w 608415"/>
              <a:gd name="connsiteY38" fmla="*/ 103136 h 486972"/>
              <a:gd name="connsiteX39" fmla="*/ 411942 w 608415"/>
              <a:gd name="connsiteY39" fmla="*/ 99934 h 486972"/>
              <a:gd name="connsiteX40" fmla="*/ 24454 w 608415"/>
              <a:gd name="connsiteY40" fmla="*/ 0 h 486972"/>
              <a:gd name="connsiteX41" fmla="*/ 276731 w 608415"/>
              <a:gd name="connsiteY41" fmla="*/ 0 h 486972"/>
              <a:gd name="connsiteX42" fmla="*/ 287486 w 608415"/>
              <a:gd name="connsiteY42" fmla="*/ 4756 h 486972"/>
              <a:gd name="connsiteX43" fmla="*/ 291481 w 608415"/>
              <a:gd name="connsiteY43" fmla="*/ 15956 h 486972"/>
              <a:gd name="connsiteX44" fmla="*/ 283031 w 608415"/>
              <a:gd name="connsiteY44" fmla="*/ 125959 h 486972"/>
              <a:gd name="connsiteX45" fmla="*/ 18155 w 608415"/>
              <a:gd name="connsiteY45" fmla="*/ 125959 h 486972"/>
              <a:gd name="connsiteX46" fmla="*/ 9551 w 608415"/>
              <a:gd name="connsiteY46" fmla="*/ 15956 h 486972"/>
              <a:gd name="connsiteX47" fmla="*/ 13546 w 608415"/>
              <a:gd name="connsiteY47" fmla="*/ 4756 h 486972"/>
              <a:gd name="connsiteX48" fmla="*/ 24454 w 608415"/>
              <a:gd name="connsiteY48" fmla="*/ 0 h 486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08415" h="486972">
                <a:moveTo>
                  <a:pt x="0" y="438352"/>
                </a:moveTo>
                <a:lnTo>
                  <a:pt x="608415" y="438352"/>
                </a:lnTo>
                <a:lnTo>
                  <a:pt x="608415" y="447248"/>
                </a:lnTo>
                <a:cubicBezTo>
                  <a:pt x="608415" y="469180"/>
                  <a:pt x="590593" y="486972"/>
                  <a:pt x="568622" y="486972"/>
                </a:cubicBezTo>
                <a:lnTo>
                  <a:pt x="39793" y="486972"/>
                </a:lnTo>
                <a:cubicBezTo>
                  <a:pt x="17822" y="486972"/>
                  <a:pt x="0" y="469180"/>
                  <a:pt x="0" y="447248"/>
                </a:cubicBezTo>
                <a:close/>
                <a:moveTo>
                  <a:pt x="391496" y="192131"/>
                </a:moveTo>
                <a:cubicBezTo>
                  <a:pt x="412394" y="197039"/>
                  <a:pt x="429759" y="217440"/>
                  <a:pt x="431142" y="238455"/>
                </a:cubicBezTo>
                <a:cubicBezTo>
                  <a:pt x="431603" y="244897"/>
                  <a:pt x="436213" y="252107"/>
                  <a:pt x="442667" y="252107"/>
                </a:cubicBezTo>
                <a:lnTo>
                  <a:pt x="443281" y="252107"/>
                </a:lnTo>
                <a:cubicBezTo>
                  <a:pt x="449735" y="252107"/>
                  <a:pt x="454499" y="244897"/>
                  <a:pt x="454806" y="238455"/>
                </a:cubicBezTo>
                <a:cubicBezTo>
                  <a:pt x="456189" y="217440"/>
                  <a:pt x="473554" y="197039"/>
                  <a:pt x="494452" y="192131"/>
                </a:cubicBezTo>
                <a:cubicBezTo>
                  <a:pt x="515658" y="187069"/>
                  <a:pt x="537633" y="195352"/>
                  <a:pt x="548082" y="212225"/>
                </a:cubicBezTo>
                <a:cubicBezTo>
                  <a:pt x="560375" y="232166"/>
                  <a:pt x="561912" y="259623"/>
                  <a:pt x="552846" y="296590"/>
                </a:cubicBezTo>
                <a:cubicBezTo>
                  <a:pt x="549311" y="311162"/>
                  <a:pt x="544394" y="326808"/>
                  <a:pt x="537325" y="345675"/>
                </a:cubicBezTo>
                <a:cubicBezTo>
                  <a:pt x="531025" y="362855"/>
                  <a:pt x="525186" y="376660"/>
                  <a:pt x="518885" y="388931"/>
                </a:cubicBezTo>
                <a:cubicBezTo>
                  <a:pt x="511509" y="403043"/>
                  <a:pt x="503058" y="411633"/>
                  <a:pt x="493684" y="414240"/>
                </a:cubicBezTo>
                <a:cubicBezTo>
                  <a:pt x="479700" y="418382"/>
                  <a:pt x="463873" y="410099"/>
                  <a:pt x="448813" y="401356"/>
                </a:cubicBezTo>
                <a:cubicBezTo>
                  <a:pt x="447123" y="400282"/>
                  <a:pt x="444972" y="399668"/>
                  <a:pt x="442974" y="399668"/>
                </a:cubicBezTo>
                <a:cubicBezTo>
                  <a:pt x="440976" y="399668"/>
                  <a:pt x="438979" y="400282"/>
                  <a:pt x="437135" y="401356"/>
                </a:cubicBezTo>
                <a:cubicBezTo>
                  <a:pt x="425456" y="408105"/>
                  <a:pt x="408399" y="416541"/>
                  <a:pt x="393032" y="412400"/>
                </a:cubicBezTo>
                <a:cubicBezTo>
                  <a:pt x="383198" y="409792"/>
                  <a:pt x="374439" y="401662"/>
                  <a:pt x="366909" y="388471"/>
                </a:cubicBezTo>
                <a:cubicBezTo>
                  <a:pt x="359533" y="375279"/>
                  <a:pt x="354001" y="360247"/>
                  <a:pt x="348623" y="345675"/>
                </a:cubicBezTo>
                <a:cubicBezTo>
                  <a:pt x="341708" y="326808"/>
                  <a:pt x="336790" y="311162"/>
                  <a:pt x="333102" y="296590"/>
                </a:cubicBezTo>
                <a:cubicBezTo>
                  <a:pt x="324036" y="259623"/>
                  <a:pt x="325573" y="232166"/>
                  <a:pt x="337866" y="212225"/>
                </a:cubicBezTo>
                <a:cubicBezTo>
                  <a:pt x="348315" y="195352"/>
                  <a:pt x="370290" y="187069"/>
                  <a:pt x="391496" y="192131"/>
                </a:cubicBezTo>
                <a:close/>
                <a:moveTo>
                  <a:pt x="20252" y="155597"/>
                </a:moveTo>
                <a:lnTo>
                  <a:pt x="280709" y="155597"/>
                </a:lnTo>
                <a:lnTo>
                  <a:pt x="262577" y="391561"/>
                </a:lnTo>
                <a:cubicBezTo>
                  <a:pt x="261348" y="405983"/>
                  <a:pt x="249362" y="417183"/>
                  <a:pt x="234918" y="417183"/>
                </a:cubicBezTo>
                <a:lnTo>
                  <a:pt x="66197" y="417183"/>
                </a:lnTo>
                <a:cubicBezTo>
                  <a:pt x="51599" y="417183"/>
                  <a:pt x="39613" y="405983"/>
                  <a:pt x="38538" y="391561"/>
                </a:cubicBezTo>
                <a:close/>
                <a:moveTo>
                  <a:pt x="411942" y="99934"/>
                </a:moveTo>
                <a:cubicBezTo>
                  <a:pt x="415440" y="100221"/>
                  <a:pt x="418823" y="101832"/>
                  <a:pt x="421283" y="104670"/>
                </a:cubicBezTo>
                <a:cubicBezTo>
                  <a:pt x="440813" y="127375"/>
                  <a:pt x="450347" y="158671"/>
                  <a:pt x="454653" y="188126"/>
                </a:cubicBezTo>
                <a:cubicBezTo>
                  <a:pt x="450193" y="192422"/>
                  <a:pt x="446349" y="197177"/>
                  <a:pt x="442966" y="202240"/>
                </a:cubicBezTo>
                <a:cubicBezTo>
                  <a:pt x="438353" y="195183"/>
                  <a:pt x="432663" y="188893"/>
                  <a:pt x="426051" y="183677"/>
                </a:cubicBezTo>
                <a:cubicBezTo>
                  <a:pt x="421899" y="161126"/>
                  <a:pt x="414210" y="138728"/>
                  <a:pt x="400370" y="122619"/>
                </a:cubicBezTo>
                <a:cubicBezTo>
                  <a:pt x="395449" y="116790"/>
                  <a:pt x="396064" y="108199"/>
                  <a:pt x="401908" y="103136"/>
                </a:cubicBezTo>
                <a:cubicBezTo>
                  <a:pt x="404830" y="100682"/>
                  <a:pt x="408443" y="99646"/>
                  <a:pt x="411942" y="99934"/>
                </a:cubicBezTo>
                <a:close/>
                <a:moveTo>
                  <a:pt x="24454" y="0"/>
                </a:moveTo>
                <a:lnTo>
                  <a:pt x="276731" y="0"/>
                </a:lnTo>
                <a:cubicBezTo>
                  <a:pt x="280880" y="0"/>
                  <a:pt x="284721" y="1688"/>
                  <a:pt x="287486" y="4756"/>
                </a:cubicBezTo>
                <a:cubicBezTo>
                  <a:pt x="290405" y="7824"/>
                  <a:pt x="291788" y="11813"/>
                  <a:pt x="291481" y="15956"/>
                </a:cubicBezTo>
                <a:lnTo>
                  <a:pt x="283031" y="125959"/>
                </a:lnTo>
                <a:lnTo>
                  <a:pt x="18155" y="125959"/>
                </a:lnTo>
                <a:lnTo>
                  <a:pt x="9551" y="15956"/>
                </a:lnTo>
                <a:cubicBezTo>
                  <a:pt x="9244" y="11813"/>
                  <a:pt x="10780" y="7824"/>
                  <a:pt x="13546" y="4756"/>
                </a:cubicBezTo>
                <a:cubicBezTo>
                  <a:pt x="16311" y="1688"/>
                  <a:pt x="20306" y="0"/>
                  <a:pt x="2445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形 13">
            <a:extLst>
              <a:ext uri="{FF2B5EF4-FFF2-40B4-BE49-F238E27FC236}">
                <a16:creationId xmlns:a16="http://schemas.microsoft.com/office/drawing/2014/main" xmlns="" id="{34C07F6A-9B31-40EE-AE1B-F487D6DAF6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383353" y="1788239"/>
            <a:ext cx="605721" cy="454926"/>
          </a:xfrm>
          <a:prstGeom prst="rect">
            <a:avLst/>
          </a:prstGeom>
        </p:spPr>
      </p:pic>
      <p:pic>
        <p:nvPicPr>
          <p:cNvPr id="12" name="图形 12">
            <a:extLst>
              <a:ext uri="{FF2B5EF4-FFF2-40B4-BE49-F238E27FC236}">
                <a16:creationId xmlns:a16="http://schemas.microsoft.com/office/drawing/2014/main" xmlns="" id="{53720F45-C936-4B04-91E2-F67F6B41BE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255364" y="1650040"/>
            <a:ext cx="550949" cy="731325"/>
          </a:xfrm>
          <a:prstGeom prst="rect">
            <a:avLst/>
          </a:prstGeom>
        </p:spPr>
      </p:pic>
      <p:pic>
        <p:nvPicPr>
          <p:cNvPr id="13" name="图形 15">
            <a:extLst>
              <a:ext uri="{FF2B5EF4-FFF2-40B4-BE49-F238E27FC236}">
                <a16:creationId xmlns:a16="http://schemas.microsoft.com/office/drawing/2014/main" xmlns="" id="{AC5C2AC6-C508-4A16-91F3-7D53F8C7E18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097962" y="1528054"/>
            <a:ext cx="541452" cy="866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14291"/>
            <a:ext cx="10366240" cy="78581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5" y="1325562"/>
            <a:ext cx="5490797" cy="4746643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86g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中度贫血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     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片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929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中度贫血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补充维生素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可促进铁的吸收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避免与其他药物同服，特别是抗酸剂（前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2h-4h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明显胃肠道刺激，饭后口服减轻胃部不适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普通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片：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0.1g     </a:t>
            </a:r>
            <a:r>
              <a:rPr lang="en-US" altLang="zh-CN" sz="20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tid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释片：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0.2~0.4g   </a:t>
            </a:r>
            <a:r>
              <a:rPr lang="en-US" altLang="zh-CN"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95406" y="400050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38414" y="3643314"/>
            <a:ext cx="2500330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0.4g 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1" y="214289"/>
            <a:ext cx="10408443" cy="71438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5543552" cy="4351338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100g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L。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轻度贫血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 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轻度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贫血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饭前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1h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口服吸收效果好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咖啡、浓茶、牛奶等奶制品影响铁吸收，谷物、面粉、豆类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0.15g-0.30g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00050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4232" y="3571876"/>
            <a:ext cx="2428892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0.3g 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20459"/>
            <a:ext cx="10515600" cy="121721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85860"/>
            <a:ext cx="5643602" cy="4351338"/>
          </a:xfrm>
          <a:ln>
            <a:solidFill>
              <a:schemeClr val="accent1"/>
            </a:solidFill>
          </a:ln>
        </p:spPr>
        <p:txBody>
          <a:bodyPr>
            <a:normAutofit fontScale="7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82g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，铁蛋白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45ng/ml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，血清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VitB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70 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pmol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，血清叶酸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5.0 mmol/L。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周，巨幼红细胞贫血 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叶酸片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×93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注射液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肌内注射 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2000" dirty="0"/>
              <a:t> </a:t>
            </a:r>
            <a:r>
              <a:rPr lang="zh-CN" altLang="en-US" sz="2000" dirty="0"/>
              <a:t>叶酸缺乏是妊娠期巨幼红细胞性贫血最常见的原因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1.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叶酸15mg∕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po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im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10~30mg∕d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，直至症状消失，贫血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纠正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有神经系统症状者及时补充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100~200ug</a:t>
            </a:r>
            <a:r>
              <a:rPr lang="zh-CN" altLang="en-US" sz="2000" dirty="0">
                <a:latin typeface="宋体"/>
                <a:ea typeface="宋体"/>
                <a:cs typeface="微软雅黑" panose="020B0503020204020204" pitchFamily="34" charset="-122"/>
                <a:sym typeface="+mn-ea"/>
              </a:rPr>
              <a:t>∕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，2周后改为每周2次，直至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正常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24364" y="4071942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095472" y="4071942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66976" y="4143380"/>
            <a:ext cx="264320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5mg</a:t>
            </a:r>
            <a:r>
              <a:rPr lang="en-US" altLang="zh-CN" sz="2000" dirty="0">
                <a:solidFill>
                  <a:srgbClr val="C00000"/>
                </a:solidFill>
              </a:rPr>
              <a:t>  </a:t>
            </a:r>
            <a:r>
              <a:rPr lang="zh-CN" altLang="en-US" sz="2000" dirty="0">
                <a:solidFill>
                  <a:srgbClr val="C00000"/>
                </a:solidFill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zh-CN" altLang="en-US" sz="2000" dirty="0">
                <a:solidFill>
                  <a:srgbClr val="C00000"/>
                </a:solidFill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</a:rPr>
              <a:t>3</a:t>
            </a:r>
            <a:r>
              <a:rPr lang="zh-CN" altLang="en-US" sz="2000" dirty="0">
                <a:solidFill>
                  <a:srgbClr val="C00000"/>
                </a:solidFill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9730"/>
            <a:ext cx="10392642" cy="12630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1953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365125"/>
            <a:ext cx="10329898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流产和先兆流产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85722120"/>
              </p:ext>
            </p:extLst>
          </p:nvPr>
        </p:nvGraphicFramePr>
        <p:xfrm>
          <a:off x="838200" y="1285860"/>
          <a:ext cx="10515600" cy="489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直接箭头连接符 5"/>
          <p:cNvCxnSpPr/>
          <p:nvPr/>
        </p:nvCxnSpPr>
        <p:spPr>
          <a:xfrm>
            <a:off x="5167306" y="3000372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左大括号 7"/>
          <p:cNvSpPr/>
          <p:nvPr/>
        </p:nvSpPr>
        <p:spPr>
          <a:xfrm>
            <a:off x="3095604" y="2357430"/>
            <a:ext cx="285752" cy="642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左大括号 12"/>
          <p:cNvSpPr/>
          <p:nvPr/>
        </p:nvSpPr>
        <p:spPr>
          <a:xfrm>
            <a:off x="6238876" y="2285992"/>
            <a:ext cx="285752" cy="121444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96066" y="2143116"/>
            <a:ext cx="2000264" cy="1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难免流产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不全流产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完全流产</a:t>
            </a:r>
          </a:p>
        </p:txBody>
      </p:sp>
      <p:sp>
        <p:nvSpPr>
          <p:cNvPr id="15" name="左大括号 14"/>
          <p:cNvSpPr/>
          <p:nvPr/>
        </p:nvSpPr>
        <p:spPr>
          <a:xfrm>
            <a:off x="4881554" y="5357826"/>
            <a:ext cx="285752" cy="714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67306" y="2714620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发展不同阶段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1356" y="221455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人工流产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81356" y="278605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自然流产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38744" y="5214950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适当休息，禁性生活。黄体功能不全者使用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孕激素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10182" y="5786454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其他对症治疗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167570" y="6286520"/>
            <a:ext cx="47863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孕激素维持妊娠与黄体支持临床实践指南（</a:t>
            </a:r>
            <a:r>
              <a:rPr lang="en-US" altLang="zh-CN" sz="1400" dirty="0"/>
              <a:t>2021</a:t>
            </a:r>
            <a:r>
              <a:rPr lang="zh-CN" altLang="en-US" sz="1400" dirty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孕激素</a:t>
            </a:r>
          </a:p>
        </p:txBody>
      </p:sp>
      <p:sp>
        <p:nvSpPr>
          <p:cNvPr id="7" name="矩形 6"/>
          <p:cNvSpPr/>
          <p:nvPr/>
        </p:nvSpPr>
        <p:spPr>
          <a:xfrm>
            <a:off x="1309654" y="1214422"/>
            <a:ext cx="571504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适应症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>
          <a:xfrm>
            <a:off x="1881158" y="1214423"/>
            <a:ext cx="9072626" cy="24519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妊娠早期维持蜕膜化子宫内膜、松弛子宫平滑肌、改善子宫血液供应以及免疫调节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、早期先兆流产（孕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周前）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、晚期先兆流产（孕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13-28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、复发性流产再次妊娠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、助孕周期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09654" y="3929066"/>
            <a:ext cx="571504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禁忌症</a:t>
            </a:r>
          </a:p>
        </p:txBody>
      </p:sp>
      <p:sp>
        <p:nvSpPr>
          <p:cNvPr id="17" name="内容占位符 14"/>
          <p:cNvSpPr txBox="1">
            <a:spLocks/>
          </p:cNvSpPr>
          <p:nvPr/>
        </p:nvSpPr>
        <p:spPr>
          <a:xfrm>
            <a:off x="1881158" y="3929066"/>
            <a:ext cx="9144064" cy="19807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、不明原因阴道出血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、妊娠期或使用性激素发生或加重的疾病或症状（严重瘙痒、阻塞性黄疸）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、异位妊娠、疑似妊娠滋养细胞疾病、流产不可避免、胎膜早破、胎儿畸形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、确诊或疑似孕激素依赖性肿瘤、性激素相关恶性肿瘤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、严重肝功能障碍或肝脏疾病或肿瘤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15" grpId="0" build="allAtOnce" animBg="1"/>
      <p:bldP spid="16" grpId="0" build="allAtOnce" animBg="1"/>
      <p:bldP spid="17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孕激素</a:t>
            </a:r>
          </a:p>
        </p:txBody>
      </p:sp>
      <p:sp>
        <p:nvSpPr>
          <p:cNvPr id="7" name="矩形 6"/>
          <p:cNvSpPr/>
          <p:nvPr/>
        </p:nvSpPr>
        <p:spPr>
          <a:xfrm>
            <a:off x="1309654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>
          <a:xfrm>
            <a:off x="1309654" y="2000240"/>
            <a:ext cx="2928958" cy="30644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地屈孕酮、黄体酮胶囊、胶丸</a:t>
            </a:r>
          </a:p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恶心、嗜睡、眩晕</a:t>
            </a:r>
          </a:p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最好休息时服用，远隔进餐时间服用，漏服一次不可加倍服用</a:t>
            </a:r>
          </a:p>
        </p:txBody>
      </p:sp>
      <p:sp>
        <p:nvSpPr>
          <p:cNvPr id="18" name="矩形 17"/>
          <p:cNvSpPr/>
          <p:nvPr/>
        </p:nvSpPr>
        <p:spPr>
          <a:xfrm>
            <a:off x="4595802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肌肉注射</a:t>
            </a:r>
          </a:p>
        </p:txBody>
      </p:sp>
      <p:sp>
        <p:nvSpPr>
          <p:cNvPr id="19" name="内容占位符 14"/>
          <p:cNvSpPr txBox="1">
            <a:spLocks/>
          </p:cNvSpPr>
          <p:nvPr/>
        </p:nvSpPr>
        <p:spPr>
          <a:xfrm>
            <a:off x="4595802" y="2000240"/>
            <a:ext cx="2928958" cy="30644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黄体酮注射液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注射部位疼痛、红肿，局部硬结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长期肌内注射时需频繁更换注射部位，以防形成局部硬结</a:t>
            </a:r>
          </a:p>
        </p:txBody>
      </p:sp>
      <p:sp>
        <p:nvSpPr>
          <p:cNvPr id="20" name="矩形 19"/>
          <p:cNvSpPr/>
          <p:nvPr/>
        </p:nvSpPr>
        <p:spPr>
          <a:xfrm>
            <a:off x="7881950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阴道用</a:t>
            </a:r>
          </a:p>
        </p:txBody>
      </p:sp>
      <p:sp>
        <p:nvSpPr>
          <p:cNvPr id="21" name="内容占位符 14"/>
          <p:cNvSpPr txBox="1">
            <a:spLocks/>
          </p:cNvSpPr>
          <p:nvPr/>
        </p:nvSpPr>
        <p:spPr>
          <a:xfrm>
            <a:off x="7881950" y="2000240"/>
            <a:ext cx="2928958" cy="29905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微粒化黄体酮、黄体酮栓、黄体酮阴道缓释凝胶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阴道出血者慎用，不应和其他阴道制剂同时使用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15" grpId="0" build="allAtOnce" animBg="1"/>
      <p:bldP spid="18" grpId="0" build="allAtOnce" animBg="1"/>
      <p:bldP spid="19" grpId="0" build="allAtOnce" animBg="1"/>
      <p:bldP spid="20" grpId="0" build="allAtOnce" animBg="1"/>
      <p:bldP spid="21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上限全球统一，即妊娠不足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37</a:t>
            </a: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周</a:t>
            </a:r>
            <a:endParaRPr lang="en-US" altLang="zh-CN" sz="2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下限设置各国不同，与新生儿救治水平有关</a:t>
            </a:r>
            <a:endParaRPr lang="en-US" altLang="zh-CN" sz="2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</a:rPr>
              <a:t>我国标准：妊娠满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zh-CN" altLang="en-US" sz="2200" dirty="0">
                <a:latin typeface="微软雅黑" pitchFamily="34" charset="-122"/>
                <a:ea typeface="微软雅黑" pitchFamily="34" charset="-122"/>
              </a:rPr>
              <a:t>周或新生儿体重≥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1000g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自发性早产：早产和胎膜早破后早产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治疗性早产：因妊娠合并症或并发症，为母儿安全提前中止妊娠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早产药物预防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808790" cy="4948032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、有晚期流产和（或）早产史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、妊娠中期宫颈缩短（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CL≤25mm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阴道孕酮（微粒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化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孕酮、阴道凝胶）：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最佳，推荐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口服孕酮：黄体酮、地屈孕酮、烯丙雌醇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肌肉注射：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α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羟己酸孕酮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酯（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2023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FDA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不推荐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buNone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孕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16-24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周开始，持续至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34-36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</a:t>
            </a:r>
            <a:endParaRPr lang="zh-CN" altLang="en-US" sz="2000" dirty="0"/>
          </a:p>
        </p:txBody>
      </p:sp>
      <p:sp>
        <p:nvSpPr>
          <p:cNvPr id="5" name="矩形 4"/>
          <p:cNvSpPr/>
          <p:nvPr/>
        </p:nvSpPr>
        <p:spPr>
          <a:xfrm>
            <a:off x="1023902" y="1071546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高危因素</a:t>
            </a:r>
          </a:p>
        </p:txBody>
      </p:sp>
      <p:sp>
        <p:nvSpPr>
          <p:cNvPr id="6" name="矩形 5"/>
          <p:cNvSpPr/>
          <p:nvPr/>
        </p:nvSpPr>
        <p:spPr>
          <a:xfrm>
            <a:off x="1023902" y="2786058"/>
            <a:ext cx="192882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孕酮预防</a:t>
            </a:r>
          </a:p>
        </p:txBody>
      </p:sp>
      <p:sp>
        <p:nvSpPr>
          <p:cNvPr id="10" name="矩形 9"/>
          <p:cNvSpPr/>
          <p:nvPr/>
        </p:nvSpPr>
        <p:spPr>
          <a:xfrm>
            <a:off x="1095340" y="4857760"/>
            <a:ext cx="192882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用药时机</a:t>
            </a:r>
          </a:p>
        </p:txBody>
      </p:sp>
      <p:sp>
        <p:nvSpPr>
          <p:cNvPr id="11" name="文本框 3"/>
          <p:cNvSpPr txBox="1"/>
          <p:nvPr/>
        </p:nvSpPr>
        <p:spPr>
          <a:xfrm>
            <a:off x="5453058" y="6143644"/>
            <a:ext cx="6543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：孕酮预防自发性早产的专家共识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(2025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早产预防</a:t>
            </a:r>
            <a:endParaRPr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早产高发地区，孕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周后给予小剂量阿司匹林口服，预防早产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对于紧急子宫颈环扎术，推荐联合使用抗生素（革兰阳性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阴性菌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支原体）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例小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样本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甲硝唑），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控制感染且可能有抑制羊膜腔炎症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7096132" y="6000768"/>
            <a:ext cx="6543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1023902" y="1071546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阿司匹林</a:t>
            </a:r>
          </a:p>
        </p:txBody>
      </p:sp>
      <p:sp>
        <p:nvSpPr>
          <p:cNvPr id="6" name="矩形 5"/>
          <p:cNvSpPr/>
          <p:nvPr/>
        </p:nvSpPr>
        <p:spPr>
          <a:xfrm>
            <a:off x="1023902" y="2786058"/>
            <a:ext cx="214314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子宫颈环扎术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-23798"/>
            <a:ext cx="10546568" cy="12286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早产药物治疗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52736"/>
            <a:ext cx="10515600" cy="4876594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抑制宫缩药物</a:t>
            </a:r>
            <a:endParaRPr lang="en-US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钙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通道阻断</a:t>
            </a:r>
            <a:r>
              <a:rPr lang="en-US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剂：硝苯地平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、前列腺素抑制剂：吲哚美辛（孕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周前）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缩宫素受体拮抗剂：阿托西班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β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肾上腺素能受体激动剂：盐酸利托君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硫酸镁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周前，胎儿中枢神经系统保护剂（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抗感染药物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不推荐胎膜完整的早产，除非分娩在即且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endParaRPr lang="en-US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-285750">
              <a:lnSpc>
                <a:spcPct val="150000"/>
              </a:lnSpc>
            </a:pPr>
            <a:r>
              <a:rPr lang="en-US" altLang="en-US"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糖皮质激素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24~34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周，促胎肺成熟，倍他米松或地塞米松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。一周内未分娩，可给予第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个疗程。不使用更多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疗程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881818" y="6072206"/>
            <a:ext cx="4496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6735"/>
            <a:ext cx="10434845" cy="114762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164364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目的  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55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防止即刻早产，完成促胎肺成熟及转运至有抢救条件的</a:t>
            </a:r>
            <a:r>
              <a:rPr lang="zh-CN" altLang="en-US" sz="2055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endParaRPr lang="en-US" altLang="zh-CN" sz="2055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适应证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只应用于延长孕周对母儿有益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者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不适用死胎、严重胎儿畸形、重度子痫前期、子痫、绒毛膜羊膜炎等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疗程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，不能降低早产率，且增加药物不良反应，也不推荐联合使用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392642" cy="64294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硝苯地平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2464" y="1214422"/>
            <a:ext cx="10423610" cy="44959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早产抑制宫缩的一线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用药，副作用轻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钙通道阻滞剂，使细胞内钙离子浓度下降而抑制宫缩。</a:t>
            </a:r>
            <a:endParaRPr lang="en-US" altLang="en-US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剂量无一致，英国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ROCG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推荐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起始剂量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20mg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10~20mg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3~4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次∕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持续时间</a:t>
            </a:r>
            <a:r>
              <a:rPr lang="en-US" altLang="zh-CN" sz="2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endParaRPr lang="zh-CN" altLang="en-US" sz="2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观察心率及血压变化，防止血压过低。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en-US" altLang="zh-CN" sz="22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2200" dirty="0"/>
          </a:p>
          <a:p>
            <a:pPr>
              <a:buNone/>
            </a:pPr>
            <a:endParaRPr lang="zh-CN" altLang="en-US" sz="2200" dirty="0"/>
          </a:p>
        </p:txBody>
      </p:sp>
      <p:sp>
        <p:nvSpPr>
          <p:cNvPr id="6" name="矩形 5"/>
          <p:cNvSpPr/>
          <p:nvPr/>
        </p:nvSpPr>
        <p:spPr>
          <a:xfrm>
            <a:off x="1023902" y="6072206"/>
            <a:ext cx="4496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5291" y="3164723"/>
            <a:ext cx="5827187" cy="326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1"/>
            <a:ext cx="10378573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盐酸利托君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071547"/>
            <a:ext cx="10507394" cy="494619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周以后的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早产（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安宝说明书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周以后）</a:t>
            </a:r>
            <a:endParaRPr lang="en-US" altLang="zh-CN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依据情况调整给药频次，观察心率、主诉、宫缩变化及胎儿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心率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 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注射液：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5%GS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N.S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，滴速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0.05mg∕min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开始直至预期效果。宫缩停止，继续</a:t>
            </a:r>
            <a:r>
              <a:rPr lang="en-US" altLang="zh-CN" sz="1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12-15h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 口服：最初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24h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2h10mg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，此后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4-6h10-20mg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，每日总剂量不超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，每日维持剂量</a:t>
            </a:r>
            <a:r>
              <a:rPr lang="en-US" altLang="zh-CN" sz="1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80-120mg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副作用：心率加快或心动过速，减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量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影响血糖、血钾，警惕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肺水肿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禁忌：心脏病、糖尿病控制不满意，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甲亢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4337"/>
            <a:ext cx="10257282" cy="119241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吲哚美辛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484" y="1142984"/>
            <a:ext cx="10360699" cy="52149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</a:pPr>
            <a:r>
              <a:rPr lang="zh-CN" altLang="en-US" sz="2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前列腺素合成酶抑制剂，使前列腺素水平下降，从而抑制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宫缩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周前（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持续超过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周后（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口服和阴道或直肠给药，用法：首剂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50~100mg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25mg  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q6h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，维持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：母体恶心、胃酸反流，活动性溃疡出血。孕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周后胎儿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动脉导管提前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关闭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周后用药，监测羊水量及胎儿动脉导管</a:t>
            </a:r>
            <a:r>
              <a:rPr lang="zh-CN" altLang="en-US" sz="2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宽度</a:t>
            </a:r>
            <a:endParaRPr lang="en-US" altLang="zh-CN" sz="2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也可治疗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羊水过多</a:t>
            </a:r>
            <a:endParaRPr lang="en-US" altLang="zh-CN" sz="22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禁忌：血小板功能不全，出血性疾病、肝功能不全、活动性胃十二指肠溃疡、对阿司匹林过敏的哮喘病史患者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9210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阿托西班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91247"/>
            <a:ext cx="9327410" cy="46755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缩宫素受体拮抗剂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</a:t>
            </a: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足周，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副作用轻微，一般不需特殊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英国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NICE 2022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年更新早产防治指南，对硝苯地平有禁忌证，使用本药</a:t>
            </a:r>
          </a:p>
          <a:p>
            <a:endParaRPr lang="zh-CN" altLang="en-US" sz="2000" dirty="0"/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649069"/>
              </p:ext>
            </p:extLst>
          </p:nvPr>
        </p:nvGraphicFramePr>
        <p:xfrm>
          <a:off x="1487488" y="3000373"/>
          <a:ext cx="9505056" cy="1806575"/>
        </p:xfrm>
        <a:graphic>
          <a:graphicData uri="http://schemas.openxmlformats.org/drawingml/2006/table">
            <a:tbl>
              <a:tblPr/>
              <a:tblGrid>
                <a:gridCol w="14405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510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78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44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029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阶段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给药方案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剂量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速率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持续时间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63525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0.9ml 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静脉注射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6.75 mg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推注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 min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8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18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24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8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最长为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45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74306" y="4969715"/>
            <a:ext cx="78581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治疗时间不应超过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，总剂量最好不超过</a:t>
            </a: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330mg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重复治疗，应开始单剂量推注，随后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静脉滴注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可重复使用，但是多次重复（达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次）临床经验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有限</a:t>
            </a:r>
            <a:endParaRPr lang="en-US" altLang="zh-CN" sz="2000" dirty="0"/>
          </a:p>
          <a:p>
            <a:endParaRPr lang="en-US" altLang="zh-CN" sz="2000" dirty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8610" y="-45007"/>
            <a:ext cx="10306148" cy="119886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610" y="740251"/>
            <a:ext cx="7006688" cy="4351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Notched Right Arrow 6"/>
          <p:cNvSpPr/>
          <p:nvPr/>
        </p:nvSpPr>
        <p:spPr>
          <a:xfrm>
            <a:off x="7169785" y="2943861"/>
            <a:ext cx="610870" cy="342265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Snip Diagonal Corner Rectangle 7"/>
          <p:cNvSpPr/>
          <p:nvPr/>
        </p:nvSpPr>
        <p:spPr>
          <a:xfrm>
            <a:off x="8409940" y="1592262"/>
            <a:ext cx="3152097" cy="338527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给予硫酸镁注射液超过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5-7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天会导致钙水平降低和发育中的婴儿或胎儿骨骼问题，包括骨质变薄、骨质疏松、骨脆性增加。最短时间的治疗对婴儿的影响目前还</a:t>
            </a:r>
            <a:r>
              <a:rPr lang="zh-CN" altLang="en-US" sz="20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不确定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78830" y="2829561"/>
            <a:ext cx="816610" cy="32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6" name="Elbow Connector 5"/>
          <p:cNvCxnSpPr/>
          <p:nvPr/>
        </p:nvCxnSpPr>
        <p:spPr>
          <a:xfrm>
            <a:off x="763270" y="2750185"/>
            <a:ext cx="3401060" cy="331470"/>
          </a:xfrm>
          <a:prstGeom prst="bentConnector3">
            <a:avLst>
              <a:gd name="adj1" fmla="val 50019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8935721" y="1631951"/>
            <a:ext cx="1160145" cy="361315"/>
          </a:xfrm>
          <a:prstGeom prst="bentConnector3">
            <a:avLst>
              <a:gd name="adj1" fmla="val 50027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906984" y="4677984"/>
            <a:ext cx="6240145" cy="0"/>
          </a:xfrm>
          <a:prstGeom prst="line">
            <a:avLst/>
          </a:prstGeom>
          <a:ln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23593" y="5522612"/>
            <a:ext cx="9034326" cy="9277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由于已暴露婴儿发生骨骼的改变，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不推荐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继续使用硫酸镁来治疗早产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434845" cy="114766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58994"/>
            <a:ext cx="10515600" cy="4351338"/>
          </a:xfrm>
        </p:spPr>
        <p:txBody>
          <a:bodyPr>
            <a:normAutofit fontScale="95000"/>
          </a:bodyPr>
          <a:lstStyle/>
          <a:p>
            <a:pPr marL="285750" indent="-285750">
              <a:lnSpc>
                <a:spcPct val="125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保护胎儿中枢神经系统，降低新生儿脑瘫的发病风险和严重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程度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静脉滴注（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30-60min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1g ∕ 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速度维持至分娩（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不超过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），或不维持给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常见：潮红、出汗、口干等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症状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监测呼吸、膝腱反射、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尿量</a:t>
            </a: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6738942" y="6000768"/>
            <a:ext cx="5791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062302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周，主诉下腹部不规律疼痛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天，少量褐色分泌物。查体，胎心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×20∕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每天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14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治疗内源性孕酮不足引起的疾病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辅助生殖技术中的黄体支持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用法：首剂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，随后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次，直至症状消失</a:t>
            </a: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95802" y="4500570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133740" cy="4390124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天就诊，查体，胎心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乳酸钠林格注射液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盐酸利托君注射液  100mg  sig：静脉滴注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盐酸利托君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禁用于妊娠不足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孕妇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密切监测子宫收缩和不良反应，以确定最佳用量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静脉滴注保持左侧姿势，以减少低血压的风险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糖尿病者慎用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66910" y="2928934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2530" y="4929198"/>
            <a:ext cx="121444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587608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43818"/>
            <a:ext cx="6115056" cy="435133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天就诊，查体胎心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先兆早产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75mg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地塞米松磷酸钠注射液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阿托西班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。使用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方法复杂，不良反应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低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给药方法：①首先负荷量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静脉推注。②高剂量静脉滴注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。③最后低剂量静脉滴注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45h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52530" y="3357562"/>
            <a:ext cx="4929222" cy="369332"/>
          </a:xfrm>
          <a:prstGeom prst="rect">
            <a:avLst/>
          </a:prstGeom>
          <a:ln>
            <a:solidFill>
              <a:srgbClr val="375FB9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  sig 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：静脉推注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7886700" cy="4621459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9944946" cy="462145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一、胎膜早破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足月（满足任一条件）：近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阳性、妊娠期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菌尿、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感染新生儿史、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不详且胎膜早破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≥18h /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体温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≥38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℃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既往妊娠期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阳性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未足月：胎膜早破应尽快用药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095604" y="5929330"/>
            <a:ext cx="106442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中国优生科学学会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：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孕产妇围分娩期预防性使用抗菌药物的专家共识  </a:t>
            </a: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中国药房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2025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，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36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（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2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）</a:t>
            </a:r>
            <a:endParaRPr kumimoji="0" lang="en-US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10302136" cy="462145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二、阴道分娩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孤立性发热若不能排除细菌感染，可疑或确诊羊膜腔感染，经验性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治疗性用药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会阴创伤：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Ⅰ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度裂伤、会阴切开：不建议预防用药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Ⅲ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Ⅳ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度裂伤、阴道壁缝合：单剂头孢唑林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甲硝唑（或头霉素类）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; Ⅳ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度伴肠道污染可延至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48h</a:t>
            </a:r>
            <a:endParaRPr lang="zh-CN" altLang="en-US" sz="23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产后出血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≥1500mL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：单剂头孢唑林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器械辅助分娩无需预防用药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10159260" cy="462145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三、剖宫产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头孢唑林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头孢呋辛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甲硝唑；头孢过敏者用克林霉素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氨基糖苷类（或氨基糖苷类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甲硝唑），低危择期手术可单剂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出血＞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1500ml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或手术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3-6h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：术中追加头孢类，术后每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8h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；若联用甲硝唑（出血多追加，手术长不追加），术后每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6h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，总疗程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≤24h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肠管损伤伴污染（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Ⅲ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类切口）：疗程可延至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体重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≤80kg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BMI≤30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：头孢唑林 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1g /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体重＞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80kg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BMI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＞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：头孢唑林 </a:t>
            </a:r>
            <a:r>
              <a:rPr lang="en-US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2g /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38810" y="5929330"/>
            <a:ext cx="678661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/>
              <a:t>              剖宫产手术专家共识（</a:t>
            </a:r>
            <a:r>
              <a:rPr lang="en-US" altLang="zh-CN" sz="1400" dirty="0" smtClean="0"/>
              <a:t>2023</a:t>
            </a:r>
            <a:r>
              <a:rPr lang="zh-CN" altLang="en-US" sz="1400" dirty="0" smtClean="0"/>
              <a:t>）</a:t>
            </a:r>
            <a:r>
              <a:rPr lang="en-US" altLang="zh-CN" sz="1400" dirty="0" smtClean="0"/>
              <a:t>  </a:t>
            </a:r>
            <a:r>
              <a:rPr lang="zh-CN" altLang="en-US" sz="1400" dirty="0" smtClean="0"/>
              <a:t>中华妇产科杂志 </a:t>
            </a:r>
            <a:r>
              <a:rPr lang="en-US" altLang="zh-CN" sz="1400" dirty="0" smtClean="0"/>
              <a:t>2024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59</a:t>
            </a:r>
            <a:r>
              <a:rPr lang="zh-CN" altLang="en-US" sz="1400" dirty="0" smtClean="0"/>
              <a:t>（</a:t>
            </a:r>
            <a:r>
              <a:rPr lang="en-US" altLang="zh-CN" sz="1400" dirty="0" smtClean="0"/>
              <a:t>1</a:t>
            </a:r>
            <a:r>
              <a:rPr lang="zh-CN" altLang="en-US" sz="1400" dirty="0" smtClean="0"/>
              <a:t>）</a:t>
            </a:r>
            <a:endParaRPr lang="en-US" altLang="zh-CN" sz="1400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9944946" cy="462145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四、特殊情况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糖代谢异常、自身免疫病、贫血：</a:t>
            </a:r>
            <a:r>
              <a:rPr lang="zh-CN" altLang="en-US" sz="2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无需额外增加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抗菌药物剂量、疗程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合并心脏疾病：</a:t>
            </a:r>
            <a:r>
              <a:rPr lang="zh-CN" altLang="en-US" sz="2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无需额外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预防感染性心内膜炎</a:t>
            </a:r>
          </a:p>
          <a:p>
            <a:pPr marL="285750" indent="-285750">
              <a:lnSpc>
                <a:spcPct val="150000"/>
              </a:lnSpc>
              <a:buNone/>
            </a:pPr>
            <a:endParaRPr lang="en-US" altLang="zh-CN" sz="21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五、术后处理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手术部位：浅层感染伴全身症状或深层感染，需用药治疗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未继发子宫内膜炎、血流感染，及时停药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026" y="285729"/>
            <a:ext cx="10472774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产褥感染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85860"/>
            <a:ext cx="10515600" cy="48911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产褥感染：指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分娩及产褥期生殖道受病原体侵袭，引起局部或全身感染，其</a:t>
            </a: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发病率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约为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%</a:t>
            </a:r>
          </a:p>
          <a:p>
            <a:pPr>
              <a:lnSpc>
                <a:spcPct val="150000"/>
              </a:lnSpc>
            </a:pPr>
            <a:endParaRPr lang="en-US" altLang="zh-CN" sz="22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</a:t>
            </a: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发热：指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小时以后的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日内，每日间隔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小时测量体温， 有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次体温达到或超过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en-US" altLang="zh-CN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℃</a:t>
            </a:r>
            <a:endParaRPr lang="en-US" altLang="zh-CN" sz="22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38942" y="5786454"/>
            <a:ext cx="4857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2024.6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4165"/>
            <a:ext cx="10443592" cy="116890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238348" y="1357298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87576" y="276606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原创设计师QQ598969553      _19"/>
          <p:cNvGrpSpPr/>
          <p:nvPr/>
        </p:nvGrpSpPr>
        <p:grpSpPr>
          <a:xfrm>
            <a:off x="2247266" y="4114398"/>
            <a:ext cx="763905" cy="778913"/>
            <a:chOff x="1505114" y="3423761"/>
            <a:chExt cx="589156" cy="599883"/>
          </a:xfrm>
        </p:grpSpPr>
        <p:sp>
          <p:nvSpPr>
            <p:cNvPr id="34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1616378" y="3423761"/>
              <a:ext cx="349698" cy="5917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710306" y="1297306"/>
            <a:ext cx="6957726" cy="10402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产后感染由多种细菌（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需氧、厌氧、支原体与衣原体、淋病奈瑟菌等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）引起，混合感染。</a:t>
            </a:r>
            <a:endParaRPr lang="zh-CN" altLang="en-US" sz="2200" dirty="0"/>
          </a:p>
        </p:txBody>
      </p:sp>
      <p:sp>
        <p:nvSpPr>
          <p:cNvPr id="4" name="文本框 3"/>
          <p:cNvSpPr txBox="1"/>
          <p:nvPr/>
        </p:nvSpPr>
        <p:spPr>
          <a:xfrm>
            <a:off x="3710304" y="2938781"/>
            <a:ext cx="6957728" cy="5324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临床表现：发热，宫体疼痛、异常恶露为主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10304" y="4284981"/>
            <a:ext cx="6886290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感染治疗：抗感染药物，感染灶处理，支持疗法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39008" y="5929330"/>
            <a:ext cx="4357718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2024.6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369813" cy="1124744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73704" y="1124745"/>
            <a:ext cx="7836535" cy="581057"/>
          </a:xfrm>
          <a:prstGeom prst="rect">
            <a:avLst/>
          </a:prstGeom>
          <a:solidFill>
            <a:srgbClr val="375FB9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用药原则：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广谱、足量、有效抗菌药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95472" y="4786322"/>
            <a:ext cx="8062306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/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感染灶处理：对脓肿形成或宫内残留感染组织，积极清除残留物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73704" y="2011204"/>
            <a:ext cx="7836535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留取标本送检。感染部位、基础疾病、发病情况，推测可能病原体，经验性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zh-CN" altLang="en-US" sz="2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依据细菌培养和药敏试验调整抗菌药的种类和剂量，保持有效的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血药浓度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9292"/>
            <a:ext cx="10471334" cy="118838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哺乳期抗菌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原创设计师QQ598969553      _1"/>
          <p:cNvGrpSpPr/>
          <p:nvPr/>
        </p:nvGrpSpPr>
        <p:grpSpPr>
          <a:xfrm>
            <a:off x="1043369" y="2788259"/>
            <a:ext cx="1997711" cy="830997"/>
            <a:chOff x="-195309" y="2693637"/>
            <a:chExt cx="1625600" cy="830997"/>
          </a:xfrm>
        </p:grpSpPr>
        <p:sp>
          <p:nvSpPr>
            <p:cNvPr id="10" name="矩形 9"/>
            <p:cNvSpPr/>
            <p:nvPr/>
          </p:nvSpPr>
          <p:spPr>
            <a:xfrm>
              <a:off x="927738" y="2736943"/>
              <a:ext cx="184731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1600" dirty="0">
                <a:gradFill>
                  <a:gsLst>
                    <a:gs pos="25000">
                      <a:schemeClr val="accent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195309" y="2693637"/>
              <a:ext cx="1625600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推荐青霉素类、头孢菌素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49272" y="3096874"/>
            <a:ext cx="1997711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甲硝唑（乳汁与血药浓度相当）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5301" y="1738192"/>
            <a:ext cx="211865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优选普通速效，避免长效剂型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6701" y="1569733"/>
            <a:ext cx="2345843" cy="11988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克林霉素：慎用，避开乳汁分泌高峰，观察婴儿反应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原创设计师QQ598969553      _5"/>
          <p:cNvGrpSpPr/>
          <p:nvPr/>
        </p:nvGrpSpPr>
        <p:grpSpPr>
          <a:xfrm>
            <a:off x="1545384" y="1654143"/>
            <a:ext cx="878105" cy="878322"/>
            <a:chOff x="701911" y="1144125"/>
            <a:chExt cx="707780" cy="707955"/>
          </a:xfrm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01911" y="1144125"/>
              <a:ext cx="707780" cy="707955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86"/>
            <p:cNvSpPr>
              <a:spLocks noEditPoints="1"/>
            </p:cNvSpPr>
            <p:nvPr/>
          </p:nvSpPr>
          <p:spPr bwMode="auto">
            <a:xfrm>
              <a:off x="834742" y="1318017"/>
              <a:ext cx="457361" cy="371414"/>
            </a:xfrm>
            <a:custGeom>
              <a:avLst/>
              <a:gdLst>
                <a:gd name="T0" fmla="*/ 0 w 63"/>
                <a:gd name="T1" fmla="*/ 1 h 51"/>
                <a:gd name="T2" fmla="*/ 15 w 63"/>
                <a:gd name="T3" fmla="*/ 1 h 51"/>
                <a:gd name="T4" fmla="*/ 15 w 63"/>
                <a:gd name="T5" fmla="*/ 49 h 51"/>
                <a:gd name="T6" fmla="*/ 0 w 63"/>
                <a:gd name="T7" fmla="*/ 49 h 51"/>
                <a:gd name="T8" fmla="*/ 0 w 63"/>
                <a:gd name="T9" fmla="*/ 1 h 51"/>
                <a:gd name="T10" fmla="*/ 33 w 63"/>
                <a:gd name="T11" fmla="*/ 5 h 51"/>
                <a:gd name="T12" fmla="*/ 48 w 63"/>
                <a:gd name="T13" fmla="*/ 0 h 51"/>
                <a:gd name="T14" fmla="*/ 63 w 63"/>
                <a:gd name="T15" fmla="*/ 46 h 51"/>
                <a:gd name="T16" fmla="*/ 49 w 63"/>
                <a:gd name="T17" fmla="*/ 51 h 51"/>
                <a:gd name="T18" fmla="*/ 33 w 63"/>
                <a:gd name="T19" fmla="*/ 5 h 51"/>
                <a:gd name="T20" fmla="*/ 51 w 63"/>
                <a:gd name="T21" fmla="*/ 32 h 51"/>
                <a:gd name="T22" fmla="*/ 48 w 63"/>
                <a:gd name="T23" fmla="*/ 39 h 51"/>
                <a:gd name="T24" fmla="*/ 54 w 63"/>
                <a:gd name="T25" fmla="*/ 42 h 51"/>
                <a:gd name="T26" fmla="*/ 57 w 63"/>
                <a:gd name="T27" fmla="*/ 35 h 51"/>
                <a:gd name="T28" fmla="*/ 51 w 63"/>
                <a:gd name="T29" fmla="*/ 32 h 51"/>
                <a:gd name="T30" fmla="*/ 39 w 63"/>
                <a:gd name="T31" fmla="*/ 15 h 51"/>
                <a:gd name="T32" fmla="*/ 41 w 63"/>
                <a:gd name="T33" fmla="*/ 19 h 51"/>
                <a:gd name="T34" fmla="*/ 51 w 63"/>
                <a:gd name="T35" fmla="*/ 15 h 51"/>
                <a:gd name="T36" fmla="*/ 50 w 63"/>
                <a:gd name="T37" fmla="*/ 12 h 51"/>
                <a:gd name="T38" fmla="*/ 39 w 63"/>
                <a:gd name="T39" fmla="*/ 15 h 51"/>
                <a:gd name="T40" fmla="*/ 37 w 63"/>
                <a:gd name="T41" fmla="*/ 8 h 51"/>
                <a:gd name="T42" fmla="*/ 38 w 63"/>
                <a:gd name="T43" fmla="*/ 12 h 51"/>
                <a:gd name="T44" fmla="*/ 49 w 63"/>
                <a:gd name="T45" fmla="*/ 8 h 51"/>
                <a:gd name="T46" fmla="*/ 47 w 63"/>
                <a:gd name="T47" fmla="*/ 5 h 51"/>
                <a:gd name="T48" fmla="*/ 37 w 63"/>
                <a:gd name="T49" fmla="*/ 8 h 51"/>
                <a:gd name="T50" fmla="*/ 17 w 63"/>
                <a:gd name="T51" fmla="*/ 1 h 51"/>
                <a:gd name="T52" fmla="*/ 32 w 63"/>
                <a:gd name="T53" fmla="*/ 1 h 51"/>
                <a:gd name="T54" fmla="*/ 32 w 63"/>
                <a:gd name="T55" fmla="*/ 49 h 51"/>
                <a:gd name="T56" fmla="*/ 17 w 63"/>
                <a:gd name="T57" fmla="*/ 49 h 51"/>
                <a:gd name="T58" fmla="*/ 17 w 63"/>
                <a:gd name="T59" fmla="*/ 1 h 51"/>
                <a:gd name="T60" fmla="*/ 25 w 63"/>
                <a:gd name="T61" fmla="*/ 32 h 51"/>
                <a:gd name="T62" fmla="*/ 20 w 63"/>
                <a:gd name="T63" fmla="*/ 38 h 51"/>
                <a:gd name="T64" fmla="*/ 25 w 63"/>
                <a:gd name="T65" fmla="*/ 43 h 51"/>
                <a:gd name="T66" fmla="*/ 30 w 63"/>
                <a:gd name="T67" fmla="*/ 38 h 51"/>
                <a:gd name="T68" fmla="*/ 25 w 63"/>
                <a:gd name="T69" fmla="*/ 32 h 51"/>
                <a:gd name="T70" fmla="*/ 19 w 63"/>
                <a:gd name="T71" fmla="*/ 13 h 51"/>
                <a:gd name="T72" fmla="*/ 19 w 63"/>
                <a:gd name="T73" fmla="*/ 17 h 51"/>
                <a:gd name="T74" fmla="*/ 30 w 63"/>
                <a:gd name="T75" fmla="*/ 17 h 51"/>
                <a:gd name="T76" fmla="*/ 30 w 63"/>
                <a:gd name="T77" fmla="*/ 13 h 51"/>
                <a:gd name="T78" fmla="*/ 19 w 63"/>
                <a:gd name="T79" fmla="*/ 13 h 51"/>
                <a:gd name="T80" fmla="*/ 19 w 63"/>
                <a:gd name="T81" fmla="*/ 6 h 51"/>
                <a:gd name="T82" fmla="*/ 19 w 63"/>
                <a:gd name="T83" fmla="*/ 9 h 51"/>
                <a:gd name="T84" fmla="*/ 30 w 63"/>
                <a:gd name="T85" fmla="*/ 9 h 51"/>
                <a:gd name="T86" fmla="*/ 30 w 63"/>
                <a:gd name="T87" fmla="*/ 6 h 51"/>
                <a:gd name="T88" fmla="*/ 19 w 63"/>
                <a:gd name="T89" fmla="*/ 6 h 51"/>
                <a:gd name="T90" fmla="*/ 7 w 63"/>
                <a:gd name="T91" fmla="*/ 32 h 51"/>
                <a:gd name="T92" fmla="*/ 2 w 63"/>
                <a:gd name="T93" fmla="*/ 38 h 51"/>
                <a:gd name="T94" fmla="*/ 7 w 63"/>
                <a:gd name="T95" fmla="*/ 43 h 51"/>
                <a:gd name="T96" fmla="*/ 12 w 63"/>
                <a:gd name="T97" fmla="*/ 38 h 51"/>
                <a:gd name="T98" fmla="*/ 7 w 63"/>
                <a:gd name="T99" fmla="*/ 32 h 51"/>
                <a:gd name="T100" fmla="*/ 2 w 63"/>
                <a:gd name="T101" fmla="*/ 13 h 51"/>
                <a:gd name="T102" fmla="*/ 2 w 63"/>
                <a:gd name="T103" fmla="*/ 17 h 51"/>
                <a:gd name="T104" fmla="*/ 13 w 63"/>
                <a:gd name="T105" fmla="*/ 17 h 51"/>
                <a:gd name="T106" fmla="*/ 13 w 63"/>
                <a:gd name="T107" fmla="*/ 13 h 51"/>
                <a:gd name="T108" fmla="*/ 2 w 63"/>
                <a:gd name="T109" fmla="*/ 13 h 51"/>
                <a:gd name="T110" fmla="*/ 2 w 63"/>
                <a:gd name="T111" fmla="*/ 6 h 51"/>
                <a:gd name="T112" fmla="*/ 2 w 63"/>
                <a:gd name="T113" fmla="*/ 9 h 51"/>
                <a:gd name="T114" fmla="*/ 13 w 63"/>
                <a:gd name="T115" fmla="*/ 9 h 51"/>
                <a:gd name="T116" fmla="*/ 13 w 63"/>
                <a:gd name="T117" fmla="*/ 6 h 51"/>
                <a:gd name="T118" fmla="*/ 2 w 63"/>
                <a:gd name="T1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51">
                  <a:moveTo>
                    <a:pt x="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3" y="5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51" y="32"/>
                  </a:moveTo>
                  <a:cubicBezTo>
                    <a:pt x="48" y="33"/>
                    <a:pt x="47" y="36"/>
                    <a:pt x="48" y="39"/>
                  </a:cubicBezTo>
                  <a:cubicBezTo>
                    <a:pt x="48" y="41"/>
                    <a:pt x="51" y="43"/>
                    <a:pt x="54" y="42"/>
                  </a:cubicBezTo>
                  <a:cubicBezTo>
                    <a:pt x="57" y="41"/>
                    <a:pt x="58" y="38"/>
                    <a:pt x="57" y="35"/>
                  </a:cubicBezTo>
                  <a:cubicBezTo>
                    <a:pt x="56" y="33"/>
                    <a:pt x="53" y="31"/>
                    <a:pt x="51" y="32"/>
                  </a:cubicBezTo>
                  <a:close/>
                  <a:moveTo>
                    <a:pt x="39" y="15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39" y="15"/>
                    <a:pt x="39" y="15"/>
                    <a:pt x="39" y="15"/>
                  </a:cubicBezTo>
                  <a:close/>
                  <a:moveTo>
                    <a:pt x="37" y="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17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1"/>
                    <a:pt x="17" y="1"/>
                    <a:pt x="17" y="1"/>
                  </a:cubicBezTo>
                  <a:close/>
                  <a:moveTo>
                    <a:pt x="25" y="32"/>
                  </a:moveTo>
                  <a:cubicBezTo>
                    <a:pt x="22" y="32"/>
                    <a:pt x="20" y="35"/>
                    <a:pt x="20" y="38"/>
                  </a:cubicBezTo>
                  <a:cubicBezTo>
                    <a:pt x="20" y="40"/>
                    <a:pt x="22" y="43"/>
                    <a:pt x="25" y="43"/>
                  </a:cubicBezTo>
                  <a:cubicBezTo>
                    <a:pt x="28" y="43"/>
                    <a:pt x="30" y="40"/>
                    <a:pt x="30" y="38"/>
                  </a:cubicBezTo>
                  <a:cubicBezTo>
                    <a:pt x="30" y="35"/>
                    <a:pt x="28" y="32"/>
                    <a:pt x="25" y="32"/>
                  </a:cubicBezTo>
                  <a:close/>
                  <a:moveTo>
                    <a:pt x="19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7" y="32"/>
                  </a:moveTo>
                  <a:cubicBezTo>
                    <a:pt x="4" y="32"/>
                    <a:pt x="2" y="35"/>
                    <a:pt x="2" y="38"/>
                  </a:cubicBezTo>
                  <a:cubicBezTo>
                    <a:pt x="2" y="40"/>
                    <a:pt x="4" y="43"/>
                    <a:pt x="7" y="43"/>
                  </a:cubicBezTo>
                  <a:cubicBezTo>
                    <a:pt x="10" y="43"/>
                    <a:pt x="12" y="40"/>
                    <a:pt x="12" y="38"/>
                  </a:cubicBezTo>
                  <a:cubicBezTo>
                    <a:pt x="12" y="35"/>
                    <a:pt x="10" y="32"/>
                    <a:pt x="7" y="32"/>
                  </a:cubicBezTo>
                  <a:close/>
                  <a:moveTo>
                    <a:pt x="2" y="13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2" y="6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原创设计师QQ598969553      _6"/>
          <p:cNvGrpSpPr/>
          <p:nvPr/>
        </p:nvGrpSpPr>
        <p:grpSpPr>
          <a:xfrm>
            <a:off x="4164127" y="2941172"/>
            <a:ext cx="878105" cy="878322"/>
            <a:chOff x="3275856" y="2948538"/>
            <a:chExt cx="878105" cy="878322"/>
          </a:xfrm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3275856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626"/>
            <p:cNvSpPr>
              <a:spLocks noEditPoints="1"/>
            </p:cNvSpPr>
            <p:nvPr/>
          </p:nvSpPr>
          <p:spPr bwMode="auto">
            <a:xfrm>
              <a:off x="3507714" y="3149894"/>
              <a:ext cx="414388" cy="472707"/>
            </a:xfrm>
            <a:custGeom>
              <a:avLst/>
              <a:gdLst>
                <a:gd name="T0" fmla="*/ 38 w 57"/>
                <a:gd name="T1" fmla="*/ 4 h 65"/>
                <a:gd name="T2" fmla="*/ 46 w 57"/>
                <a:gd name="T3" fmla="*/ 37 h 65"/>
                <a:gd name="T4" fmla="*/ 41 w 57"/>
                <a:gd name="T5" fmla="*/ 9 h 65"/>
                <a:gd name="T6" fmla="*/ 8 w 57"/>
                <a:gd name="T7" fmla="*/ 12 h 65"/>
                <a:gd name="T8" fmla="*/ 3 w 57"/>
                <a:gd name="T9" fmla="*/ 12 h 65"/>
                <a:gd name="T10" fmla="*/ 8 w 57"/>
                <a:gd name="T11" fmla="*/ 56 h 65"/>
                <a:gd name="T12" fmla="*/ 8 w 57"/>
                <a:gd name="T13" fmla="*/ 60 h 65"/>
                <a:gd name="T14" fmla="*/ 0 w 57"/>
                <a:gd name="T15" fmla="*/ 12 h 65"/>
                <a:gd name="T16" fmla="*/ 8 w 57"/>
                <a:gd name="T17" fmla="*/ 0 h 65"/>
                <a:gd name="T18" fmla="*/ 33 w 57"/>
                <a:gd name="T19" fmla="*/ 42 h 65"/>
                <a:gd name="T20" fmla="*/ 33 w 57"/>
                <a:gd name="T21" fmla="*/ 64 h 65"/>
                <a:gd name="T22" fmla="*/ 54 w 57"/>
                <a:gd name="T23" fmla="*/ 65 h 65"/>
                <a:gd name="T24" fmla="*/ 57 w 57"/>
                <a:gd name="T25" fmla="*/ 44 h 65"/>
                <a:gd name="T26" fmla="*/ 54 w 57"/>
                <a:gd name="T27" fmla="*/ 41 h 65"/>
                <a:gd name="T28" fmla="*/ 16 w 57"/>
                <a:gd name="T29" fmla="*/ 46 h 65"/>
                <a:gd name="T30" fmla="*/ 30 w 57"/>
                <a:gd name="T31" fmla="*/ 39 h 65"/>
                <a:gd name="T32" fmla="*/ 33 w 57"/>
                <a:gd name="T33" fmla="*/ 37 h 65"/>
                <a:gd name="T34" fmla="*/ 30 w 57"/>
                <a:gd name="T35" fmla="*/ 39 h 65"/>
                <a:gd name="T36" fmla="*/ 7 w 57"/>
                <a:gd name="T37" fmla="*/ 45 h 65"/>
                <a:gd name="T38" fmla="*/ 8 w 57"/>
                <a:gd name="T39" fmla="*/ 51 h 65"/>
                <a:gd name="T40" fmla="*/ 14 w 57"/>
                <a:gd name="T41" fmla="*/ 50 h 65"/>
                <a:gd name="T42" fmla="*/ 13 w 57"/>
                <a:gd name="T43" fmla="*/ 44 h 65"/>
                <a:gd name="T44" fmla="*/ 9 w 57"/>
                <a:gd name="T45" fmla="*/ 45 h 65"/>
                <a:gd name="T46" fmla="*/ 13 w 57"/>
                <a:gd name="T47" fmla="*/ 45 h 65"/>
                <a:gd name="T48" fmla="*/ 7 w 57"/>
                <a:gd name="T49" fmla="*/ 35 h 65"/>
                <a:gd name="T50" fmla="*/ 8 w 57"/>
                <a:gd name="T51" fmla="*/ 42 h 65"/>
                <a:gd name="T52" fmla="*/ 14 w 57"/>
                <a:gd name="T53" fmla="*/ 41 h 65"/>
                <a:gd name="T54" fmla="*/ 13 w 57"/>
                <a:gd name="T55" fmla="*/ 34 h 65"/>
                <a:gd name="T56" fmla="*/ 9 w 57"/>
                <a:gd name="T57" fmla="*/ 36 h 65"/>
                <a:gd name="T58" fmla="*/ 13 w 57"/>
                <a:gd name="T59" fmla="*/ 36 h 65"/>
                <a:gd name="T60" fmla="*/ 36 w 57"/>
                <a:gd name="T61" fmla="*/ 29 h 65"/>
                <a:gd name="T62" fmla="*/ 8 w 57"/>
                <a:gd name="T63" fmla="*/ 24 h 65"/>
                <a:gd name="T64" fmla="*/ 7 w 57"/>
                <a:gd name="T65" fmla="*/ 31 h 65"/>
                <a:gd name="T66" fmla="*/ 13 w 57"/>
                <a:gd name="T67" fmla="*/ 32 h 65"/>
                <a:gd name="T68" fmla="*/ 14 w 57"/>
                <a:gd name="T69" fmla="*/ 25 h 65"/>
                <a:gd name="T70" fmla="*/ 8 w 57"/>
                <a:gd name="T71" fmla="*/ 24 h 65"/>
                <a:gd name="T72" fmla="*/ 9 w 57"/>
                <a:gd name="T73" fmla="*/ 30 h 65"/>
                <a:gd name="T74" fmla="*/ 16 w 57"/>
                <a:gd name="T75" fmla="*/ 18 h 65"/>
                <a:gd name="T76" fmla="*/ 36 w 57"/>
                <a:gd name="T77" fmla="*/ 18 h 65"/>
                <a:gd name="T78" fmla="*/ 7 w 57"/>
                <a:gd name="T79" fmla="*/ 15 h 65"/>
                <a:gd name="T80" fmla="*/ 7 w 57"/>
                <a:gd name="T81" fmla="*/ 23 h 65"/>
                <a:gd name="T82" fmla="*/ 14 w 57"/>
                <a:gd name="T83" fmla="*/ 23 h 65"/>
                <a:gd name="T84" fmla="*/ 14 w 57"/>
                <a:gd name="T85" fmla="*/ 15 h 65"/>
                <a:gd name="T86" fmla="*/ 13 w 57"/>
                <a:gd name="T87" fmla="*/ 17 h 65"/>
                <a:gd name="T88" fmla="*/ 13 w 57"/>
                <a:gd name="T89" fmla="*/ 21 h 65"/>
                <a:gd name="T90" fmla="*/ 42 w 57"/>
                <a:gd name="T91" fmla="*/ 63 h 65"/>
                <a:gd name="T92" fmla="*/ 55 w 57"/>
                <a:gd name="T93" fmla="*/ 46 h 65"/>
                <a:gd name="T94" fmla="*/ 43 w 57"/>
                <a:gd name="T95" fmla="*/ 57 h 65"/>
                <a:gd name="T96" fmla="*/ 34 w 57"/>
                <a:gd name="T9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65">
                  <a:moveTo>
                    <a:pt x="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5" y="8"/>
                    <a:pt x="46" y="10"/>
                    <a:pt x="46" y="1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8"/>
                    <a:pt x="39" y="8"/>
                    <a:pt x="38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6" y="56"/>
                    <a:pt x="7" y="56"/>
                    <a:pt x="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6" y="60"/>
                    <a:pt x="4" y="59"/>
                    <a:pt x="2" y="58"/>
                  </a:cubicBezTo>
                  <a:cubicBezTo>
                    <a:pt x="1" y="56"/>
                    <a:pt x="0" y="54"/>
                    <a:pt x="0" y="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4" y="5"/>
                    <a:pt x="5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54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2"/>
                  </a:cubicBezTo>
                  <a:cubicBezTo>
                    <a:pt x="32" y="42"/>
                    <a:pt x="32" y="43"/>
                    <a:pt x="32" y="4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5" y="65"/>
                    <a:pt x="56" y="65"/>
                    <a:pt x="56" y="64"/>
                  </a:cubicBezTo>
                  <a:cubicBezTo>
                    <a:pt x="57" y="64"/>
                    <a:pt x="57" y="63"/>
                    <a:pt x="57" y="6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3"/>
                    <a:pt x="57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5" y="41"/>
                    <a:pt x="54" y="41"/>
                  </a:cubicBezTo>
                  <a:close/>
                  <a:moveTo>
                    <a:pt x="28" y="48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8"/>
                    <a:pt x="32" y="37"/>
                    <a:pt x="33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8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8" y="44"/>
                    <a:pt x="8" y="44"/>
                    <a:pt x="8" y="44"/>
                  </a:cubicBezTo>
                  <a:close/>
                  <a:moveTo>
                    <a:pt x="13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5"/>
                    <a:pt x="13" y="45"/>
                    <a:pt x="13" y="45"/>
                  </a:cubicBezTo>
                  <a:close/>
                  <a:moveTo>
                    <a:pt x="8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13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6" y="27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13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6" y="18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3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4" y="53"/>
                  </a:move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4" y="64"/>
                    <a:pt x="45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5"/>
                    <a:pt x="55" y="43"/>
                    <a:pt x="54" y="43"/>
                  </a:cubicBezTo>
                  <a:cubicBezTo>
                    <a:pt x="53" y="42"/>
                    <a:pt x="51" y="43"/>
                    <a:pt x="50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49"/>
                    <a:pt x="36" y="49"/>
                    <a:pt x="35" y="50"/>
                  </a:cubicBezTo>
                  <a:cubicBezTo>
                    <a:pt x="34" y="51"/>
                    <a:pt x="34" y="52"/>
                    <a:pt x="3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原创设计师QQ598969553      _7"/>
          <p:cNvGrpSpPr/>
          <p:nvPr/>
        </p:nvGrpSpPr>
        <p:grpSpPr>
          <a:xfrm>
            <a:off x="6528048" y="1698884"/>
            <a:ext cx="878105" cy="878322"/>
            <a:chOff x="5004048" y="1439736"/>
            <a:chExt cx="878105" cy="878322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5004048" y="1439736"/>
              <a:ext cx="878105" cy="878322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05"/>
            <p:cNvSpPr>
              <a:spLocks noEditPoints="1"/>
            </p:cNvSpPr>
            <p:nvPr/>
          </p:nvSpPr>
          <p:spPr bwMode="auto">
            <a:xfrm>
              <a:off x="5237915" y="1623903"/>
              <a:ext cx="486213" cy="464267"/>
            </a:xfrm>
            <a:custGeom>
              <a:avLst/>
              <a:gdLst>
                <a:gd name="T0" fmla="*/ 6 w 61"/>
                <a:gd name="T1" fmla="*/ 8 h 53"/>
                <a:gd name="T2" fmla="*/ 26 w 61"/>
                <a:gd name="T3" fmla="*/ 8 h 53"/>
                <a:gd name="T4" fmla="*/ 12 w 61"/>
                <a:gd name="T5" fmla="*/ 14 h 53"/>
                <a:gd name="T6" fmla="*/ 7 w 61"/>
                <a:gd name="T7" fmla="*/ 14 h 53"/>
                <a:gd name="T8" fmla="*/ 7 w 61"/>
                <a:gd name="T9" fmla="*/ 39 h 53"/>
                <a:gd name="T10" fmla="*/ 42 w 61"/>
                <a:gd name="T11" fmla="*/ 39 h 53"/>
                <a:gd name="T12" fmla="*/ 42 w 61"/>
                <a:gd name="T13" fmla="*/ 32 h 53"/>
                <a:gd name="T14" fmla="*/ 49 w 61"/>
                <a:gd name="T15" fmla="*/ 29 h 53"/>
                <a:gd name="T16" fmla="*/ 49 w 61"/>
                <a:gd name="T17" fmla="*/ 40 h 53"/>
                <a:gd name="T18" fmla="*/ 44 w 61"/>
                <a:gd name="T19" fmla="*/ 45 h 53"/>
                <a:gd name="T20" fmla="*/ 32 w 61"/>
                <a:gd name="T21" fmla="*/ 45 h 53"/>
                <a:gd name="T22" fmla="*/ 32 w 61"/>
                <a:gd name="T23" fmla="*/ 50 h 53"/>
                <a:gd name="T24" fmla="*/ 43 w 61"/>
                <a:gd name="T25" fmla="*/ 50 h 53"/>
                <a:gd name="T26" fmla="*/ 43 w 61"/>
                <a:gd name="T27" fmla="*/ 53 h 53"/>
                <a:gd name="T28" fmla="*/ 8 w 61"/>
                <a:gd name="T29" fmla="*/ 53 h 53"/>
                <a:gd name="T30" fmla="*/ 8 w 61"/>
                <a:gd name="T31" fmla="*/ 50 h 53"/>
                <a:gd name="T32" fmla="*/ 18 w 61"/>
                <a:gd name="T33" fmla="*/ 50 h 53"/>
                <a:gd name="T34" fmla="*/ 18 w 61"/>
                <a:gd name="T35" fmla="*/ 45 h 53"/>
                <a:gd name="T36" fmla="*/ 6 w 61"/>
                <a:gd name="T37" fmla="*/ 45 h 53"/>
                <a:gd name="T38" fmla="*/ 0 w 61"/>
                <a:gd name="T39" fmla="*/ 40 h 53"/>
                <a:gd name="T40" fmla="*/ 0 w 61"/>
                <a:gd name="T41" fmla="*/ 13 h 53"/>
                <a:gd name="T42" fmla="*/ 6 w 61"/>
                <a:gd name="T43" fmla="*/ 8 h 53"/>
                <a:gd name="T44" fmla="*/ 53 w 61"/>
                <a:gd name="T45" fmla="*/ 0 h 53"/>
                <a:gd name="T46" fmla="*/ 22 w 61"/>
                <a:gd name="T47" fmla="*/ 11 h 53"/>
                <a:gd name="T48" fmla="*/ 37 w 61"/>
                <a:gd name="T49" fmla="*/ 14 h 53"/>
                <a:gd name="T50" fmla="*/ 37 w 61"/>
                <a:gd name="T51" fmla="*/ 14 h 53"/>
                <a:gd name="T52" fmla="*/ 41 w 61"/>
                <a:gd name="T53" fmla="*/ 15 h 53"/>
                <a:gd name="T54" fmla="*/ 41 w 61"/>
                <a:gd name="T55" fmla="*/ 15 h 53"/>
                <a:gd name="T56" fmla="*/ 53 w 61"/>
                <a:gd name="T57" fmla="*/ 0 h 53"/>
                <a:gd name="T58" fmla="*/ 55 w 61"/>
                <a:gd name="T59" fmla="*/ 1 h 53"/>
                <a:gd name="T60" fmla="*/ 42 w 61"/>
                <a:gd name="T61" fmla="*/ 16 h 53"/>
                <a:gd name="T62" fmla="*/ 41 w 61"/>
                <a:gd name="T63" fmla="*/ 17 h 53"/>
                <a:gd name="T64" fmla="*/ 21 w 61"/>
                <a:gd name="T65" fmla="*/ 14 h 53"/>
                <a:gd name="T66" fmla="*/ 22 w 61"/>
                <a:gd name="T67" fmla="*/ 15 h 53"/>
                <a:gd name="T68" fmla="*/ 27 w 61"/>
                <a:gd name="T69" fmla="*/ 31 h 53"/>
                <a:gd name="T70" fmla="*/ 28 w 61"/>
                <a:gd name="T71" fmla="*/ 32 h 53"/>
                <a:gd name="T72" fmla="*/ 33 w 61"/>
                <a:gd name="T73" fmla="*/ 23 h 53"/>
                <a:gd name="T74" fmla="*/ 34 w 61"/>
                <a:gd name="T75" fmla="*/ 22 h 53"/>
                <a:gd name="T76" fmla="*/ 34 w 61"/>
                <a:gd name="T77" fmla="*/ 22 h 53"/>
                <a:gd name="T78" fmla="*/ 35 w 61"/>
                <a:gd name="T79" fmla="*/ 24 h 53"/>
                <a:gd name="T80" fmla="*/ 30 w 61"/>
                <a:gd name="T81" fmla="*/ 33 h 53"/>
                <a:gd name="T82" fmla="*/ 32 w 61"/>
                <a:gd name="T83" fmla="*/ 33 h 53"/>
                <a:gd name="T84" fmla="*/ 59 w 61"/>
                <a:gd name="T85" fmla="*/ 23 h 53"/>
                <a:gd name="T86" fmla="*/ 60 w 61"/>
                <a:gd name="T87" fmla="*/ 22 h 53"/>
                <a:gd name="T88" fmla="*/ 50 w 61"/>
                <a:gd name="T89" fmla="*/ 18 h 53"/>
                <a:gd name="T90" fmla="*/ 50 w 61"/>
                <a:gd name="T91" fmla="*/ 16 h 53"/>
                <a:gd name="T92" fmla="*/ 50 w 61"/>
                <a:gd name="T93" fmla="*/ 16 h 53"/>
                <a:gd name="T94" fmla="*/ 51 w 61"/>
                <a:gd name="T95" fmla="*/ 16 h 53"/>
                <a:gd name="T96" fmla="*/ 61 w 61"/>
                <a:gd name="T97" fmla="*/ 20 h 53"/>
                <a:gd name="T98" fmla="*/ 61 w 61"/>
                <a:gd name="T99" fmla="*/ 18 h 53"/>
                <a:gd name="T100" fmla="*/ 55 w 61"/>
                <a:gd name="T101" fmla="*/ 3 h 53"/>
                <a:gd name="T102" fmla="*/ 55 w 61"/>
                <a:gd name="T103" fmla="*/ 1 h 53"/>
                <a:gd name="T104" fmla="*/ 43 w 61"/>
                <a:gd name="T105" fmla="*/ 42 h 53"/>
                <a:gd name="T106" fmla="*/ 41 w 61"/>
                <a:gd name="T107" fmla="*/ 43 h 53"/>
                <a:gd name="T108" fmla="*/ 43 w 61"/>
                <a:gd name="T109" fmla="*/ 45 h 53"/>
                <a:gd name="T110" fmla="*/ 44 w 61"/>
                <a:gd name="T111" fmla="*/ 43 h 53"/>
                <a:gd name="T112" fmla="*/ 43 w 61"/>
                <a:gd name="T11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53">
                  <a:moveTo>
                    <a:pt x="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7" y="45"/>
                    <a:pt x="4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3"/>
                    <a:pt x="0" y="4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8"/>
                    <a:pt x="6" y="8"/>
                  </a:cubicBezTo>
                  <a:close/>
                  <a:moveTo>
                    <a:pt x="53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5" y="1"/>
                  </a:moveTo>
                  <a:cubicBezTo>
                    <a:pt x="51" y="6"/>
                    <a:pt x="46" y="11"/>
                    <a:pt x="42" y="16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8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3"/>
                    <a:pt x="35" y="2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6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19"/>
                    <a:pt x="61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1"/>
                  </a:cubicBezTo>
                  <a:close/>
                  <a:moveTo>
                    <a:pt x="43" y="42"/>
                  </a:moveTo>
                  <a:cubicBezTo>
                    <a:pt x="42" y="42"/>
                    <a:pt x="41" y="43"/>
                    <a:pt x="41" y="43"/>
                  </a:cubicBezTo>
                  <a:cubicBezTo>
                    <a:pt x="41" y="44"/>
                    <a:pt x="42" y="45"/>
                    <a:pt x="43" y="45"/>
                  </a:cubicBezTo>
                  <a:cubicBezTo>
                    <a:pt x="43" y="45"/>
                    <a:pt x="44" y="44"/>
                    <a:pt x="44" y="43"/>
                  </a:cubicBezTo>
                  <a:cubicBezTo>
                    <a:pt x="44" y="43"/>
                    <a:pt x="43" y="42"/>
                    <a:pt x="43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原创设计师QQ598969553      _8"/>
          <p:cNvGrpSpPr/>
          <p:nvPr/>
        </p:nvGrpSpPr>
        <p:grpSpPr>
          <a:xfrm>
            <a:off x="9480376" y="2959165"/>
            <a:ext cx="878105" cy="878322"/>
            <a:chOff x="7089054" y="2948538"/>
            <a:chExt cx="878105" cy="878322"/>
          </a:xfrm>
        </p:grpSpPr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7089054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628"/>
            <p:cNvSpPr>
              <a:spLocks noEditPoints="1"/>
            </p:cNvSpPr>
            <p:nvPr/>
          </p:nvSpPr>
          <p:spPr bwMode="auto">
            <a:xfrm>
              <a:off x="7339329" y="3143980"/>
              <a:ext cx="377553" cy="472707"/>
            </a:xfrm>
            <a:custGeom>
              <a:avLst/>
              <a:gdLst>
                <a:gd name="T0" fmla="*/ 7 w 123"/>
                <a:gd name="T1" fmla="*/ 0 h 154"/>
                <a:gd name="T2" fmla="*/ 115 w 123"/>
                <a:gd name="T3" fmla="*/ 0 h 154"/>
                <a:gd name="T4" fmla="*/ 123 w 123"/>
                <a:gd name="T5" fmla="*/ 0 h 154"/>
                <a:gd name="T6" fmla="*/ 123 w 123"/>
                <a:gd name="T7" fmla="*/ 5 h 154"/>
                <a:gd name="T8" fmla="*/ 123 w 123"/>
                <a:gd name="T9" fmla="*/ 147 h 154"/>
                <a:gd name="T10" fmla="*/ 123 w 123"/>
                <a:gd name="T11" fmla="*/ 154 h 154"/>
                <a:gd name="T12" fmla="*/ 115 w 123"/>
                <a:gd name="T13" fmla="*/ 154 h 154"/>
                <a:gd name="T14" fmla="*/ 37 w 123"/>
                <a:gd name="T15" fmla="*/ 154 h 154"/>
                <a:gd name="T16" fmla="*/ 37 w 123"/>
                <a:gd name="T17" fmla="*/ 154 h 154"/>
                <a:gd name="T18" fmla="*/ 35 w 123"/>
                <a:gd name="T19" fmla="*/ 154 h 154"/>
                <a:gd name="T20" fmla="*/ 2 w 123"/>
                <a:gd name="T21" fmla="*/ 128 h 154"/>
                <a:gd name="T22" fmla="*/ 0 w 123"/>
                <a:gd name="T23" fmla="*/ 128 h 154"/>
                <a:gd name="T24" fmla="*/ 0 w 123"/>
                <a:gd name="T25" fmla="*/ 123 h 154"/>
                <a:gd name="T26" fmla="*/ 0 w 123"/>
                <a:gd name="T27" fmla="*/ 5 h 154"/>
                <a:gd name="T28" fmla="*/ 0 w 123"/>
                <a:gd name="T29" fmla="*/ 0 h 154"/>
                <a:gd name="T30" fmla="*/ 7 w 123"/>
                <a:gd name="T31" fmla="*/ 0 h 154"/>
                <a:gd name="T32" fmla="*/ 7 w 123"/>
                <a:gd name="T33" fmla="*/ 0 h 154"/>
                <a:gd name="T34" fmla="*/ 11 w 123"/>
                <a:gd name="T35" fmla="*/ 116 h 154"/>
                <a:gd name="T36" fmla="*/ 33 w 123"/>
                <a:gd name="T37" fmla="*/ 109 h 154"/>
                <a:gd name="T38" fmla="*/ 35 w 123"/>
                <a:gd name="T39" fmla="*/ 109 h 154"/>
                <a:gd name="T40" fmla="*/ 35 w 123"/>
                <a:gd name="T41" fmla="*/ 112 h 154"/>
                <a:gd name="T42" fmla="*/ 44 w 123"/>
                <a:gd name="T43" fmla="*/ 142 h 154"/>
                <a:gd name="T44" fmla="*/ 111 w 123"/>
                <a:gd name="T45" fmla="*/ 142 h 154"/>
                <a:gd name="T46" fmla="*/ 111 w 123"/>
                <a:gd name="T47" fmla="*/ 12 h 154"/>
                <a:gd name="T48" fmla="*/ 11 w 123"/>
                <a:gd name="T49" fmla="*/ 12 h 154"/>
                <a:gd name="T50" fmla="*/ 11 w 123"/>
                <a:gd name="T51" fmla="*/ 116 h 154"/>
                <a:gd name="T52" fmla="*/ 11 w 123"/>
                <a:gd name="T53" fmla="*/ 116 h 154"/>
                <a:gd name="T54" fmla="*/ 37 w 123"/>
                <a:gd name="T55" fmla="*/ 140 h 154"/>
                <a:gd name="T56" fmla="*/ 30 w 123"/>
                <a:gd name="T57" fmla="*/ 116 h 154"/>
                <a:gd name="T58" fmla="*/ 14 w 123"/>
                <a:gd name="T59" fmla="*/ 123 h 154"/>
                <a:gd name="T60" fmla="*/ 37 w 123"/>
                <a:gd name="T61" fmla="*/ 140 h 154"/>
                <a:gd name="T62" fmla="*/ 37 w 123"/>
                <a:gd name="T63" fmla="*/ 140 h 154"/>
                <a:gd name="T64" fmla="*/ 28 w 123"/>
                <a:gd name="T65" fmla="*/ 83 h 154"/>
                <a:gd name="T66" fmla="*/ 28 w 123"/>
                <a:gd name="T67" fmla="*/ 88 h 154"/>
                <a:gd name="T68" fmla="*/ 94 w 123"/>
                <a:gd name="T69" fmla="*/ 88 h 154"/>
                <a:gd name="T70" fmla="*/ 94 w 123"/>
                <a:gd name="T71" fmla="*/ 83 h 154"/>
                <a:gd name="T72" fmla="*/ 28 w 123"/>
                <a:gd name="T73" fmla="*/ 83 h 154"/>
                <a:gd name="T74" fmla="*/ 28 w 123"/>
                <a:gd name="T75" fmla="*/ 83 h 154"/>
                <a:gd name="T76" fmla="*/ 28 w 123"/>
                <a:gd name="T77" fmla="*/ 67 h 154"/>
                <a:gd name="T78" fmla="*/ 28 w 123"/>
                <a:gd name="T79" fmla="*/ 71 h 154"/>
                <a:gd name="T80" fmla="*/ 94 w 123"/>
                <a:gd name="T81" fmla="*/ 71 h 154"/>
                <a:gd name="T82" fmla="*/ 94 w 123"/>
                <a:gd name="T83" fmla="*/ 67 h 154"/>
                <a:gd name="T84" fmla="*/ 28 w 123"/>
                <a:gd name="T85" fmla="*/ 67 h 154"/>
                <a:gd name="T86" fmla="*/ 28 w 123"/>
                <a:gd name="T87" fmla="*/ 67 h 154"/>
                <a:gd name="T88" fmla="*/ 28 w 123"/>
                <a:gd name="T89" fmla="*/ 50 h 154"/>
                <a:gd name="T90" fmla="*/ 28 w 123"/>
                <a:gd name="T91" fmla="*/ 55 h 154"/>
                <a:gd name="T92" fmla="*/ 94 w 123"/>
                <a:gd name="T93" fmla="*/ 55 h 154"/>
                <a:gd name="T94" fmla="*/ 94 w 123"/>
                <a:gd name="T95" fmla="*/ 50 h 154"/>
                <a:gd name="T96" fmla="*/ 28 w 123"/>
                <a:gd name="T97" fmla="*/ 50 h 154"/>
                <a:gd name="T98" fmla="*/ 28 w 123"/>
                <a:gd name="T99" fmla="*/ 50 h 154"/>
                <a:gd name="T100" fmla="*/ 28 w 123"/>
                <a:gd name="T101" fmla="*/ 34 h 154"/>
                <a:gd name="T102" fmla="*/ 28 w 123"/>
                <a:gd name="T103" fmla="*/ 38 h 154"/>
                <a:gd name="T104" fmla="*/ 94 w 123"/>
                <a:gd name="T105" fmla="*/ 38 h 154"/>
                <a:gd name="T106" fmla="*/ 94 w 123"/>
                <a:gd name="T107" fmla="*/ 34 h 154"/>
                <a:gd name="T108" fmla="*/ 28 w 123"/>
                <a:gd name="T10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4">
                  <a:moveTo>
                    <a:pt x="7" y="0"/>
                  </a:moveTo>
                  <a:lnTo>
                    <a:pt x="115" y="0"/>
                  </a:lnTo>
                  <a:lnTo>
                    <a:pt x="123" y="0"/>
                  </a:lnTo>
                  <a:lnTo>
                    <a:pt x="123" y="5"/>
                  </a:lnTo>
                  <a:lnTo>
                    <a:pt x="123" y="147"/>
                  </a:lnTo>
                  <a:lnTo>
                    <a:pt x="123" y="154"/>
                  </a:lnTo>
                  <a:lnTo>
                    <a:pt x="115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5" y="154"/>
                  </a:lnTo>
                  <a:lnTo>
                    <a:pt x="2" y="128"/>
                  </a:lnTo>
                  <a:lnTo>
                    <a:pt x="0" y="128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1" y="116"/>
                  </a:moveTo>
                  <a:lnTo>
                    <a:pt x="33" y="109"/>
                  </a:lnTo>
                  <a:lnTo>
                    <a:pt x="35" y="109"/>
                  </a:lnTo>
                  <a:lnTo>
                    <a:pt x="35" y="112"/>
                  </a:lnTo>
                  <a:lnTo>
                    <a:pt x="44" y="142"/>
                  </a:lnTo>
                  <a:lnTo>
                    <a:pt x="111" y="142"/>
                  </a:lnTo>
                  <a:lnTo>
                    <a:pt x="111" y="12"/>
                  </a:lnTo>
                  <a:lnTo>
                    <a:pt x="11" y="12"/>
                  </a:lnTo>
                  <a:lnTo>
                    <a:pt x="11" y="116"/>
                  </a:lnTo>
                  <a:lnTo>
                    <a:pt x="11" y="116"/>
                  </a:lnTo>
                  <a:close/>
                  <a:moveTo>
                    <a:pt x="37" y="140"/>
                  </a:moveTo>
                  <a:lnTo>
                    <a:pt x="30" y="116"/>
                  </a:lnTo>
                  <a:lnTo>
                    <a:pt x="14" y="123"/>
                  </a:lnTo>
                  <a:lnTo>
                    <a:pt x="37" y="140"/>
                  </a:lnTo>
                  <a:lnTo>
                    <a:pt x="37" y="140"/>
                  </a:lnTo>
                  <a:close/>
                  <a:moveTo>
                    <a:pt x="28" y="83"/>
                  </a:moveTo>
                  <a:lnTo>
                    <a:pt x="28" y="88"/>
                  </a:lnTo>
                  <a:lnTo>
                    <a:pt x="94" y="88"/>
                  </a:lnTo>
                  <a:lnTo>
                    <a:pt x="94" y="83"/>
                  </a:lnTo>
                  <a:lnTo>
                    <a:pt x="28" y="83"/>
                  </a:lnTo>
                  <a:lnTo>
                    <a:pt x="28" y="83"/>
                  </a:lnTo>
                  <a:close/>
                  <a:moveTo>
                    <a:pt x="28" y="67"/>
                  </a:moveTo>
                  <a:lnTo>
                    <a:pt x="28" y="71"/>
                  </a:lnTo>
                  <a:lnTo>
                    <a:pt x="94" y="71"/>
                  </a:lnTo>
                  <a:lnTo>
                    <a:pt x="94" y="67"/>
                  </a:lnTo>
                  <a:lnTo>
                    <a:pt x="28" y="67"/>
                  </a:lnTo>
                  <a:lnTo>
                    <a:pt x="28" y="67"/>
                  </a:lnTo>
                  <a:close/>
                  <a:moveTo>
                    <a:pt x="28" y="50"/>
                  </a:moveTo>
                  <a:lnTo>
                    <a:pt x="28" y="55"/>
                  </a:lnTo>
                  <a:lnTo>
                    <a:pt x="94" y="55"/>
                  </a:lnTo>
                  <a:lnTo>
                    <a:pt x="94" y="50"/>
                  </a:lnTo>
                  <a:lnTo>
                    <a:pt x="28" y="50"/>
                  </a:lnTo>
                  <a:lnTo>
                    <a:pt x="28" y="50"/>
                  </a:lnTo>
                  <a:close/>
                  <a:moveTo>
                    <a:pt x="28" y="34"/>
                  </a:moveTo>
                  <a:lnTo>
                    <a:pt x="28" y="38"/>
                  </a:lnTo>
                  <a:lnTo>
                    <a:pt x="94" y="38"/>
                  </a:lnTo>
                  <a:lnTo>
                    <a:pt x="94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81026" y="5143512"/>
            <a:ext cx="9644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甲硝唑  单次口服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治疗滴虫病，停哺乳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12-24h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，如盆腔炎长期用药 ，停哺乳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7636" y="6215082"/>
            <a:ext cx="36433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盆腔炎症性疾病诊治规范（</a:t>
            </a:r>
            <a:r>
              <a:rPr lang="en-US" altLang="zh-CN" sz="1400" dirty="0"/>
              <a:t>2019</a:t>
            </a:r>
            <a:r>
              <a:rPr lang="zh-CN" altLang="en-US" sz="1400" dirty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358"/>
            <a:ext cx="10515600" cy="119575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哺乳期用药注意事项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28395"/>
            <a:ext cx="10256104" cy="474091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合理安排哺乳和用药时间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一天1次的药物，晚上婴儿熟睡时用药；1日多次给药，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后立即用药，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延长下一次哺乳时间</a:t>
            </a:r>
            <a:endParaRPr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2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没有特殊要求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sz="2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药后多饮水，加快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排泄</a:t>
            </a:r>
            <a:endParaRPr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需要暂停哺乳，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在服药5-7个半衰期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选择半衰期短、蛋白结合率高、大分子量、低脂溶性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严格掌握适应证、控制用药剂量和限制用药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时间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妊娠期分级和哺乳期用药建议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595274" y="1142985"/>
          <a:ext cx="10758527" cy="5214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3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17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33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阿奇霉素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氨曲南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头孢菌素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克林霉素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尽量避免使用，监测新生儿胃肠道毒性反应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厄他培南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红霉素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磷霉素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可能安全，需监测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美罗培南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可能安全，需要监测</a:t>
                      </a:r>
                    </a:p>
                  </a:txBody>
                  <a:tcPr/>
                </a:tc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甲硝唑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数据与指导建议有冲突，尽量避免使用</a:t>
                      </a:r>
                    </a:p>
                  </a:txBody>
                  <a:tcPr/>
                </a:tc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呋喃妥因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出生</a:t>
                      </a:r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天内婴儿，避免使用</a:t>
                      </a:r>
                    </a:p>
                  </a:txBody>
                  <a:tcPr/>
                </a:tc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青霉素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38876" y="6500835"/>
            <a:ext cx="5953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热病：桑福德抗微生物治疗指南（新译第</a:t>
            </a:r>
            <a:r>
              <a:rPr lang="en-US" altLang="zh-CN" sz="1400" dirty="0" smtClean="0"/>
              <a:t>53</a:t>
            </a:r>
            <a:r>
              <a:rPr lang="zh-CN" altLang="en-US" sz="1400" dirty="0" smtClean="0"/>
              <a:t>版</a:t>
            </a:r>
            <a:r>
              <a:rPr lang="zh-CN" altLang="en-US" sz="1400" dirty="0"/>
              <a:t>）：</a:t>
            </a:r>
            <a:r>
              <a:rPr lang="en-US" altLang="zh-CN" sz="1400" dirty="0" smtClean="0"/>
              <a:t>2024</a:t>
            </a:r>
            <a:endParaRPr lang="zh-CN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妊娠期分级和哺乳期用药建议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142984"/>
          <a:ext cx="10515600" cy="52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293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两性霉素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可能安全，但无数据，局部应用安全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链霉素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四环素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短程使用安全，监测新生儿胃肠道毒性反应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万古霉素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氟康唑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氟胞嘧啶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伊曲康唑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少量数据，尽量避免使用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阿昔洛韦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更昔洛韦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干扰素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奥司他韦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-18078"/>
            <a:ext cx="10371584" cy="121725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07485"/>
            <a:ext cx="6113270" cy="4351338"/>
          </a:xfrm>
          <a:ln>
            <a:solidFill>
              <a:schemeClr val="accent1"/>
            </a:solidFill>
          </a:ln>
        </p:spPr>
        <p:txBody>
          <a:bodyPr>
            <a:normAutofit fontScale="5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</a:t>
            </a:r>
            <a:r>
              <a:rPr lang="en-US" altLang="zh-CN" sz="3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 胎膜早破  临产  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青霉素皮试（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青霉素钠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240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</a:t>
            </a: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胎膜早破是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上行感染的高危因素，发生胎膜早破后给予抗菌药预防感染。首选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青霉素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青霉素，时间依赖性，半衰期短，宜每日多次给</a:t>
            </a:r>
            <a:r>
              <a:rPr lang="zh-CN" altLang="en-US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药</a:t>
            </a:r>
            <a:endParaRPr lang="en-US" altLang="zh-CN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用法：首剂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480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，然后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240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 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，每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小时一次，直至</a:t>
            </a:r>
            <a:r>
              <a:rPr lang="zh-CN" altLang="en-US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分娩</a:t>
            </a:r>
            <a:endParaRPr lang="zh-CN" altLang="en-US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78632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953388" y="6000768"/>
            <a:ext cx="31213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2794" y="4357694"/>
            <a:ext cx="2714644" cy="369332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青霉素 </a:t>
            </a:r>
            <a:r>
              <a:rPr lang="en-US" altLang="zh-CN" dirty="0">
                <a:solidFill>
                  <a:srgbClr val="C00000"/>
                </a:solidFill>
              </a:rPr>
              <a:t>480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u→240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10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63758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周，间断阴道流液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小时，查体胎心可，羊水清，无宫缩。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青霉素皮试（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2.4g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64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未足月胎膜早破，给予促胎肺、预防感染治疗。广谱抗菌药延长孕龄，减少孕产妇和新生儿的感染。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最佳抗菌药方案尚不清楚，因为多种方案已显出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益处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阿莫西林克拉维酸钾与新生儿坏死性小肠结肠炎的发生率增加相关，不推荐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使用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96198" y="6143644"/>
            <a:ext cx="31034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ACOG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实践公告：胎膜早破（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49471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小时，查体胎心可，无宫缩。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(+)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，既往有青霉素、头孢类药物过敏史。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盐酸克林霉素磷酸酯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0.9g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针对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族链球菌预防性治疗。首选青霉素。青霉素、头孢过敏者，可选红霉素或克林霉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素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用法：静脉给药浓度应小于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6mg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。本患者给药浓度</a:t>
            </a:r>
            <a:r>
              <a:rPr lang="en-US" altLang="zh-CN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9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en-US" altLang="zh-CN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09918" y="514351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596198" y="6143644"/>
            <a:ext cx="31213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24744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谢谢聆听！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12386</TotalTime>
  <Words>4679</Words>
  <Application>Microsoft Office PowerPoint</Application>
  <PresentationFormat>自定义</PresentationFormat>
  <Paragraphs>629</Paragraphs>
  <Slides>57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57</vt:i4>
      </vt:variant>
    </vt:vector>
  </HeadingPairs>
  <TitlesOfParts>
    <vt:vector size="61" baseType="lpstr">
      <vt:lpstr>自定义设计方案</vt:lpstr>
      <vt:lpstr>1_自定义设计方案</vt:lpstr>
      <vt:lpstr>2_自定义设计方案</vt:lpstr>
      <vt:lpstr>3_自定义设计方案</vt:lpstr>
      <vt:lpstr>个人简介</vt:lpstr>
      <vt:lpstr>妊娠期及哺乳期用药处方审核</vt:lpstr>
      <vt:lpstr>产科用药</vt:lpstr>
      <vt:lpstr>幻灯片 4</vt:lpstr>
      <vt:lpstr>幻灯片 5</vt:lpstr>
      <vt:lpstr>目 录</vt:lpstr>
      <vt:lpstr>妊娠剧吐</vt:lpstr>
      <vt:lpstr>妊娠剧吐治疗</vt:lpstr>
      <vt:lpstr>止吐药物</vt:lpstr>
      <vt:lpstr>幻灯片 10</vt:lpstr>
      <vt:lpstr>幻灯片 11</vt:lpstr>
      <vt:lpstr>英国RCOG 指南：妊娠期恶心呕吐和妊娠剧吐的处理（2024）</vt:lpstr>
      <vt:lpstr>处方1</vt:lpstr>
      <vt:lpstr>用药建议</vt:lpstr>
      <vt:lpstr>目录</vt:lpstr>
      <vt:lpstr>妊娠期贫血</vt:lpstr>
      <vt:lpstr>妊娠期女性ID和IDA</vt:lpstr>
      <vt:lpstr>妊娠期ID和IDA治疗</vt:lpstr>
      <vt:lpstr>补铁治疗策略</vt:lpstr>
      <vt:lpstr>处方2-1</vt:lpstr>
      <vt:lpstr>处方2-2</vt:lpstr>
      <vt:lpstr>处方3</vt:lpstr>
      <vt:lpstr>目录</vt:lpstr>
      <vt:lpstr>流产和先兆流产</vt:lpstr>
      <vt:lpstr>孕激素</vt:lpstr>
      <vt:lpstr>孕激素</vt:lpstr>
      <vt:lpstr>早产</vt:lpstr>
      <vt:lpstr>早产药物预防</vt:lpstr>
      <vt:lpstr>早产预防</vt:lpstr>
      <vt:lpstr>早产药物治疗</vt:lpstr>
      <vt:lpstr>宫缩抑制剂</vt:lpstr>
      <vt:lpstr>宫缩抑制剂-硝苯地平</vt:lpstr>
      <vt:lpstr>宫缩抑制剂-盐酸利托君</vt:lpstr>
      <vt:lpstr>宫缩抑制剂-吲哚美辛</vt:lpstr>
      <vt:lpstr>宫缩抑制剂-阿托西班</vt:lpstr>
      <vt:lpstr>硫酸镁注射液</vt:lpstr>
      <vt:lpstr>硫酸镁注射液</vt:lpstr>
      <vt:lpstr>处方4</vt:lpstr>
      <vt:lpstr>处方5</vt:lpstr>
      <vt:lpstr>处方6</vt:lpstr>
      <vt:lpstr>目录</vt:lpstr>
      <vt:lpstr>预防性用药</vt:lpstr>
      <vt:lpstr>预防性用药</vt:lpstr>
      <vt:lpstr>预防性用药</vt:lpstr>
      <vt:lpstr>预防性用药</vt:lpstr>
      <vt:lpstr> 产褥感染</vt:lpstr>
      <vt:lpstr>产褥感染</vt:lpstr>
      <vt:lpstr>产褥感染</vt:lpstr>
      <vt:lpstr>哺乳期抗菌药</vt:lpstr>
      <vt:lpstr>哺乳期用药注意事项</vt:lpstr>
      <vt:lpstr>妊娠期分级和哺乳期用药建议</vt:lpstr>
      <vt:lpstr>妊娠期分级和哺乳期用药建议</vt:lpstr>
      <vt:lpstr>处方7</vt:lpstr>
      <vt:lpstr>处方8</vt:lpstr>
      <vt:lpstr>处方9</vt:lpstr>
      <vt:lpstr>总结</vt:lpstr>
      <vt:lpstr>谢谢聆听！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1</cp:lastModifiedBy>
  <cp:revision>865</cp:revision>
  <dcterms:created xsi:type="dcterms:W3CDTF">2019-05-28T02:33:00Z</dcterms:created>
  <dcterms:modified xsi:type="dcterms:W3CDTF">2026-06-05T06:05:53Z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